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1"/>
  </p:sldMasterIdLst>
  <p:notesMasterIdLst>
    <p:notesMasterId r:id="rId62"/>
  </p:notesMasterIdLst>
  <p:sldIdLst>
    <p:sldId id="303" r:id="rId2"/>
    <p:sldId id="297" r:id="rId3"/>
    <p:sldId id="298" r:id="rId4"/>
    <p:sldId id="299" r:id="rId5"/>
    <p:sldId id="347" r:id="rId6"/>
    <p:sldId id="309" r:id="rId7"/>
    <p:sldId id="348" r:id="rId8"/>
    <p:sldId id="313" r:id="rId9"/>
    <p:sldId id="319" r:id="rId10"/>
    <p:sldId id="321" r:id="rId11"/>
    <p:sldId id="311" r:id="rId12"/>
    <p:sldId id="312" r:id="rId13"/>
    <p:sldId id="304" r:id="rId14"/>
    <p:sldId id="257" r:id="rId15"/>
    <p:sldId id="349" r:id="rId16"/>
    <p:sldId id="258" r:id="rId17"/>
    <p:sldId id="350" r:id="rId18"/>
    <p:sldId id="259" r:id="rId19"/>
    <p:sldId id="357" r:id="rId20"/>
    <p:sldId id="260" r:id="rId21"/>
    <p:sldId id="261" r:id="rId22"/>
    <p:sldId id="351" r:id="rId23"/>
    <p:sldId id="264" r:id="rId24"/>
    <p:sldId id="352" r:id="rId25"/>
    <p:sldId id="353" r:id="rId26"/>
    <p:sldId id="354" r:id="rId27"/>
    <p:sldId id="265" r:id="rId28"/>
    <p:sldId id="266" r:id="rId29"/>
    <p:sldId id="267" r:id="rId30"/>
    <p:sldId id="268" r:id="rId31"/>
    <p:sldId id="322" r:id="rId32"/>
    <p:sldId id="323" r:id="rId33"/>
    <p:sldId id="338" r:id="rId34"/>
    <p:sldId id="339" r:id="rId35"/>
    <p:sldId id="340" r:id="rId36"/>
    <p:sldId id="355" r:id="rId37"/>
    <p:sldId id="341" r:id="rId38"/>
    <p:sldId id="324" r:id="rId39"/>
    <p:sldId id="325" r:id="rId40"/>
    <p:sldId id="342" r:id="rId41"/>
    <p:sldId id="343" r:id="rId42"/>
    <p:sldId id="326" r:id="rId43"/>
    <p:sldId id="327" r:id="rId44"/>
    <p:sldId id="328" r:id="rId45"/>
    <p:sldId id="329" r:id="rId46"/>
    <p:sldId id="346" r:id="rId47"/>
    <p:sldId id="344" r:id="rId48"/>
    <p:sldId id="330" r:id="rId49"/>
    <p:sldId id="331" r:id="rId50"/>
    <p:sldId id="332" r:id="rId51"/>
    <p:sldId id="333" r:id="rId52"/>
    <p:sldId id="356" r:id="rId53"/>
    <p:sldId id="334" r:id="rId54"/>
    <p:sldId id="345" r:id="rId55"/>
    <p:sldId id="335" r:id="rId56"/>
    <p:sldId id="336" r:id="rId57"/>
    <p:sldId id="337" r:id="rId58"/>
    <p:sldId id="314" r:id="rId59"/>
    <p:sldId id="315" r:id="rId60"/>
    <p:sldId id="316" r:id="rId61"/>
  </p:sldIdLst>
  <p:sldSz cx="10693400" cy="7562850"/>
  <p:notesSz cx="9979025" cy="6834188"/>
  <p:defaultTextStyle>
    <a:defPPr>
      <a:defRPr lang="en-US"/>
    </a:defPPr>
    <a:lvl1pPr marL="0" algn="l" defTabSz="91423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20" algn="l" defTabSz="91423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38" algn="l" defTabSz="91423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356" algn="l" defTabSz="91423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474" algn="l" defTabSz="91423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594" algn="l" defTabSz="91423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714" algn="l" defTabSz="91423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832" algn="l" defTabSz="91423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951" algn="l" defTabSz="91423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66"/>
    <a:srgbClr val="FFCC00"/>
    <a:srgbClr val="99FF66"/>
    <a:srgbClr val="FFCC66"/>
    <a:srgbClr val="99FF99"/>
    <a:srgbClr val="CCFFCC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1128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4350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53088" y="0"/>
            <a:ext cx="4324350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D38F9-720F-4707-AC80-24FAF5B93EA3}" type="datetimeFigureOut">
              <a:rPr lang="id-ID" smtClean="0"/>
              <a:pPr/>
              <a:t>29/08/2018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178175" y="512763"/>
            <a:ext cx="3622675" cy="25622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8538" y="3246438"/>
            <a:ext cx="7981950" cy="3074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91288"/>
            <a:ext cx="4324350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53088" y="6491288"/>
            <a:ext cx="4324350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5A62C3-A09F-44AC-98A6-D90FFB719E35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113581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38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7120" algn="l" defTabSz="914238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4238" algn="l" defTabSz="914238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1356" algn="l" defTabSz="914238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8474" algn="l" defTabSz="914238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594" algn="l" defTabSz="914238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714" algn="l" defTabSz="914238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832" algn="l" defTabSz="914238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951" algn="l" defTabSz="914238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5A62C3-A09F-44AC-98A6-D90FFB719E35}" type="slidenum">
              <a:rPr lang="id-ID" smtClean="0"/>
              <a:pPr/>
              <a:t>30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164025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5A62C3-A09F-44AC-98A6-D90FFB719E35}" type="slidenum">
              <a:rPr lang="id-ID" smtClean="0"/>
              <a:pPr/>
              <a:t>31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839039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5A62C3-A09F-44AC-98A6-D90FFB719E35}" type="slidenum">
              <a:rPr lang="id-ID" smtClean="0"/>
              <a:pPr/>
              <a:t>58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510289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5A62C3-A09F-44AC-98A6-D90FFB719E35}" type="slidenum">
              <a:rPr lang="id-ID" smtClean="0"/>
              <a:pPr/>
              <a:t>59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6854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5A62C3-A09F-44AC-98A6-D90FFB719E35}" type="slidenum">
              <a:rPr lang="id-ID" smtClean="0"/>
              <a:pPr/>
              <a:t>60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786806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005" y="2349387"/>
            <a:ext cx="9089390" cy="162111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4010" y="4285615"/>
            <a:ext cx="7485380" cy="193272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1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3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5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61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76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9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06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22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DAA15-63EF-4AE5-83A8-7CA652E6B388}" type="datetimeFigureOut">
              <a:rPr lang="en-US"/>
              <a:pPr>
                <a:defRPr/>
              </a:pPr>
              <a:t>8/29/2018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fld id="{375CA914-D2F4-48AA-BA4F-911B25AFC3E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1696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E160F5-3F96-4EEE-89DC-031CE09CC31D}" type="datetimeFigureOut">
              <a:rPr lang="en-US"/>
              <a:pPr>
                <a:defRPr/>
              </a:pPr>
              <a:t>8/29/2018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fld id="{7F56145A-7AE7-4DF6-9FDF-F1B64C2431C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85309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4705" y="4859833"/>
            <a:ext cx="9089390" cy="1502066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4705" y="3205460"/>
            <a:ext cx="9089390" cy="1654373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152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4305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6458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8611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0763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291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506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7221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A38B9-9A60-4FEE-984B-203A3F03A9CC}" type="datetimeFigureOut">
              <a:rPr lang="en-US"/>
              <a:pPr>
                <a:defRPr/>
              </a:pPr>
              <a:t>8/29/2018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fld id="{39240A33-3B04-49C7-B62D-B78DE0722CF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57331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4670" y="1764667"/>
            <a:ext cx="4722918" cy="4991131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35812" y="1764667"/>
            <a:ext cx="4722918" cy="4991131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243A5-BCBB-4FBC-8221-47D50427C44E}" type="datetimeFigureOut">
              <a:rPr lang="en-US"/>
              <a:pPr>
                <a:defRPr/>
              </a:pPr>
              <a:t>8/29/2018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fld id="{6C718555-957D-4AF3-ABA4-1F7E46B79B1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30427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670" y="1692890"/>
            <a:ext cx="4724775" cy="705515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528" indent="0">
              <a:buNone/>
              <a:defRPr sz="2300" b="1"/>
            </a:lvl2pPr>
            <a:lvl3pPr marL="1043055" indent="0">
              <a:buNone/>
              <a:defRPr sz="2100" b="1"/>
            </a:lvl3pPr>
            <a:lvl4pPr marL="1564582" indent="0">
              <a:buNone/>
              <a:defRPr sz="1800" b="1"/>
            </a:lvl4pPr>
            <a:lvl5pPr marL="2086110" indent="0">
              <a:buNone/>
              <a:defRPr sz="1800" b="1"/>
            </a:lvl5pPr>
            <a:lvl6pPr marL="2607637" indent="0">
              <a:buNone/>
              <a:defRPr sz="1800" b="1"/>
            </a:lvl6pPr>
            <a:lvl7pPr marL="3129165" indent="0">
              <a:buNone/>
              <a:defRPr sz="1800" b="1"/>
            </a:lvl7pPr>
            <a:lvl8pPr marL="3650692" indent="0">
              <a:buNone/>
              <a:defRPr sz="1800" b="1"/>
            </a:lvl8pPr>
            <a:lvl9pPr marL="4172219" indent="0">
              <a:buNone/>
              <a:defRPr sz="1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4670" y="2398405"/>
            <a:ext cx="4724775" cy="4357393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32101" y="1692890"/>
            <a:ext cx="4726631" cy="705515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528" indent="0">
              <a:buNone/>
              <a:defRPr sz="2300" b="1"/>
            </a:lvl2pPr>
            <a:lvl3pPr marL="1043055" indent="0">
              <a:buNone/>
              <a:defRPr sz="2100" b="1"/>
            </a:lvl3pPr>
            <a:lvl4pPr marL="1564582" indent="0">
              <a:buNone/>
              <a:defRPr sz="1800" b="1"/>
            </a:lvl4pPr>
            <a:lvl5pPr marL="2086110" indent="0">
              <a:buNone/>
              <a:defRPr sz="1800" b="1"/>
            </a:lvl5pPr>
            <a:lvl6pPr marL="2607637" indent="0">
              <a:buNone/>
              <a:defRPr sz="1800" b="1"/>
            </a:lvl6pPr>
            <a:lvl7pPr marL="3129165" indent="0">
              <a:buNone/>
              <a:defRPr sz="1800" b="1"/>
            </a:lvl7pPr>
            <a:lvl8pPr marL="3650692" indent="0">
              <a:buNone/>
              <a:defRPr sz="1800" b="1"/>
            </a:lvl8pPr>
            <a:lvl9pPr marL="4172219" indent="0">
              <a:buNone/>
              <a:defRPr sz="1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32101" y="2398405"/>
            <a:ext cx="4726631" cy="4357393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1324BB-8322-4901-803F-099A0D4B949C}" type="datetimeFigureOut">
              <a:rPr lang="en-US"/>
              <a:pPr>
                <a:defRPr/>
              </a:pPr>
              <a:t>8/29/2018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fld id="{D314B0A4-3087-4740-B61B-B975E8563A1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62456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53B537-11DD-448D-BC49-6A84734E5E87}" type="datetimeFigureOut">
              <a:rPr lang="en-US"/>
              <a:pPr>
                <a:defRPr/>
              </a:pPr>
              <a:t>8/29/2018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fld id="{94D82571-2276-4DB9-A220-DE56C5EDE2F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97516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F7F0C-7A08-4D4A-9527-4EB6A9CA3EE7}" type="datetimeFigureOut">
              <a:rPr lang="en-US"/>
              <a:pPr>
                <a:defRPr/>
              </a:pPr>
              <a:t>8/29/2018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fld id="{B91E6033-DFFD-4DD9-A392-574BA982997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28954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672" y="301113"/>
            <a:ext cx="3518055" cy="1281483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0822" y="301115"/>
            <a:ext cx="5977908" cy="645468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4672" y="1582598"/>
            <a:ext cx="3518055" cy="5173200"/>
          </a:xfrm>
        </p:spPr>
        <p:txBody>
          <a:bodyPr/>
          <a:lstStyle>
            <a:lvl1pPr marL="0" indent="0">
              <a:buNone/>
              <a:defRPr sz="1600"/>
            </a:lvl1pPr>
            <a:lvl2pPr marL="521528" indent="0">
              <a:buNone/>
              <a:defRPr sz="1400"/>
            </a:lvl2pPr>
            <a:lvl3pPr marL="1043055" indent="0">
              <a:buNone/>
              <a:defRPr sz="1100"/>
            </a:lvl3pPr>
            <a:lvl4pPr marL="1564582" indent="0">
              <a:buNone/>
              <a:defRPr sz="1000"/>
            </a:lvl4pPr>
            <a:lvl5pPr marL="2086110" indent="0">
              <a:buNone/>
              <a:defRPr sz="1000"/>
            </a:lvl5pPr>
            <a:lvl6pPr marL="2607637" indent="0">
              <a:buNone/>
              <a:defRPr sz="1000"/>
            </a:lvl6pPr>
            <a:lvl7pPr marL="3129165" indent="0">
              <a:buNone/>
              <a:defRPr sz="1000"/>
            </a:lvl7pPr>
            <a:lvl8pPr marL="3650692" indent="0">
              <a:buNone/>
              <a:defRPr sz="1000"/>
            </a:lvl8pPr>
            <a:lvl9pPr marL="417221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43A559-A3FB-49BD-A92E-DC2F53D5DF9D}" type="datetimeFigureOut">
              <a:rPr lang="en-US"/>
              <a:pPr>
                <a:defRPr/>
              </a:pPr>
              <a:t>8/29/2018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fld id="{99A0D191-C27A-4417-A060-B82E2FA5F59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11275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981" y="5293995"/>
            <a:ext cx="6416040" cy="624986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95981" y="675755"/>
            <a:ext cx="6416040" cy="4537710"/>
          </a:xfrm>
        </p:spPr>
        <p:txBody>
          <a:bodyPr rtlCol="0">
            <a:normAutofit/>
          </a:bodyPr>
          <a:lstStyle>
            <a:lvl1pPr marL="0" indent="0">
              <a:buNone/>
              <a:defRPr sz="3700"/>
            </a:lvl1pPr>
            <a:lvl2pPr marL="521528" indent="0">
              <a:buNone/>
              <a:defRPr sz="3200"/>
            </a:lvl2pPr>
            <a:lvl3pPr marL="1043055" indent="0">
              <a:buNone/>
              <a:defRPr sz="2700"/>
            </a:lvl3pPr>
            <a:lvl4pPr marL="1564582" indent="0">
              <a:buNone/>
              <a:defRPr sz="2300"/>
            </a:lvl4pPr>
            <a:lvl5pPr marL="2086110" indent="0">
              <a:buNone/>
              <a:defRPr sz="2300"/>
            </a:lvl5pPr>
            <a:lvl6pPr marL="2607637" indent="0">
              <a:buNone/>
              <a:defRPr sz="2300"/>
            </a:lvl6pPr>
            <a:lvl7pPr marL="3129165" indent="0">
              <a:buNone/>
              <a:defRPr sz="2300"/>
            </a:lvl7pPr>
            <a:lvl8pPr marL="3650692" indent="0">
              <a:buNone/>
              <a:defRPr sz="2300"/>
            </a:lvl8pPr>
            <a:lvl9pPr marL="4172219" indent="0">
              <a:buNone/>
              <a:defRPr sz="23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95981" y="5918981"/>
            <a:ext cx="6416040" cy="887584"/>
          </a:xfrm>
        </p:spPr>
        <p:txBody>
          <a:bodyPr/>
          <a:lstStyle>
            <a:lvl1pPr marL="0" indent="0">
              <a:buNone/>
              <a:defRPr sz="1600"/>
            </a:lvl1pPr>
            <a:lvl2pPr marL="521528" indent="0">
              <a:buNone/>
              <a:defRPr sz="1400"/>
            </a:lvl2pPr>
            <a:lvl3pPr marL="1043055" indent="0">
              <a:buNone/>
              <a:defRPr sz="1100"/>
            </a:lvl3pPr>
            <a:lvl4pPr marL="1564582" indent="0">
              <a:buNone/>
              <a:defRPr sz="1000"/>
            </a:lvl4pPr>
            <a:lvl5pPr marL="2086110" indent="0">
              <a:buNone/>
              <a:defRPr sz="1000"/>
            </a:lvl5pPr>
            <a:lvl6pPr marL="2607637" indent="0">
              <a:buNone/>
              <a:defRPr sz="1000"/>
            </a:lvl6pPr>
            <a:lvl7pPr marL="3129165" indent="0">
              <a:buNone/>
              <a:defRPr sz="1000"/>
            </a:lvl7pPr>
            <a:lvl8pPr marL="3650692" indent="0">
              <a:buNone/>
              <a:defRPr sz="1000"/>
            </a:lvl8pPr>
            <a:lvl9pPr marL="417221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C95B8-4C4E-48D2-B784-A9F015A30613}" type="datetimeFigureOut">
              <a:rPr lang="en-US"/>
              <a:pPr>
                <a:defRPr/>
              </a:pPr>
              <a:t>8/29/2018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fld id="{D085360D-2A14-4581-B715-F800E973619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39285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2FDB7F-D48F-41FE-9E55-0A7D886EC334}" type="datetimeFigureOut">
              <a:rPr lang="en-US"/>
              <a:pPr>
                <a:defRPr/>
              </a:pPr>
              <a:t>8/29/2018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fld id="{249EE6AB-45A3-439D-829D-C8C289BEFCB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09797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52715" y="302865"/>
            <a:ext cx="2406015" cy="6452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670" y="302865"/>
            <a:ext cx="7039822" cy="645293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7E790-AD93-44CC-B86E-1F35DBF5C018}" type="datetimeFigureOut">
              <a:rPr lang="en-US"/>
              <a:pPr>
                <a:defRPr/>
              </a:pPr>
              <a:t>8/29/2018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fld id="{A9D28820-7C75-4955-9261-7439D4B195E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877851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, Sub-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ject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9" y="1753"/>
            <a:ext cx="1856" cy="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C:\Documents and Settings\Lintang\Desktop\_2013 anhafiiz\2013 Le Mien\BKPM - Business Card\logoBKPM.jp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4" t="20000" r="23334" b="26666"/>
          <a:stretch>
            <a:fillRect/>
          </a:stretch>
        </p:blipFill>
        <p:spPr bwMode="auto">
          <a:xfrm>
            <a:off x="9830132" y="50771"/>
            <a:ext cx="716606" cy="67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 bwMode="auto">
          <a:xfrm>
            <a:off x="547668" y="1809039"/>
            <a:ext cx="9598069" cy="52286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41065" rIns="0" bIns="0"/>
          <a:lstStyle>
            <a:lvl1pPr marL="246391" indent="-246391" algn="l" rtl="0" eaLnBrk="1" fontAlgn="base" hangingPunct="1">
              <a:spcBef>
                <a:spcPts val="342"/>
              </a:spcBef>
              <a:spcAft>
                <a:spcPts val="342"/>
              </a:spcAft>
              <a:buClr>
                <a:schemeClr val="tx1"/>
              </a:buClr>
              <a:buFont typeface="Arial" pitchFamily="34" charset="0"/>
              <a:defRPr lang="de-DE" sz="23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7041" indent="-246391" algn="l" rtl="0" eaLnBrk="1" fontAlgn="base" hangingPunct="1">
              <a:spcBef>
                <a:spcPts val="342"/>
              </a:spcBef>
              <a:spcAft>
                <a:spcPts val="342"/>
              </a:spcAft>
              <a:buClr>
                <a:schemeClr val="tx1"/>
              </a:buClr>
              <a:buFont typeface="Arial" pitchFamily="34" charset="0"/>
              <a:defRPr lang="de-DE" sz="21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13479" indent="-206438" algn="l" rtl="0" eaLnBrk="1" fontAlgn="base" hangingPunct="1">
              <a:spcBef>
                <a:spcPts val="342"/>
              </a:spcBef>
              <a:spcAft>
                <a:spcPts val="342"/>
              </a:spcAft>
              <a:buClr>
                <a:schemeClr val="tx1"/>
              </a:buClr>
              <a:buFont typeface="Arial" pitchFamily="34" charset="0"/>
              <a:tabLst/>
              <a:defRPr lang="de-DE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85563" indent="-205326" algn="l" rtl="0" eaLnBrk="1" fontAlgn="base" hangingPunct="1">
              <a:spcBef>
                <a:spcPts val="342"/>
              </a:spcBef>
              <a:spcAft>
                <a:spcPts val="342"/>
              </a:spcAft>
              <a:buClr>
                <a:schemeClr val="tx1"/>
              </a:buClr>
              <a:buFont typeface="Arial" pitchFamily="34" charset="0"/>
              <a:defRPr lang="de-DE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9824" indent="-164260" algn="l" rtl="0" eaLnBrk="1" fontAlgn="base" hangingPunct="1">
              <a:spcBef>
                <a:spcPts val="342"/>
              </a:spcBef>
              <a:spcAft>
                <a:spcPts val="342"/>
              </a:spcAft>
              <a:buClr>
                <a:schemeClr val="tx1"/>
              </a:buClr>
              <a:buFont typeface="Arial" pitchFamily="34" charset="0"/>
              <a:defRPr lang="de-DE" sz="14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9" name="Textplatzhalter 2"/>
          <p:cNvSpPr>
            <a:spLocks noGrp="1"/>
          </p:cNvSpPr>
          <p:nvPr>
            <p:ph type="body" idx="13"/>
          </p:nvPr>
        </p:nvSpPr>
        <p:spPr bwMode="auto">
          <a:xfrm>
            <a:off x="547668" y="1215594"/>
            <a:ext cx="9598069" cy="593447"/>
          </a:xfrm>
          <a:prstGeom prst="rect">
            <a:avLst/>
          </a:prstGeom>
          <a:noFill/>
        </p:spPr>
        <p:txBody>
          <a:bodyPr lIns="0" tIns="82131" rIns="0" bIns="41065">
            <a:noAutofit/>
          </a:bodyPr>
          <a:lstStyle>
            <a:lvl1pPr marL="0" indent="0">
              <a:buNone/>
              <a:defRPr lang="de-DE" sz="1800" b="1" dirty="0" smtClean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521528" indent="0">
              <a:buNone/>
              <a:defRPr sz="2300" b="1"/>
            </a:lvl2pPr>
            <a:lvl3pPr marL="1043055" indent="0">
              <a:buNone/>
              <a:defRPr sz="2100" b="1"/>
            </a:lvl3pPr>
            <a:lvl4pPr marL="1564582" indent="0">
              <a:buNone/>
              <a:defRPr sz="1800" b="1"/>
            </a:lvl4pPr>
            <a:lvl5pPr marL="2086110" indent="0">
              <a:buNone/>
              <a:defRPr sz="1800" b="1"/>
            </a:lvl5pPr>
            <a:lvl6pPr marL="2607637" indent="0">
              <a:buNone/>
              <a:defRPr sz="1800" b="1"/>
            </a:lvl6pPr>
            <a:lvl7pPr marL="3129165" indent="0">
              <a:buNone/>
              <a:defRPr sz="1800" b="1"/>
            </a:lvl7pPr>
            <a:lvl8pPr marL="3650692" indent="0">
              <a:buNone/>
              <a:defRPr sz="1800" b="1"/>
            </a:lvl8pPr>
            <a:lvl9pPr marL="4172219" indent="0">
              <a:buNone/>
              <a:defRPr sz="1800" b="1"/>
            </a:lvl9pPr>
          </a:lstStyle>
          <a:p>
            <a:pPr lvl="0"/>
            <a:endParaRPr lang="en-US" noProof="0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58833985"/>
      </p:ext>
    </p:extLst>
  </p:cSld>
  <p:clrMapOvr>
    <a:masterClrMapping/>
  </p:clrMapOvr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"/>
          <p:cNvGrpSpPr>
            <a:grpSpLocks/>
          </p:cNvGrpSpPr>
          <p:nvPr userDrawn="1"/>
        </p:nvGrpSpPr>
        <p:grpSpPr bwMode="auto">
          <a:xfrm>
            <a:off x="18565" y="7196965"/>
            <a:ext cx="10524460" cy="157559"/>
            <a:chOff x="0" y="6572272"/>
            <a:chExt cx="7072330" cy="214315"/>
          </a:xfrm>
        </p:grpSpPr>
        <p:sp>
          <p:nvSpPr>
            <p:cNvPr id="5" name="Rectangle 4"/>
            <p:cNvSpPr/>
            <p:nvPr/>
          </p:nvSpPr>
          <p:spPr>
            <a:xfrm rot="5400000">
              <a:off x="3286126" y="3286147"/>
              <a:ext cx="214314" cy="6786566"/>
            </a:xfrm>
            <a:prstGeom prst="rect">
              <a:avLst/>
            </a:prstGeom>
            <a:solidFill>
              <a:srgbClr val="2C43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858016" y="6572272"/>
              <a:ext cx="214314" cy="21431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baseline="-250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AMC_Footer"/>
          <p:cNvSpPr txBox="1">
            <a:spLocks/>
          </p:cNvSpPr>
          <p:nvPr userDrawn="1"/>
        </p:nvSpPr>
        <p:spPr bwMode="auto">
          <a:xfrm>
            <a:off x="1726540" y="7342268"/>
            <a:ext cx="7240323" cy="250345"/>
          </a:xfrm>
          <a:prstGeom prst="rect">
            <a:avLst/>
          </a:prstGeom>
        </p:spPr>
        <p:txBody>
          <a:bodyPr lIns="0" tIns="41065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algn="ctr">
              <a:defRPr/>
            </a:pP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Copyright © 201</a:t>
            </a:r>
            <a:r>
              <a:rPr lang="id-ID" sz="900" dirty="0">
                <a:solidFill>
                  <a:prstClr val="black"/>
                </a:solidFill>
                <a:cs typeface="Arial" pitchFamily="34" charset="0"/>
              </a:rPr>
              <a:t>7</a:t>
            </a: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 Indonesia Investment Coordinating Board. All rights reserved.</a:t>
            </a:r>
          </a:p>
        </p:txBody>
      </p:sp>
      <p:sp>
        <p:nvSpPr>
          <p:cNvPr id="8" name="Inhaltsplatzhalter 13"/>
          <p:cNvSpPr txBox="1">
            <a:spLocks/>
          </p:cNvSpPr>
          <p:nvPr userDrawn="1"/>
        </p:nvSpPr>
        <p:spPr bwMode="auto">
          <a:xfrm>
            <a:off x="9978653" y="7196965"/>
            <a:ext cx="464123" cy="15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1065" rIns="0" bIns="0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B7968713-2E7C-4348-A76C-790577BDAFF7}" type="slidenum">
              <a:rPr lang="en-US" altLang="id-ID" sz="900" smtClean="0">
                <a:solidFill>
                  <a:srgbClr val="000000"/>
                </a:solidFill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id-ID" sz="900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 bwMode="auto">
          <a:xfrm>
            <a:off x="0" y="768540"/>
            <a:ext cx="106934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3" descr="C:\Documents and Settings\Lintang\Desktop\_2013 anhafiiz\2013 Le Mien\BKPM - Business Card\logoBKPM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4" t="20000" r="23334" b="26666"/>
          <a:stretch>
            <a:fillRect/>
          </a:stretch>
        </p:blipFill>
        <p:spPr bwMode="auto">
          <a:xfrm>
            <a:off x="9830132" y="50771"/>
            <a:ext cx="716606" cy="67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el 3"/>
          <p:cNvSpPr>
            <a:spLocks noGrp="1"/>
          </p:cNvSpPr>
          <p:nvPr>
            <p:ph type="title"/>
          </p:nvPr>
        </p:nvSpPr>
        <p:spPr bwMode="auto">
          <a:xfrm>
            <a:off x="547668" y="9506"/>
            <a:ext cx="9593471" cy="758993"/>
          </a:xfrm>
        </p:spPr>
        <p:txBody>
          <a:bodyPr anchor="b"/>
          <a:lstStyle>
            <a:lvl1pPr algn="l">
              <a:defRPr sz="2300" b="1">
                <a:solidFill>
                  <a:srgbClr val="2C4364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16" name="Content Placeholder 1"/>
          <p:cNvSpPr>
            <a:spLocks noGrp="1"/>
          </p:cNvSpPr>
          <p:nvPr>
            <p:ph idx="1"/>
          </p:nvPr>
        </p:nvSpPr>
        <p:spPr>
          <a:xfrm>
            <a:off x="547668" y="1215593"/>
            <a:ext cx="9598069" cy="5822060"/>
          </a:xfrm>
        </p:spPr>
        <p:txBody>
          <a:bodyPr/>
          <a:lstStyle>
            <a:lvl1pPr marL="300602" indent="-300602">
              <a:defRPr sz="18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863097600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"/>
          <p:cNvGrpSpPr>
            <a:grpSpLocks/>
          </p:cNvGrpSpPr>
          <p:nvPr userDrawn="1"/>
        </p:nvGrpSpPr>
        <p:grpSpPr bwMode="auto">
          <a:xfrm>
            <a:off x="18565" y="7196965"/>
            <a:ext cx="10524460" cy="157559"/>
            <a:chOff x="0" y="6572272"/>
            <a:chExt cx="7072330" cy="214315"/>
          </a:xfrm>
        </p:grpSpPr>
        <p:sp>
          <p:nvSpPr>
            <p:cNvPr id="5" name="Rectangle 4"/>
            <p:cNvSpPr/>
            <p:nvPr/>
          </p:nvSpPr>
          <p:spPr>
            <a:xfrm rot="5400000">
              <a:off x="3286126" y="3286147"/>
              <a:ext cx="214314" cy="6786566"/>
            </a:xfrm>
            <a:prstGeom prst="rect">
              <a:avLst/>
            </a:prstGeom>
            <a:solidFill>
              <a:srgbClr val="2C43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858016" y="6572272"/>
              <a:ext cx="214314" cy="21431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baseline="-250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AMC_Footer"/>
          <p:cNvSpPr txBox="1">
            <a:spLocks/>
          </p:cNvSpPr>
          <p:nvPr userDrawn="1"/>
        </p:nvSpPr>
        <p:spPr bwMode="auto">
          <a:xfrm>
            <a:off x="1726540" y="7342268"/>
            <a:ext cx="7240323" cy="250345"/>
          </a:xfrm>
          <a:prstGeom prst="rect">
            <a:avLst/>
          </a:prstGeom>
        </p:spPr>
        <p:txBody>
          <a:bodyPr lIns="0" tIns="41065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algn="ctr">
              <a:defRPr/>
            </a:pP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Copyright © 201</a:t>
            </a:r>
            <a:r>
              <a:rPr lang="id-ID" sz="900" dirty="0">
                <a:solidFill>
                  <a:prstClr val="black"/>
                </a:solidFill>
                <a:cs typeface="Arial" pitchFamily="34" charset="0"/>
              </a:rPr>
              <a:t>7</a:t>
            </a: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 Indonesia Investment Coordinating Board. All rights reserved.</a:t>
            </a:r>
          </a:p>
        </p:txBody>
      </p:sp>
      <p:sp>
        <p:nvSpPr>
          <p:cNvPr id="8" name="Inhaltsplatzhalter 13"/>
          <p:cNvSpPr txBox="1">
            <a:spLocks/>
          </p:cNvSpPr>
          <p:nvPr userDrawn="1"/>
        </p:nvSpPr>
        <p:spPr bwMode="auto">
          <a:xfrm>
            <a:off x="9978653" y="7196965"/>
            <a:ext cx="464123" cy="15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1065" rIns="0" bIns="0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60311EF7-1136-447E-B2A5-14FEEFE94E2F}" type="slidenum">
              <a:rPr lang="en-US" altLang="id-ID" sz="900" smtClean="0">
                <a:solidFill>
                  <a:srgbClr val="000000"/>
                </a:solidFill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id-ID" sz="900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 bwMode="auto">
          <a:xfrm>
            <a:off x="0" y="768540"/>
            <a:ext cx="106934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3" descr="C:\Documents and Settings\Lintang\Desktop\_2013 anhafiiz\2013 Le Mien\BKPM - Business Card\logoBKPM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4" t="20000" r="23334" b="26666"/>
          <a:stretch>
            <a:fillRect/>
          </a:stretch>
        </p:blipFill>
        <p:spPr bwMode="auto">
          <a:xfrm>
            <a:off x="9830132" y="50771"/>
            <a:ext cx="716606" cy="67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el 3"/>
          <p:cNvSpPr>
            <a:spLocks noGrp="1"/>
          </p:cNvSpPr>
          <p:nvPr>
            <p:ph type="title"/>
          </p:nvPr>
        </p:nvSpPr>
        <p:spPr bwMode="auto">
          <a:xfrm>
            <a:off x="547668" y="9506"/>
            <a:ext cx="9593471" cy="758993"/>
          </a:xfrm>
        </p:spPr>
        <p:txBody>
          <a:bodyPr anchor="b"/>
          <a:lstStyle>
            <a:lvl1pPr algn="l">
              <a:defRPr sz="2300" b="1">
                <a:solidFill>
                  <a:srgbClr val="2C4364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16" name="Content Placeholder 1"/>
          <p:cNvSpPr>
            <a:spLocks noGrp="1"/>
          </p:cNvSpPr>
          <p:nvPr>
            <p:ph idx="1"/>
          </p:nvPr>
        </p:nvSpPr>
        <p:spPr>
          <a:xfrm>
            <a:off x="547668" y="1215593"/>
            <a:ext cx="9598069" cy="5822060"/>
          </a:xfrm>
        </p:spPr>
        <p:txBody>
          <a:bodyPr/>
          <a:lstStyle>
            <a:lvl1pPr marL="300602" indent="-300602">
              <a:defRPr sz="18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077244949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"/>
          <p:cNvGrpSpPr>
            <a:grpSpLocks/>
          </p:cNvGrpSpPr>
          <p:nvPr userDrawn="1"/>
        </p:nvGrpSpPr>
        <p:grpSpPr bwMode="auto">
          <a:xfrm>
            <a:off x="18565" y="7196965"/>
            <a:ext cx="10524460" cy="157559"/>
            <a:chOff x="0" y="6572272"/>
            <a:chExt cx="7072330" cy="214315"/>
          </a:xfrm>
        </p:grpSpPr>
        <p:sp>
          <p:nvSpPr>
            <p:cNvPr id="5" name="Rectangle 4"/>
            <p:cNvSpPr/>
            <p:nvPr/>
          </p:nvSpPr>
          <p:spPr>
            <a:xfrm rot="5400000">
              <a:off x="3286126" y="3286147"/>
              <a:ext cx="214314" cy="6786566"/>
            </a:xfrm>
            <a:prstGeom prst="rect">
              <a:avLst/>
            </a:prstGeom>
            <a:solidFill>
              <a:srgbClr val="2C43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858016" y="6572272"/>
              <a:ext cx="214314" cy="21431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baseline="-250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AMC_Footer"/>
          <p:cNvSpPr txBox="1">
            <a:spLocks/>
          </p:cNvSpPr>
          <p:nvPr userDrawn="1"/>
        </p:nvSpPr>
        <p:spPr bwMode="auto">
          <a:xfrm>
            <a:off x="1726540" y="7342268"/>
            <a:ext cx="7240323" cy="250345"/>
          </a:xfrm>
          <a:prstGeom prst="rect">
            <a:avLst/>
          </a:prstGeom>
        </p:spPr>
        <p:txBody>
          <a:bodyPr lIns="0" tIns="41065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algn="ctr">
              <a:defRPr/>
            </a:pP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Copyright © 201</a:t>
            </a:r>
            <a:r>
              <a:rPr lang="id-ID" sz="900" dirty="0">
                <a:solidFill>
                  <a:prstClr val="black"/>
                </a:solidFill>
                <a:cs typeface="Arial" pitchFamily="34" charset="0"/>
              </a:rPr>
              <a:t>7</a:t>
            </a: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 Indonesia Investment Coordinating Board. All rights reserved.</a:t>
            </a:r>
          </a:p>
        </p:txBody>
      </p:sp>
      <p:sp>
        <p:nvSpPr>
          <p:cNvPr id="8" name="Inhaltsplatzhalter 13"/>
          <p:cNvSpPr txBox="1">
            <a:spLocks/>
          </p:cNvSpPr>
          <p:nvPr userDrawn="1"/>
        </p:nvSpPr>
        <p:spPr bwMode="auto">
          <a:xfrm>
            <a:off x="9978653" y="7196965"/>
            <a:ext cx="464123" cy="15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1065" rIns="0" bIns="0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74E67D6A-C30F-4D60-841E-C6A22EEA969D}" type="slidenum">
              <a:rPr lang="en-US" altLang="id-ID" sz="900" smtClean="0">
                <a:solidFill>
                  <a:srgbClr val="000000"/>
                </a:solidFill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id-ID" sz="900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 bwMode="auto">
          <a:xfrm>
            <a:off x="0" y="768540"/>
            <a:ext cx="106934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3" descr="C:\Documents and Settings\Lintang\Desktop\_2013 anhafiiz\2013 Le Mien\BKPM - Business Card\logoBKPM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4" t="20000" r="23334" b="26666"/>
          <a:stretch>
            <a:fillRect/>
          </a:stretch>
        </p:blipFill>
        <p:spPr bwMode="auto">
          <a:xfrm>
            <a:off x="9830132" y="50771"/>
            <a:ext cx="716606" cy="67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el 3"/>
          <p:cNvSpPr>
            <a:spLocks noGrp="1"/>
          </p:cNvSpPr>
          <p:nvPr>
            <p:ph type="title"/>
          </p:nvPr>
        </p:nvSpPr>
        <p:spPr bwMode="auto">
          <a:xfrm>
            <a:off x="547668" y="9506"/>
            <a:ext cx="9593471" cy="758993"/>
          </a:xfrm>
        </p:spPr>
        <p:txBody>
          <a:bodyPr anchor="b"/>
          <a:lstStyle>
            <a:lvl1pPr algn="l">
              <a:defRPr sz="2300" b="1">
                <a:solidFill>
                  <a:srgbClr val="2C4364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16" name="Content Placeholder 1"/>
          <p:cNvSpPr>
            <a:spLocks noGrp="1"/>
          </p:cNvSpPr>
          <p:nvPr>
            <p:ph idx="1"/>
          </p:nvPr>
        </p:nvSpPr>
        <p:spPr>
          <a:xfrm>
            <a:off x="547668" y="1215593"/>
            <a:ext cx="9598069" cy="5822060"/>
          </a:xfrm>
        </p:spPr>
        <p:txBody>
          <a:bodyPr/>
          <a:lstStyle>
            <a:lvl1pPr marL="300602" indent="-300602">
              <a:defRPr sz="18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987893340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"/>
          <p:cNvGrpSpPr>
            <a:grpSpLocks/>
          </p:cNvGrpSpPr>
          <p:nvPr userDrawn="1"/>
        </p:nvGrpSpPr>
        <p:grpSpPr bwMode="auto">
          <a:xfrm>
            <a:off x="18565" y="7196965"/>
            <a:ext cx="10524460" cy="157559"/>
            <a:chOff x="0" y="6572272"/>
            <a:chExt cx="7072330" cy="214315"/>
          </a:xfrm>
        </p:grpSpPr>
        <p:sp>
          <p:nvSpPr>
            <p:cNvPr id="5" name="Rectangle 4"/>
            <p:cNvSpPr/>
            <p:nvPr/>
          </p:nvSpPr>
          <p:spPr>
            <a:xfrm rot="5400000">
              <a:off x="3286126" y="3286147"/>
              <a:ext cx="214314" cy="6786566"/>
            </a:xfrm>
            <a:prstGeom prst="rect">
              <a:avLst/>
            </a:prstGeom>
            <a:solidFill>
              <a:srgbClr val="2C43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858016" y="6572272"/>
              <a:ext cx="214314" cy="21431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baseline="-250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AMC_Footer"/>
          <p:cNvSpPr txBox="1">
            <a:spLocks/>
          </p:cNvSpPr>
          <p:nvPr userDrawn="1"/>
        </p:nvSpPr>
        <p:spPr bwMode="auto">
          <a:xfrm>
            <a:off x="1726540" y="7342268"/>
            <a:ext cx="7240323" cy="250345"/>
          </a:xfrm>
          <a:prstGeom prst="rect">
            <a:avLst/>
          </a:prstGeom>
        </p:spPr>
        <p:txBody>
          <a:bodyPr lIns="0" tIns="41065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algn="ctr">
              <a:defRPr/>
            </a:pP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Copyright © 201</a:t>
            </a:r>
            <a:r>
              <a:rPr lang="id-ID" sz="900" dirty="0">
                <a:solidFill>
                  <a:prstClr val="black"/>
                </a:solidFill>
                <a:cs typeface="Arial" pitchFamily="34" charset="0"/>
              </a:rPr>
              <a:t>7</a:t>
            </a: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 Indonesia Investment Coordinating Board. All rights reserved.</a:t>
            </a:r>
          </a:p>
        </p:txBody>
      </p:sp>
      <p:sp>
        <p:nvSpPr>
          <p:cNvPr id="8" name="Inhaltsplatzhalter 13"/>
          <p:cNvSpPr txBox="1">
            <a:spLocks/>
          </p:cNvSpPr>
          <p:nvPr userDrawn="1"/>
        </p:nvSpPr>
        <p:spPr bwMode="auto">
          <a:xfrm>
            <a:off x="9978653" y="7196965"/>
            <a:ext cx="464123" cy="15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1065" rIns="0" bIns="0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75BF8B29-28D3-405F-89E9-B9E67AECD61D}" type="slidenum">
              <a:rPr lang="en-US" altLang="id-ID" sz="900" smtClean="0">
                <a:solidFill>
                  <a:srgbClr val="000000"/>
                </a:solidFill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id-ID" sz="900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 bwMode="auto">
          <a:xfrm>
            <a:off x="0" y="768540"/>
            <a:ext cx="106934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3" descr="C:\Documents and Settings\Lintang\Desktop\_2013 anhafiiz\2013 Le Mien\BKPM - Business Card\logoBKPM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4" t="20000" r="23334" b="26666"/>
          <a:stretch>
            <a:fillRect/>
          </a:stretch>
        </p:blipFill>
        <p:spPr bwMode="auto">
          <a:xfrm>
            <a:off x="9830132" y="50771"/>
            <a:ext cx="716606" cy="67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el 3"/>
          <p:cNvSpPr>
            <a:spLocks noGrp="1"/>
          </p:cNvSpPr>
          <p:nvPr>
            <p:ph type="title"/>
          </p:nvPr>
        </p:nvSpPr>
        <p:spPr bwMode="auto">
          <a:xfrm>
            <a:off x="547668" y="9506"/>
            <a:ext cx="9593471" cy="758993"/>
          </a:xfrm>
        </p:spPr>
        <p:txBody>
          <a:bodyPr anchor="b"/>
          <a:lstStyle>
            <a:lvl1pPr algn="l">
              <a:defRPr sz="2300" b="1">
                <a:solidFill>
                  <a:srgbClr val="2C4364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16" name="Content Placeholder 1"/>
          <p:cNvSpPr>
            <a:spLocks noGrp="1"/>
          </p:cNvSpPr>
          <p:nvPr>
            <p:ph idx="1"/>
          </p:nvPr>
        </p:nvSpPr>
        <p:spPr>
          <a:xfrm>
            <a:off x="547668" y="1215593"/>
            <a:ext cx="9598069" cy="5822060"/>
          </a:xfrm>
        </p:spPr>
        <p:txBody>
          <a:bodyPr/>
          <a:lstStyle>
            <a:lvl1pPr marL="300602" indent="-300602">
              <a:defRPr sz="18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707126637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"/>
          <p:cNvGrpSpPr>
            <a:grpSpLocks/>
          </p:cNvGrpSpPr>
          <p:nvPr userDrawn="1"/>
        </p:nvGrpSpPr>
        <p:grpSpPr bwMode="auto">
          <a:xfrm>
            <a:off x="18565" y="7196965"/>
            <a:ext cx="10524460" cy="157559"/>
            <a:chOff x="0" y="6572272"/>
            <a:chExt cx="7072330" cy="214315"/>
          </a:xfrm>
        </p:grpSpPr>
        <p:sp>
          <p:nvSpPr>
            <p:cNvPr id="5" name="Rectangle 4"/>
            <p:cNvSpPr/>
            <p:nvPr/>
          </p:nvSpPr>
          <p:spPr>
            <a:xfrm rot="5400000">
              <a:off x="3286126" y="3286147"/>
              <a:ext cx="214314" cy="6786566"/>
            </a:xfrm>
            <a:prstGeom prst="rect">
              <a:avLst/>
            </a:prstGeom>
            <a:solidFill>
              <a:srgbClr val="2C43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858016" y="6572272"/>
              <a:ext cx="214314" cy="21431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baseline="-250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AMC_Footer"/>
          <p:cNvSpPr txBox="1">
            <a:spLocks/>
          </p:cNvSpPr>
          <p:nvPr userDrawn="1"/>
        </p:nvSpPr>
        <p:spPr bwMode="auto">
          <a:xfrm>
            <a:off x="1726540" y="7342268"/>
            <a:ext cx="7240323" cy="250345"/>
          </a:xfrm>
          <a:prstGeom prst="rect">
            <a:avLst/>
          </a:prstGeom>
        </p:spPr>
        <p:txBody>
          <a:bodyPr lIns="0" tIns="41065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algn="ctr">
              <a:defRPr/>
            </a:pP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Copyright © 201</a:t>
            </a:r>
            <a:r>
              <a:rPr lang="id-ID" sz="900" dirty="0">
                <a:solidFill>
                  <a:prstClr val="black"/>
                </a:solidFill>
                <a:cs typeface="Arial" pitchFamily="34" charset="0"/>
              </a:rPr>
              <a:t>7</a:t>
            </a: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 Indonesia Investment Coordinating Board. All rights reserved.</a:t>
            </a:r>
          </a:p>
        </p:txBody>
      </p:sp>
      <p:sp>
        <p:nvSpPr>
          <p:cNvPr id="8" name="Inhaltsplatzhalter 13"/>
          <p:cNvSpPr txBox="1">
            <a:spLocks/>
          </p:cNvSpPr>
          <p:nvPr userDrawn="1"/>
        </p:nvSpPr>
        <p:spPr bwMode="auto">
          <a:xfrm>
            <a:off x="9978653" y="7196965"/>
            <a:ext cx="464123" cy="15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1065" rIns="0" bIns="0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5BCF7AA0-E5BD-4092-A039-25890774CBF4}" type="slidenum">
              <a:rPr lang="en-US" altLang="id-ID" sz="900" smtClean="0">
                <a:solidFill>
                  <a:srgbClr val="000000"/>
                </a:solidFill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id-ID" sz="900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 bwMode="auto">
          <a:xfrm>
            <a:off x="0" y="768540"/>
            <a:ext cx="106934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3" descr="C:\Documents and Settings\Lintang\Desktop\_2013 anhafiiz\2013 Le Mien\BKPM - Business Card\logoBKPM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4" t="20000" r="23334" b="26666"/>
          <a:stretch>
            <a:fillRect/>
          </a:stretch>
        </p:blipFill>
        <p:spPr bwMode="auto">
          <a:xfrm>
            <a:off x="9830132" y="50771"/>
            <a:ext cx="716606" cy="67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el 3"/>
          <p:cNvSpPr>
            <a:spLocks noGrp="1"/>
          </p:cNvSpPr>
          <p:nvPr>
            <p:ph type="title"/>
          </p:nvPr>
        </p:nvSpPr>
        <p:spPr bwMode="auto">
          <a:xfrm>
            <a:off x="547668" y="9506"/>
            <a:ext cx="9593471" cy="758993"/>
          </a:xfrm>
        </p:spPr>
        <p:txBody>
          <a:bodyPr anchor="b"/>
          <a:lstStyle>
            <a:lvl1pPr algn="l">
              <a:defRPr sz="2300" b="1">
                <a:solidFill>
                  <a:srgbClr val="2C4364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16" name="Content Placeholder 1"/>
          <p:cNvSpPr>
            <a:spLocks noGrp="1"/>
          </p:cNvSpPr>
          <p:nvPr>
            <p:ph idx="1"/>
          </p:nvPr>
        </p:nvSpPr>
        <p:spPr>
          <a:xfrm>
            <a:off x="547668" y="1215593"/>
            <a:ext cx="9598069" cy="5822060"/>
          </a:xfrm>
        </p:spPr>
        <p:txBody>
          <a:bodyPr/>
          <a:lstStyle>
            <a:lvl1pPr marL="300602" indent="-300602">
              <a:defRPr sz="18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248649865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"/>
          <p:cNvGrpSpPr>
            <a:grpSpLocks/>
          </p:cNvGrpSpPr>
          <p:nvPr userDrawn="1"/>
        </p:nvGrpSpPr>
        <p:grpSpPr bwMode="auto">
          <a:xfrm>
            <a:off x="18565" y="7196965"/>
            <a:ext cx="10524460" cy="157559"/>
            <a:chOff x="0" y="6572272"/>
            <a:chExt cx="7072330" cy="214315"/>
          </a:xfrm>
        </p:grpSpPr>
        <p:sp>
          <p:nvSpPr>
            <p:cNvPr id="5" name="Rectangle 4"/>
            <p:cNvSpPr/>
            <p:nvPr/>
          </p:nvSpPr>
          <p:spPr>
            <a:xfrm rot="5400000">
              <a:off x="3286126" y="3286147"/>
              <a:ext cx="214314" cy="6786566"/>
            </a:xfrm>
            <a:prstGeom prst="rect">
              <a:avLst/>
            </a:prstGeom>
            <a:solidFill>
              <a:srgbClr val="2C43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858016" y="6572272"/>
              <a:ext cx="214314" cy="21431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baseline="-250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AMC_Footer"/>
          <p:cNvSpPr txBox="1">
            <a:spLocks/>
          </p:cNvSpPr>
          <p:nvPr userDrawn="1"/>
        </p:nvSpPr>
        <p:spPr bwMode="auto">
          <a:xfrm>
            <a:off x="1726540" y="7342268"/>
            <a:ext cx="7240323" cy="250345"/>
          </a:xfrm>
          <a:prstGeom prst="rect">
            <a:avLst/>
          </a:prstGeom>
        </p:spPr>
        <p:txBody>
          <a:bodyPr lIns="0" tIns="41065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algn="ctr">
              <a:defRPr/>
            </a:pP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Copyright © 201</a:t>
            </a:r>
            <a:r>
              <a:rPr lang="id-ID" sz="900" dirty="0">
                <a:solidFill>
                  <a:prstClr val="black"/>
                </a:solidFill>
                <a:cs typeface="Arial" pitchFamily="34" charset="0"/>
              </a:rPr>
              <a:t>7</a:t>
            </a: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 Indonesia Investment Coordinating Board. All rights reserved.</a:t>
            </a:r>
          </a:p>
        </p:txBody>
      </p:sp>
      <p:sp>
        <p:nvSpPr>
          <p:cNvPr id="8" name="Inhaltsplatzhalter 13"/>
          <p:cNvSpPr txBox="1">
            <a:spLocks/>
          </p:cNvSpPr>
          <p:nvPr userDrawn="1"/>
        </p:nvSpPr>
        <p:spPr bwMode="auto">
          <a:xfrm>
            <a:off x="9978653" y="7196965"/>
            <a:ext cx="464123" cy="15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1065" rIns="0" bIns="0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BB1E0A8C-9E80-4BDE-8887-1E5E368A1D10}" type="slidenum">
              <a:rPr lang="en-US" altLang="id-ID" sz="900" smtClean="0">
                <a:solidFill>
                  <a:srgbClr val="000000"/>
                </a:solidFill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id-ID" sz="900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 bwMode="auto">
          <a:xfrm>
            <a:off x="0" y="768540"/>
            <a:ext cx="106934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3" descr="C:\Documents and Settings\Lintang\Desktop\_2013 anhafiiz\2013 Le Mien\BKPM - Business Card\logoBKPM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4" t="20000" r="23334" b="26666"/>
          <a:stretch>
            <a:fillRect/>
          </a:stretch>
        </p:blipFill>
        <p:spPr bwMode="auto">
          <a:xfrm>
            <a:off x="9830132" y="50771"/>
            <a:ext cx="716606" cy="67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el 3"/>
          <p:cNvSpPr>
            <a:spLocks noGrp="1"/>
          </p:cNvSpPr>
          <p:nvPr>
            <p:ph type="title"/>
          </p:nvPr>
        </p:nvSpPr>
        <p:spPr bwMode="auto">
          <a:xfrm>
            <a:off x="547668" y="9506"/>
            <a:ext cx="9593471" cy="758993"/>
          </a:xfrm>
        </p:spPr>
        <p:txBody>
          <a:bodyPr anchor="b"/>
          <a:lstStyle>
            <a:lvl1pPr algn="l">
              <a:defRPr sz="2300" b="1">
                <a:solidFill>
                  <a:srgbClr val="2C4364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16" name="Content Placeholder 1"/>
          <p:cNvSpPr>
            <a:spLocks noGrp="1"/>
          </p:cNvSpPr>
          <p:nvPr>
            <p:ph idx="1"/>
          </p:nvPr>
        </p:nvSpPr>
        <p:spPr>
          <a:xfrm>
            <a:off x="547668" y="1215593"/>
            <a:ext cx="9598069" cy="5822060"/>
          </a:xfrm>
        </p:spPr>
        <p:txBody>
          <a:bodyPr/>
          <a:lstStyle>
            <a:lvl1pPr marL="300602" indent="-300602">
              <a:defRPr sz="18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792326143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"/>
          <p:cNvGrpSpPr>
            <a:grpSpLocks/>
          </p:cNvGrpSpPr>
          <p:nvPr userDrawn="1"/>
        </p:nvGrpSpPr>
        <p:grpSpPr bwMode="auto">
          <a:xfrm>
            <a:off x="18565" y="7196965"/>
            <a:ext cx="10524460" cy="157559"/>
            <a:chOff x="0" y="6572272"/>
            <a:chExt cx="7072330" cy="214315"/>
          </a:xfrm>
        </p:grpSpPr>
        <p:sp>
          <p:nvSpPr>
            <p:cNvPr id="5" name="Rectangle 4"/>
            <p:cNvSpPr/>
            <p:nvPr/>
          </p:nvSpPr>
          <p:spPr>
            <a:xfrm rot="5400000">
              <a:off x="3286126" y="3286147"/>
              <a:ext cx="214314" cy="6786566"/>
            </a:xfrm>
            <a:prstGeom prst="rect">
              <a:avLst/>
            </a:prstGeom>
            <a:solidFill>
              <a:srgbClr val="2C43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858016" y="6572272"/>
              <a:ext cx="214314" cy="21431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baseline="-250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AMC_Footer"/>
          <p:cNvSpPr txBox="1">
            <a:spLocks/>
          </p:cNvSpPr>
          <p:nvPr userDrawn="1"/>
        </p:nvSpPr>
        <p:spPr bwMode="auto">
          <a:xfrm>
            <a:off x="1726540" y="7342268"/>
            <a:ext cx="7240323" cy="250345"/>
          </a:xfrm>
          <a:prstGeom prst="rect">
            <a:avLst/>
          </a:prstGeom>
        </p:spPr>
        <p:txBody>
          <a:bodyPr lIns="0" tIns="41065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algn="ctr">
              <a:defRPr/>
            </a:pP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Copyright © 201</a:t>
            </a:r>
            <a:r>
              <a:rPr lang="id-ID" sz="900" dirty="0">
                <a:solidFill>
                  <a:prstClr val="black"/>
                </a:solidFill>
                <a:cs typeface="Arial" pitchFamily="34" charset="0"/>
              </a:rPr>
              <a:t>7</a:t>
            </a: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 Indonesia Investment Coordinating Board. All rights reserved.</a:t>
            </a:r>
          </a:p>
        </p:txBody>
      </p:sp>
      <p:sp>
        <p:nvSpPr>
          <p:cNvPr id="8" name="Inhaltsplatzhalter 13"/>
          <p:cNvSpPr txBox="1">
            <a:spLocks/>
          </p:cNvSpPr>
          <p:nvPr userDrawn="1"/>
        </p:nvSpPr>
        <p:spPr bwMode="auto">
          <a:xfrm>
            <a:off x="9978653" y="7196965"/>
            <a:ext cx="464123" cy="15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1065" rIns="0" bIns="0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5A287F07-7F58-4E02-870C-99F39B2A2C43}" type="slidenum">
              <a:rPr lang="en-US" altLang="id-ID" sz="900" smtClean="0">
                <a:solidFill>
                  <a:srgbClr val="000000"/>
                </a:solidFill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id-ID" sz="900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 bwMode="auto">
          <a:xfrm>
            <a:off x="0" y="768540"/>
            <a:ext cx="106934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3" descr="C:\Documents and Settings\Lintang\Desktop\_2013 anhafiiz\2013 Le Mien\BKPM - Business Card\logoBKPM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4" t="20000" r="23334" b="26666"/>
          <a:stretch>
            <a:fillRect/>
          </a:stretch>
        </p:blipFill>
        <p:spPr bwMode="auto">
          <a:xfrm>
            <a:off x="9830132" y="50771"/>
            <a:ext cx="716606" cy="67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el 3"/>
          <p:cNvSpPr>
            <a:spLocks noGrp="1"/>
          </p:cNvSpPr>
          <p:nvPr>
            <p:ph type="title"/>
          </p:nvPr>
        </p:nvSpPr>
        <p:spPr bwMode="auto">
          <a:xfrm>
            <a:off x="547668" y="9506"/>
            <a:ext cx="9593471" cy="758993"/>
          </a:xfrm>
        </p:spPr>
        <p:txBody>
          <a:bodyPr anchor="b"/>
          <a:lstStyle>
            <a:lvl1pPr algn="l">
              <a:defRPr sz="2300" b="1">
                <a:solidFill>
                  <a:srgbClr val="2C4364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16" name="Content Placeholder 1"/>
          <p:cNvSpPr>
            <a:spLocks noGrp="1"/>
          </p:cNvSpPr>
          <p:nvPr>
            <p:ph idx="1"/>
          </p:nvPr>
        </p:nvSpPr>
        <p:spPr>
          <a:xfrm>
            <a:off x="547668" y="1215593"/>
            <a:ext cx="9598069" cy="5822060"/>
          </a:xfrm>
        </p:spPr>
        <p:txBody>
          <a:bodyPr/>
          <a:lstStyle>
            <a:lvl1pPr marL="300602" indent="-300602">
              <a:defRPr sz="18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509979157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"/>
          <p:cNvGrpSpPr>
            <a:grpSpLocks/>
          </p:cNvGrpSpPr>
          <p:nvPr userDrawn="1"/>
        </p:nvGrpSpPr>
        <p:grpSpPr bwMode="auto">
          <a:xfrm>
            <a:off x="18565" y="7196965"/>
            <a:ext cx="10524460" cy="157559"/>
            <a:chOff x="0" y="6572272"/>
            <a:chExt cx="7072330" cy="214315"/>
          </a:xfrm>
        </p:grpSpPr>
        <p:sp>
          <p:nvSpPr>
            <p:cNvPr id="5" name="Rectangle 4"/>
            <p:cNvSpPr/>
            <p:nvPr/>
          </p:nvSpPr>
          <p:spPr>
            <a:xfrm rot="5400000">
              <a:off x="3286126" y="3286147"/>
              <a:ext cx="214314" cy="6786566"/>
            </a:xfrm>
            <a:prstGeom prst="rect">
              <a:avLst/>
            </a:prstGeom>
            <a:solidFill>
              <a:srgbClr val="2C43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858016" y="6572272"/>
              <a:ext cx="214314" cy="21431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baseline="-250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AMC_Footer"/>
          <p:cNvSpPr txBox="1">
            <a:spLocks/>
          </p:cNvSpPr>
          <p:nvPr userDrawn="1"/>
        </p:nvSpPr>
        <p:spPr bwMode="auto">
          <a:xfrm>
            <a:off x="1726540" y="7342268"/>
            <a:ext cx="7240323" cy="250345"/>
          </a:xfrm>
          <a:prstGeom prst="rect">
            <a:avLst/>
          </a:prstGeom>
        </p:spPr>
        <p:txBody>
          <a:bodyPr lIns="0" tIns="41065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algn="ctr">
              <a:defRPr/>
            </a:pP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Copyright © 201</a:t>
            </a:r>
            <a:r>
              <a:rPr lang="id-ID" sz="900" dirty="0">
                <a:solidFill>
                  <a:prstClr val="black"/>
                </a:solidFill>
                <a:cs typeface="Arial" pitchFamily="34" charset="0"/>
              </a:rPr>
              <a:t>7</a:t>
            </a: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 Indonesia Investment Coordinating Board. All rights reserved.</a:t>
            </a:r>
          </a:p>
        </p:txBody>
      </p:sp>
      <p:sp>
        <p:nvSpPr>
          <p:cNvPr id="8" name="Inhaltsplatzhalter 13"/>
          <p:cNvSpPr txBox="1">
            <a:spLocks/>
          </p:cNvSpPr>
          <p:nvPr userDrawn="1"/>
        </p:nvSpPr>
        <p:spPr bwMode="auto">
          <a:xfrm>
            <a:off x="9978653" y="7196965"/>
            <a:ext cx="464123" cy="15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1065" rIns="0" bIns="0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ADB198E5-EA79-4661-B851-E32496740DEC}" type="slidenum">
              <a:rPr lang="en-US" altLang="id-ID" sz="900" smtClean="0">
                <a:solidFill>
                  <a:srgbClr val="000000"/>
                </a:solidFill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id-ID" sz="900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 bwMode="auto">
          <a:xfrm>
            <a:off x="0" y="768540"/>
            <a:ext cx="106934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3" descr="C:\Documents and Settings\Lintang\Desktop\_2013 anhafiiz\2013 Le Mien\BKPM - Business Card\logoBKPM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4" t="20000" r="23334" b="26666"/>
          <a:stretch>
            <a:fillRect/>
          </a:stretch>
        </p:blipFill>
        <p:spPr bwMode="auto">
          <a:xfrm>
            <a:off x="9830132" y="50771"/>
            <a:ext cx="716606" cy="67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el 3"/>
          <p:cNvSpPr>
            <a:spLocks noGrp="1"/>
          </p:cNvSpPr>
          <p:nvPr>
            <p:ph type="title"/>
          </p:nvPr>
        </p:nvSpPr>
        <p:spPr bwMode="auto">
          <a:xfrm>
            <a:off x="547668" y="9506"/>
            <a:ext cx="9593471" cy="758993"/>
          </a:xfrm>
        </p:spPr>
        <p:txBody>
          <a:bodyPr anchor="b"/>
          <a:lstStyle>
            <a:lvl1pPr algn="l">
              <a:defRPr sz="2300" b="1">
                <a:solidFill>
                  <a:srgbClr val="2C4364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16" name="Content Placeholder 1"/>
          <p:cNvSpPr>
            <a:spLocks noGrp="1"/>
          </p:cNvSpPr>
          <p:nvPr>
            <p:ph idx="1"/>
          </p:nvPr>
        </p:nvSpPr>
        <p:spPr>
          <a:xfrm>
            <a:off x="547668" y="1215593"/>
            <a:ext cx="9598069" cy="5822060"/>
          </a:xfrm>
        </p:spPr>
        <p:txBody>
          <a:bodyPr/>
          <a:lstStyle>
            <a:lvl1pPr marL="300602" indent="-300602">
              <a:defRPr sz="18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55815999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"/>
          <p:cNvGrpSpPr>
            <a:grpSpLocks/>
          </p:cNvGrpSpPr>
          <p:nvPr userDrawn="1"/>
        </p:nvGrpSpPr>
        <p:grpSpPr bwMode="auto">
          <a:xfrm>
            <a:off x="18565" y="7196965"/>
            <a:ext cx="10524460" cy="157559"/>
            <a:chOff x="0" y="6572272"/>
            <a:chExt cx="7072330" cy="214315"/>
          </a:xfrm>
        </p:grpSpPr>
        <p:sp>
          <p:nvSpPr>
            <p:cNvPr id="5" name="Rectangle 4"/>
            <p:cNvSpPr/>
            <p:nvPr/>
          </p:nvSpPr>
          <p:spPr>
            <a:xfrm rot="5400000">
              <a:off x="3286126" y="3286147"/>
              <a:ext cx="214314" cy="6786566"/>
            </a:xfrm>
            <a:prstGeom prst="rect">
              <a:avLst/>
            </a:prstGeom>
            <a:solidFill>
              <a:srgbClr val="2C43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858016" y="6572272"/>
              <a:ext cx="214314" cy="21431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baseline="-250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AMC_Footer"/>
          <p:cNvSpPr txBox="1">
            <a:spLocks/>
          </p:cNvSpPr>
          <p:nvPr userDrawn="1"/>
        </p:nvSpPr>
        <p:spPr bwMode="auto">
          <a:xfrm>
            <a:off x="1726540" y="7342268"/>
            <a:ext cx="7240323" cy="250345"/>
          </a:xfrm>
          <a:prstGeom prst="rect">
            <a:avLst/>
          </a:prstGeom>
        </p:spPr>
        <p:txBody>
          <a:bodyPr lIns="0" tIns="41065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algn="ctr">
              <a:defRPr/>
            </a:pP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Copyright © 201</a:t>
            </a:r>
            <a:r>
              <a:rPr lang="id-ID" sz="900" dirty="0">
                <a:solidFill>
                  <a:prstClr val="black"/>
                </a:solidFill>
                <a:cs typeface="Arial" pitchFamily="34" charset="0"/>
              </a:rPr>
              <a:t>7</a:t>
            </a: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 Indonesia Investment Coordinating Board. All rights reserved.</a:t>
            </a:r>
          </a:p>
        </p:txBody>
      </p:sp>
      <p:sp>
        <p:nvSpPr>
          <p:cNvPr id="8" name="Inhaltsplatzhalter 13"/>
          <p:cNvSpPr txBox="1">
            <a:spLocks/>
          </p:cNvSpPr>
          <p:nvPr userDrawn="1"/>
        </p:nvSpPr>
        <p:spPr bwMode="auto">
          <a:xfrm>
            <a:off x="9978653" y="7196965"/>
            <a:ext cx="464123" cy="15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1065" rIns="0" bIns="0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B0F962BE-2665-44EA-AA04-F0752F75A0BA}" type="slidenum">
              <a:rPr lang="en-US" altLang="id-ID" sz="900" smtClean="0">
                <a:solidFill>
                  <a:srgbClr val="000000"/>
                </a:solidFill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id-ID" sz="900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 bwMode="auto">
          <a:xfrm>
            <a:off x="0" y="768540"/>
            <a:ext cx="106934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3" descr="C:\Documents and Settings\Lintang\Desktop\_2013 anhafiiz\2013 Le Mien\BKPM - Business Card\logoBKPM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4" t="20000" r="23334" b="26666"/>
          <a:stretch>
            <a:fillRect/>
          </a:stretch>
        </p:blipFill>
        <p:spPr bwMode="auto">
          <a:xfrm>
            <a:off x="9830132" y="50771"/>
            <a:ext cx="716606" cy="67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el 3"/>
          <p:cNvSpPr>
            <a:spLocks noGrp="1"/>
          </p:cNvSpPr>
          <p:nvPr>
            <p:ph type="title"/>
          </p:nvPr>
        </p:nvSpPr>
        <p:spPr bwMode="auto">
          <a:xfrm>
            <a:off x="547668" y="9506"/>
            <a:ext cx="9593471" cy="758993"/>
          </a:xfrm>
        </p:spPr>
        <p:txBody>
          <a:bodyPr anchor="b"/>
          <a:lstStyle>
            <a:lvl1pPr algn="l">
              <a:defRPr sz="2300" b="1">
                <a:solidFill>
                  <a:srgbClr val="2C4364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16" name="Content Placeholder 1"/>
          <p:cNvSpPr>
            <a:spLocks noGrp="1"/>
          </p:cNvSpPr>
          <p:nvPr>
            <p:ph idx="1"/>
          </p:nvPr>
        </p:nvSpPr>
        <p:spPr>
          <a:xfrm>
            <a:off x="547668" y="1215593"/>
            <a:ext cx="9598069" cy="5822060"/>
          </a:xfrm>
        </p:spPr>
        <p:txBody>
          <a:bodyPr/>
          <a:lstStyle>
            <a:lvl1pPr marL="300602" indent="-300602">
              <a:defRPr sz="18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374674720"/>
      </p:ext>
    </p:extLst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"/>
          <p:cNvGrpSpPr>
            <a:grpSpLocks/>
          </p:cNvGrpSpPr>
          <p:nvPr userDrawn="1"/>
        </p:nvGrpSpPr>
        <p:grpSpPr bwMode="auto">
          <a:xfrm>
            <a:off x="18565" y="7196965"/>
            <a:ext cx="10524460" cy="157559"/>
            <a:chOff x="0" y="6572272"/>
            <a:chExt cx="7072330" cy="214315"/>
          </a:xfrm>
        </p:grpSpPr>
        <p:sp>
          <p:nvSpPr>
            <p:cNvPr id="5" name="Rectangle 4"/>
            <p:cNvSpPr/>
            <p:nvPr/>
          </p:nvSpPr>
          <p:spPr>
            <a:xfrm rot="5400000">
              <a:off x="3286126" y="3286147"/>
              <a:ext cx="214314" cy="6786566"/>
            </a:xfrm>
            <a:prstGeom prst="rect">
              <a:avLst/>
            </a:prstGeom>
            <a:solidFill>
              <a:srgbClr val="2C43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858016" y="6572272"/>
              <a:ext cx="214314" cy="21431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baseline="-250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AMC_Footer"/>
          <p:cNvSpPr txBox="1">
            <a:spLocks/>
          </p:cNvSpPr>
          <p:nvPr userDrawn="1"/>
        </p:nvSpPr>
        <p:spPr bwMode="auto">
          <a:xfrm>
            <a:off x="1726540" y="7342268"/>
            <a:ext cx="7240323" cy="250345"/>
          </a:xfrm>
          <a:prstGeom prst="rect">
            <a:avLst/>
          </a:prstGeom>
        </p:spPr>
        <p:txBody>
          <a:bodyPr lIns="0" tIns="41065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algn="ctr">
              <a:defRPr/>
            </a:pP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Copyright © 201</a:t>
            </a:r>
            <a:r>
              <a:rPr lang="id-ID" sz="900" dirty="0">
                <a:solidFill>
                  <a:prstClr val="black"/>
                </a:solidFill>
                <a:cs typeface="Arial" pitchFamily="34" charset="0"/>
              </a:rPr>
              <a:t>7</a:t>
            </a: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 Indonesia Investment Coordinating Board. All rights reserved.</a:t>
            </a:r>
          </a:p>
        </p:txBody>
      </p:sp>
      <p:sp>
        <p:nvSpPr>
          <p:cNvPr id="8" name="Inhaltsplatzhalter 13"/>
          <p:cNvSpPr txBox="1">
            <a:spLocks/>
          </p:cNvSpPr>
          <p:nvPr userDrawn="1"/>
        </p:nvSpPr>
        <p:spPr bwMode="auto">
          <a:xfrm>
            <a:off x="9978653" y="7196965"/>
            <a:ext cx="464123" cy="15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1065" rIns="0" bIns="0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9B2AD5FF-2E45-4C99-950A-6246E0F5EA1E}" type="slidenum">
              <a:rPr lang="en-US" altLang="id-ID" sz="900" smtClean="0">
                <a:solidFill>
                  <a:srgbClr val="000000"/>
                </a:solidFill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id-ID" sz="900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 bwMode="auto">
          <a:xfrm>
            <a:off x="0" y="768540"/>
            <a:ext cx="106934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3" descr="C:\Documents and Settings\Lintang\Desktop\_2013 anhafiiz\2013 Le Mien\BKPM - Business Card\logoBKPM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4" t="20000" r="23334" b="26666"/>
          <a:stretch>
            <a:fillRect/>
          </a:stretch>
        </p:blipFill>
        <p:spPr bwMode="auto">
          <a:xfrm>
            <a:off x="9830132" y="50771"/>
            <a:ext cx="716606" cy="67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el 3"/>
          <p:cNvSpPr>
            <a:spLocks noGrp="1"/>
          </p:cNvSpPr>
          <p:nvPr>
            <p:ph type="title"/>
          </p:nvPr>
        </p:nvSpPr>
        <p:spPr bwMode="auto">
          <a:xfrm>
            <a:off x="547668" y="9506"/>
            <a:ext cx="9593471" cy="758993"/>
          </a:xfrm>
        </p:spPr>
        <p:txBody>
          <a:bodyPr anchor="b"/>
          <a:lstStyle>
            <a:lvl1pPr algn="l">
              <a:defRPr sz="2300" b="1">
                <a:solidFill>
                  <a:srgbClr val="2C4364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16" name="Content Placeholder 1"/>
          <p:cNvSpPr>
            <a:spLocks noGrp="1"/>
          </p:cNvSpPr>
          <p:nvPr>
            <p:ph idx="1"/>
          </p:nvPr>
        </p:nvSpPr>
        <p:spPr>
          <a:xfrm>
            <a:off x="547668" y="1215593"/>
            <a:ext cx="9598069" cy="5822060"/>
          </a:xfrm>
        </p:spPr>
        <p:txBody>
          <a:bodyPr/>
          <a:lstStyle>
            <a:lvl1pPr marL="300602" indent="-300602">
              <a:defRPr sz="18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254780225"/>
      </p:ext>
    </p:extLst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"/>
          <p:cNvGrpSpPr>
            <a:grpSpLocks/>
          </p:cNvGrpSpPr>
          <p:nvPr userDrawn="1"/>
        </p:nvGrpSpPr>
        <p:grpSpPr bwMode="auto">
          <a:xfrm>
            <a:off x="18565" y="7196965"/>
            <a:ext cx="10524460" cy="157559"/>
            <a:chOff x="0" y="6572272"/>
            <a:chExt cx="7072330" cy="214315"/>
          </a:xfrm>
        </p:grpSpPr>
        <p:sp>
          <p:nvSpPr>
            <p:cNvPr id="5" name="Rectangle 4"/>
            <p:cNvSpPr/>
            <p:nvPr/>
          </p:nvSpPr>
          <p:spPr>
            <a:xfrm rot="5400000">
              <a:off x="3286126" y="3286147"/>
              <a:ext cx="214314" cy="6786566"/>
            </a:xfrm>
            <a:prstGeom prst="rect">
              <a:avLst/>
            </a:prstGeom>
            <a:solidFill>
              <a:srgbClr val="2C43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858016" y="6572272"/>
              <a:ext cx="214314" cy="21431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baseline="-250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AMC_Footer"/>
          <p:cNvSpPr txBox="1">
            <a:spLocks/>
          </p:cNvSpPr>
          <p:nvPr userDrawn="1"/>
        </p:nvSpPr>
        <p:spPr bwMode="auto">
          <a:xfrm>
            <a:off x="1726540" y="7342268"/>
            <a:ext cx="7240323" cy="250345"/>
          </a:xfrm>
          <a:prstGeom prst="rect">
            <a:avLst/>
          </a:prstGeom>
        </p:spPr>
        <p:txBody>
          <a:bodyPr lIns="0" tIns="41065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algn="ctr">
              <a:defRPr/>
            </a:pP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Copyright © 201</a:t>
            </a:r>
            <a:r>
              <a:rPr lang="id-ID" sz="900" dirty="0">
                <a:solidFill>
                  <a:prstClr val="black"/>
                </a:solidFill>
                <a:cs typeface="Arial" pitchFamily="34" charset="0"/>
              </a:rPr>
              <a:t>7</a:t>
            </a: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 Indonesia Investment Coordinating Board. All rights reserved.</a:t>
            </a:r>
          </a:p>
        </p:txBody>
      </p:sp>
      <p:sp>
        <p:nvSpPr>
          <p:cNvPr id="8" name="Inhaltsplatzhalter 13"/>
          <p:cNvSpPr txBox="1">
            <a:spLocks/>
          </p:cNvSpPr>
          <p:nvPr userDrawn="1"/>
        </p:nvSpPr>
        <p:spPr bwMode="auto">
          <a:xfrm>
            <a:off x="9978653" y="7196965"/>
            <a:ext cx="464123" cy="15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1065" rIns="0" bIns="0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23744400-B8FF-4623-8D0D-BCC00E628A4D}" type="slidenum">
              <a:rPr lang="en-US" altLang="id-ID" sz="900" smtClean="0">
                <a:solidFill>
                  <a:srgbClr val="000000"/>
                </a:solidFill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id-ID" sz="900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 bwMode="auto">
          <a:xfrm>
            <a:off x="0" y="768540"/>
            <a:ext cx="106934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3" descr="C:\Documents and Settings\Lintang\Desktop\_2013 anhafiiz\2013 Le Mien\BKPM - Business Card\logoBKPM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4" t="20000" r="23334" b="26666"/>
          <a:stretch>
            <a:fillRect/>
          </a:stretch>
        </p:blipFill>
        <p:spPr bwMode="auto">
          <a:xfrm>
            <a:off x="9830132" y="50771"/>
            <a:ext cx="716606" cy="67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el 3"/>
          <p:cNvSpPr>
            <a:spLocks noGrp="1"/>
          </p:cNvSpPr>
          <p:nvPr>
            <p:ph type="title"/>
          </p:nvPr>
        </p:nvSpPr>
        <p:spPr bwMode="auto">
          <a:xfrm>
            <a:off x="547668" y="9506"/>
            <a:ext cx="9593471" cy="758993"/>
          </a:xfrm>
        </p:spPr>
        <p:txBody>
          <a:bodyPr anchor="b"/>
          <a:lstStyle>
            <a:lvl1pPr algn="l">
              <a:defRPr sz="2300" b="1">
                <a:solidFill>
                  <a:srgbClr val="2C4364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16" name="Content Placeholder 1"/>
          <p:cNvSpPr>
            <a:spLocks noGrp="1"/>
          </p:cNvSpPr>
          <p:nvPr>
            <p:ph idx="1"/>
          </p:nvPr>
        </p:nvSpPr>
        <p:spPr>
          <a:xfrm>
            <a:off x="547668" y="1215593"/>
            <a:ext cx="9598069" cy="5822060"/>
          </a:xfrm>
        </p:spPr>
        <p:txBody>
          <a:bodyPr/>
          <a:lstStyle>
            <a:lvl1pPr marL="300602" indent="-300602">
              <a:defRPr sz="18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65759041"/>
      </p:ext>
    </p:extLst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"/>
          <p:cNvGrpSpPr>
            <a:grpSpLocks/>
          </p:cNvGrpSpPr>
          <p:nvPr userDrawn="1"/>
        </p:nvGrpSpPr>
        <p:grpSpPr bwMode="auto">
          <a:xfrm>
            <a:off x="18565" y="7196965"/>
            <a:ext cx="10524460" cy="157559"/>
            <a:chOff x="0" y="6572272"/>
            <a:chExt cx="7072330" cy="214315"/>
          </a:xfrm>
        </p:grpSpPr>
        <p:sp>
          <p:nvSpPr>
            <p:cNvPr id="5" name="Rectangle 4"/>
            <p:cNvSpPr/>
            <p:nvPr/>
          </p:nvSpPr>
          <p:spPr>
            <a:xfrm rot="5400000">
              <a:off x="3286126" y="3286147"/>
              <a:ext cx="214314" cy="6786566"/>
            </a:xfrm>
            <a:prstGeom prst="rect">
              <a:avLst/>
            </a:prstGeom>
            <a:solidFill>
              <a:srgbClr val="2C43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858016" y="6572272"/>
              <a:ext cx="214314" cy="21431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baseline="-250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AMC_Footer"/>
          <p:cNvSpPr txBox="1">
            <a:spLocks/>
          </p:cNvSpPr>
          <p:nvPr userDrawn="1"/>
        </p:nvSpPr>
        <p:spPr bwMode="auto">
          <a:xfrm>
            <a:off x="1726540" y="7342268"/>
            <a:ext cx="7240323" cy="250345"/>
          </a:xfrm>
          <a:prstGeom prst="rect">
            <a:avLst/>
          </a:prstGeom>
        </p:spPr>
        <p:txBody>
          <a:bodyPr lIns="0" tIns="41065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algn="ctr">
              <a:defRPr/>
            </a:pP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Copyright © 201</a:t>
            </a:r>
            <a:r>
              <a:rPr lang="id-ID" sz="900" dirty="0">
                <a:solidFill>
                  <a:prstClr val="black"/>
                </a:solidFill>
                <a:cs typeface="Arial" pitchFamily="34" charset="0"/>
              </a:rPr>
              <a:t>7</a:t>
            </a: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 Indonesia Investment Coordinating Board. All rights reserved.</a:t>
            </a:r>
          </a:p>
        </p:txBody>
      </p:sp>
      <p:sp>
        <p:nvSpPr>
          <p:cNvPr id="8" name="Inhaltsplatzhalter 13"/>
          <p:cNvSpPr txBox="1">
            <a:spLocks/>
          </p:cNvSpPr>
          <p:nvPr userDrawn="1"/>
        </p:nvSpPr>
        <p:spPr bwMode="auto">
          <a:xfrm>
            <a:off x="9978653" y="7196965"/>
            <a:ext cx="464123" cy="15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1065" rIns="0" bIns="0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53EFA540-CC26-43A0-80C9-43B2DF1CD59C}" type="slidenum">
              <a:rPr lang="en-US" altLang="id-ID" sz="900" smtClean="0">
                <a:solidFill>
                  <a:srgbClr val="000000"/>
                </a:solidFill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id-ID" sz="900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 bwMode="auto">
          <a:xfrm>
            <a:off x="0" y="768540"/>
            <a:ext cx="106934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3" descr="C:\Documents and Settings\Lintang\Desktop\_2013 anhafiiz\2013 Le Mien\BKPM - Business Card\logoBKPM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4" t="20000" r="23334" b="26666"/>
          <a:stretch>
            <a:fillRect/>
          </a:stretch>
        </p:blipFill>
        <p:spPr bwMode="auto">
          <a:xfrm>
            <a:off x="9830132" y="50771"/>
            <a:ext cx="716606" cy="67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el 3"/>
          <p:cNvSpPr>
            <a:spLocks noGrp="1"/>
          </p:cNvSpPr>
          <p:nvPr>
            <p:ph type="title"/>
          </p:nvPr>
        </p:nvSpPr>
        <p:spPr bwMode="auto">
          <a:xfrm>
            <a:off x="547668" y="9506"/>
            <a:ext cx="9593471" cy="758993"/>
          </a:xfrm>
        </p:spPr>
        <p:txBody>
          <a:bodyPr anchor="b"/>
          <a:lstStyle>
            <a:lvl1pPr algn="l">
              <a:defRPr sz="2300" b="1">
                <a:solidFill>
                  <a:srgbClr val="2C4364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16" name="Content Placeholder 1"/>
          <p:cNvSpPr>
            <a:spLocks noGrp="1"/>
          </p:cNvSpPr>
          <p:nvPr>
            <p:ph idx="1"/>
          </p:nvPr>
        </p:nvSpPr>
        <p:spPr>
          <a:xfrm>
            <a:off x="547668" y="1215593"/>
            <a:ext cx="9598069" cy="5822060"/>
          </a:xfrm>
        </p:spPr>
        <p:txBody>
          <a:bodyPr/>
          <a:lstStyle>
            <a:lvl1pPr marL="300602" indent="-300602">
              <a:defRPr sz="18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375905352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"/>
          <p:cNvGrpSpPr>
            <a:grpSpLocks/>
          </p:cNvGrpSpPr>
          <p:nvPr userDrawn="1"/>
        </p:nvGrpSpPr>
        <p:grpSpPr bwMode="auto">
          <a:xfrm>
            <a:off x="18565" y="7196965"/>
            <a:ext cx="10524460" cy="157559"/>
            <a:chOff x="0" y="6572272"/>
            <a:chExt cx="7072330" cy="214315"/>
          </a:xfrm>
        </p:grpSpPr>
        <p:sp>
          <p:nvSpPr>
            <p:cNvPr id="5" name="Rectangle 4"/>
            <p:cNvSpPr/>
            <p:nvPr/>
          </p:nvSpPr>
          <p:spPr>
            <a:xfrm rot="5400000">
              <a:off x="3286126" y="3286147"/>
              <a:ext cx="214314" cy="6786566"/>
            </a:xfrm>
            <a:prstGeom prst="rect">
              <a:avLst/>
            </a:prstGeom>
            <a:solidFill>
              <a:srgbClr val="2C43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858016" y="6572272"/>
              <a:ext cx="214314" cy="21431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baseline="-250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AMC_Footer"/>
          <p:cNvSpPr txBox="1">
            <a:spLocks/>
          </p:cNvSpPr>
          <p:nvPr userDrawn="1"/>
        </p:nvSpPr>
        <p:spPr bwMode="auto">
          <a:xfrm>
            <a:off x="1726540" y="7342268"/>
            <a:ext cx="7240323" cy="250345"/>
          </a:xfrm>
          <a:prstGeom prst="rect">
            <a:avLst/>
          </a:prstGeom>
        </p:spPr>
        <p:txBody>
          <a:bodyPr lIns="0" tIns="41065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algn="ctr">
              <a:defRPr/>
            </a:pP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Copyright © 201</a:t>
            </a:r>
            <a:r>
              <a:rPr lang="id-ID" sz="900" dirty="0">
                <a:solidFill>
                  <a:prstClr val="black"/>
                </a:solidFill>
                <a:cs typeface="Arial" pitchFamily="34" charset="0"/>
              </a:rPr>
              <a:t>7</a:t>
            </a: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 Indonesia Investment Coordinating Board. All rights reserved.</a:t>
            </a:r>
          </a:p>
        </p:txBody>
      </p:sp>
      <p:sp>
        <p:nvSpPr>
          <p:cNvPr id="8" name="Inhaltsplatzhalter 13"/>
          <p:cNvSpPr txBox="1">
            <a:spLocks/>
          </p:cNvSpPr>
          <p:nvPr userDrawn="1"/>
        </p:nvSpPr>
        <p:spPr bwMode="auto">
          <a:xfrm>
            <a:off x="9978653" y="7196965"/>
            <a:ext cx="464123" cy="15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1065" rIns="0" bIns="0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E1E74343-9D88-4CDD-9949-38A25E1A9FD2}" type="slidenum">
              <a:rPr lang="en-US" altLang="id-ID" sz="900" smtClean="0">
                <a:solidFill>
                  <a:srgbClr val="000000"/>
                </a:solidFill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id-ID" sz="900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 bwMode="auto">
          <a:xfrm>
            <a:off x="0" y="768540"/>
            <a:ext cx="106934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3" descr="C:\Documents and Settings\Lintang\Desktop\_2013 anhafiiz\2013 Le Mien\BKPM - Business Card\logoBKPM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4" t="20000" r="23334" b="26666"/>
          <a:stretch>
            <a:fillRect/>
          </a:stretch>
        </p:blipFill>
        <p:spPr bwMode="auto">
          <a:xfrm>
            <a:off x="9830132" y="50771"/>
            <a:ext cx="716606" cy="67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el 3"/>
          <p:cNvSpPr>
            <a:spLocks noGrp="1"/>
          </p:cNvSpPr>
          <p:nvPr>
            <p:ph type="title"/>
          </p:nvPr>
        </p:nvSpPr>
        <p:spPr bwMode="auto">
          <a:xfrm>
            <a:off x="547668" y="9506"/>
            <a:ext cx="9593471" cy="758993"/>
          </a:xfrm>
        </p:spPr>
        <p:txBody>
          <a:bodyPr anchor="b"/>
          <a:lstStyle>
            <a:lvl1pPr algn="l">
              <a:defRPr sz="2300" b="1">
                <a:solidFill>
                  <a:srgbClr val="2C4364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16" name="Content Placeholder 1"/>
          <p:cNvSpPr>
            <a:spLocks noGrp="1"/>
          </p:cNvSpPr>
          <p:nvPr>
            <p:ph idx="1"/>
          </p:nvPr>
        </p:nvSpPr>
        <p:spPr>
          <a:xfrm>
            <a:off x="547668" y="1215593"/>
            <a:ext cx="9598069" cy="5822060"/>
          </a:xfrm>
        </p:spPr>
        <p:txBody>
          <a:bodyPr/>
          <a:lstStyle>
            <a:lvl1pPr marL="300602" indent="-300602">
              <a:defRPr sz="18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580506452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"/>
          <p:cNvGrpSpPr>
            <a:grpSpLocks/>
          </p:cNvGrpSpPr>
          <p:nvPr userDrawn="1"/>
        </p:nvGrpSpPr>
        <p:grpSpPr bwMode="auto">
          <a:xfrm>
            <a:off x="18565" y="7196965"/>
            <a:ext cx="10524460" cy="157559"/>
            <a:chOff x="0" y="6572272"/>
            <a:chExt cx="7072330" cy="214315"/>
          </a:xfrm>
        </p:grpSpPr>
        <p:sp>
          <p:nvSpPr>
            <p:cNvPr id="5" name="Rectangle 4"/>
            <p:cNvSpPr/>
            <p:nvPr/>
          </p:nvSpPr>
          <p:spPr>
            <a:xfrm rot="5400000">
              <a:off x="3286126" y="3286147"/>
              <a:ext cx="214314" cy="6786566"/>
            </a:xfrm>
            <a:prstGeom prst="rect">
              <a:avLst/>
            </a:prstGeom>
            <a:solidFill>
              <a:srgbClr val="2C43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858016" y="6572272"/>
              <a:ext cx="214314" cy="21431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baseline="-250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AMC_Footer"/>
          <p:cNvSpPr txBox="1">
            <a:spLocks/>
          </p:cNvSpPr>
          <p:nvPr userDrawn="1"/>
        </p:nvSpPr>
        <p:spPr bwMode="auto">
          <a:xfrm>
            <a:off x="1726540" y="7342268"/>
            <a:ext cx="7240323" cy="250345"/>
          </a:xfrm>
          <a:prstGeom prst="rect">
            <a:avLst/>
          </a:prstGeom>
        </p:spPr>
        <p:txBody>
          <a:bodyPr lIns="0" tIns="41065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algn="ctr">
              <a:defRPr/>
            </a:pP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Copyright © 201</a:t>
            </a:r>
            <a:r>
              <a:rPr lang="id-ID" sz="900" dirty="0">
                <a:solidFill>
                  <a:prstClr val="black"/>
                </a:solidFill>
                <a:cs typeface="Arial" pitchFamily="34" charset="0"/>
              </a:rPr>
              <a:t>7</a:t>
            </a: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 Indonesia Investment Coordinating Board. All rights reserved.</a:t>
            </a:r>
          </a:p>
        </p:txBody>
      </p:sp>
      <p:sp>
        <p:nvSpPr>
          <p:cNvPr id="8" name="Inhaltsplatzhalter 13"/>
          <p:cNvSpPr txBox="1">
            <a:spLocks/>
          </p:cNvSpPr>
          <p:nvPr userDrawn="1"/>
        </p:nvSpPr>
        <p:spPr bwMode="auto">
          <a:xfrm>
            <a:off x="9978653" y="7196965"/>
            <a:ext cx="464123" cy="15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1065" rIns="0" bIns="0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E77FA9DF-DA53-4709-8FA4-B7AE6FC367E3}" type="slidenum">
              <a:rPr lang="en-US" altLang="id-ID" sz="900" smtClean="0">
                <a:solidFill>
                  <a:srgbClr val="000000"/>
                </a:solidFill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id-ID" sz="900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 bwMode="auto">
          <a:xfrm>
            <a:off x="0" y="768540"/>
            <a:ext cx="106934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3" descr="C:\Documents and Settings\Lintang\Desktop\_2013 anhafiiz\2013 Le Mien\BKPM - Business Card\logoBKPM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4" t="20000" r="23334" b="26666"/>
          <a:stretch>
            <a:fillRect/>
          </a:stretch>
        </p:blipFill>
        <p:spPr bwMode="auto">
          <a:xfrm>
            <a:off x="9830132" y="50771"/>
            <a:ext cx="716606" cy="67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el 3"/>
          <p:cNvSpPr>
            <a:spLocks noGrp="1"/>
          </p:cNvSpPr>
          <p:nvPr>
            <p:ph type="title"/>
          </p:nvPr>
        </p:nvSpPr>
        <p:spPr bwMode="auto">
          <a:xfrm>
            <a:off x="547668" y="9506"/>
            <a:ext cx="9593471" cy="758993"/>
          </a:xfrm>
        </p:spPr>
        <p:txBody>
          <a:bodyPr anchor="b"/>
          <a:lstStyle>
            <a:lvl1pPr algn="l">
              <a:defRPr sz="2300" b="1">
                <a:solidFill>
                  <a:srgbClr val="2C4364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16" name="Content Placeholder 1"/>
          <p:cNvSpPr>
            <a:spLocks noGrp="1"/>
          </p:cNvSpPr>
          <p:nvPr>
            <p:ph idx="1"/>
          </p:nvPr>
        </p:nvSpPr>
        <p:spPr>
          <a:xfrm>
            <a:off x="547668" y="1215593"/>
            <a:ext cx="9598069" cy="5822060"/>
          </a:xfrm>
        </p:spPr>
        <p:txBody>
          <a:bodyPr/>
          <a:lstStyle>
            <a:lvl1pPr marL="300602" indent="-300602">
              <a:defRPr sz="18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681608080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"/>
          <p:cNvGrpSpPr>
            <a:grpSpLocks/>
          </p:cNvGrpSpPr>
          <p:nvPr userDrawn="1"/>
        </p:nvGrpSpPr>
        <p:grpSpPr bwMode="auto">
          <a:xfrm>
            <a:off x="18565" y="7196965"/>
            <a:ext cx="10524460" cy="157559"/>
            <a:chOff x="0" y="6572272"/>
            <a:chExt cx="7072330" cy="214315"/>
          </a:xfrm>
        </p:grpSpPr>
        <p:sp>
          <p:nvSpPr>
            <p:cNvPr id="5" name="Rectangle 4"/>
            <p:cNvSpPr/>
            <p:nvPr/>
          </p:nvSpPr>
          <p:spPr>
            <a:xfrm rot="5400000">
              <a:off x="3286126" y="3286147"/>
              <a:ext cx="214314" cy="6786566"/>
            </a:xfrm>
            <a:prstGeom prst="rect">
              <a:avLst/>
            </a:prstGeom>
            <a:solidFill>
              <a:srgbClr val="2C43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858016" y="6572272"/>
              <a:ext cx="214314" cy="21431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baseline="-250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AMC_Footer"/>
          <p:cNvSpPr txBox="1">
            <a:spLocks/>
          </p:cNvSpPr>
          <p:nvPr userDrawn="1"/>
        </p:nvSpPr>
        <p:spPr bwMode="auto">
          <a:xfrm>
            <a:off x="1726540" y="7342268"/>
            <a:ext cx="7240323" cy="250345"/>
          </a:xfrm>
          <a:prstGeom prst="rect">
            <a:avLst/>
          </a:prstGeom>
        </p:spPr>
        <p:txBody>
          <a:bodyPr lIns="0" tIns="41065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algn="ctr">
              <a:defRPr/>
            </a:pP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Copyright © 201</a:t>
            </a:r>
            <a:r>
              <a:rPr lang="id-ID" sz="900" dirty="0">
                <a:solidFill>
                  <a:prstClr val="black"/>
                </a:solidFill>
                <a:cs typeface="Arial" pitchFamily="34" charset="0"/>
              </a:rPr>
              <a:t>7</a:t>
            </a: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 Indonesia Investment Coordinating Board. All rights reserved.</a:t>
            </a:r>
          </a:p>
        </p:txBody>
      </p:sp>
      <p:sp>
        <p:nvSpPr>
          <p:cNvPr id="8" name="Inhaltsplatzhalter 13"/>
          <p:cNvSpPr txBox="1">
            <a:spLocks/>
          </p:cNvSpPr>
          <p:nvPr userDrawn="1"/>
        </p:nvSpPr>
        <p:spPr bwMode="auto">
          <a:xfrm>
            <a:off x="9978653" y="7196965"/>
            <a:ext cx="464123" cy="15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1065" rIns="0" bIns="0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AD327EBF-51B1-424D-96E2-99A4A54B9BC9}" type="slidenum">
              <a:rPr lang="en-US" altLang="id-ID" sz="900" smtClean="0">
                <a:solidFill>
                  <a:srgbClr val="000000"/>
                </a:solidFill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id-ID" sz="900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 bwMode="auto">
          <a:xfrm>
            <a:off x="0" y="768540"/>
            <a:ext cx="106934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3" descr="C:\Documents and Settings\Lintang\Desktop\_2013 anhafiiz\2013 Le Mien\BKPM - Business Card\logoBKPM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4" t="20000" r="23334" b="26666"/>
          <a:stretch>
            <a:fillRect/>
          </a:stretch>
        </p:blipFill>
        <p:spPr bwMode="auto">
          <a:xfrm>
            <a:off x="9830132" y="50771"/>
            <a:ext cx="716606" cy="67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el 3"/>
          <p:cNvSpPr>
            <a:spLocks noGrp="1"/>
          </p:cNvSpPr>
          <p:nvPr>
            <p:ph type="title"/>
          </p:nvPr>
        </p:nvSpPr>
        <p:spPr bwMode="auto">
          <a:xfrm>
            <a:off x="547668" y="9506"/>
            <a:ext cx="9593471" cy="758993"/>
          </a:xfrm>
        </p:spPr>
        <p:txBody>
          <a:bodyPr anchor="b"/>
          <a:lstStyle>
            <a:lvl1pPr algn="l">
              <a:defRPr sz="2300" b="1">
                <a:solidFill>
                  <a:srgbClr val="2C4364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16" name="Content Placeholder 1"/>
          <p:cNvSpPr>
            <a:spLocks noGrp="1"/>
          </p:cNvSpPr>
          <p:nvPr>
            <p:ph idx="1"/>
          </p:nvPr>
        </p:nvSpPr>
        <p:spPr>
          <a:xfrm>
            <a:off x="547668" y="1215593"/>
            <a:ext cx="9598069" cy="5822060"/>
          </a:xfrm>
        </p:spPr>
        <p:txBody>
          <a:bodyPr/>
          <a:lstStyle>
            <a:lvl1pPr marL="300602" indent="-300602">
              <a:defRPr sz="18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173416138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"/>
          <p:cNvGrpSpPr>
            <a:grpSpLocks/>
          </p:cNvGrpSpPr>
          <p:nvPr userDrawn="1"/>
        </p:nvGrpSpPr>
        <p:grpSpPr bwMode="auto">
          <a:xfrm>
            <a:off x="18565" y="7196965"/>
            <a:ext cx="10524460" cy="157559"/>
            <a:chOff x="0" y="6572272"/>
            <a:chExt cx="7072330" cy="214315"/>
          </a:xfrm>
        </p:grpSpPr>
        <p:sp>
          <p:nvSpPr>
            <p:cNvPr id="5" name="Rectangle 4"/>
            <p:cNvSpPr/>
            <p:nvPr/>
          </p:nvSpPr>
          <p:spPr>
            <a:xfrm rot="5400000">
              <a:off x="3286126" y="3286147"/>
              <a:ext cx="214314" cy="6786566"/>
            </a:xfrm>
            <a:prstGeom prst="rect">
              <a:avLst/>
            </a:prstGeom>
            <a:solidFill>
              <a:srgbClr val="2C43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858016" y="6572272"/>
              <a:ext cx="214314" cy="21431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baseline="-250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AMC_Footer"/>
          <p:cNvSpPr txBox="1">
            <a:spLocks/>
          </p:cNvSpPr>
          <p:nvPr userDrawn="1"/>
        </p:nvSpPr>
        <p:spPr bwMode="auto">
          <a:xfrm>
            <a:off x="1726540" y="7342268"/>
            <a:ext cx="7240323" cy="250345"/>
          </a:xfrm>
          <a:prstGeom prst="rect">
            <a:avLst/>
          </a:prstGeom>
        </p:spPr>
        <p:txBody>
          <a:bodyPr lIns="0" tIns="41065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algn="ctr">
              <a:defRPr/>
            </a:pP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Copyright © 201</a:t>
            </a:r>
            <a:r>
              <a:rPr lang="id-ID" sz="900" dirty="0">
                <a:solidFill>
                  <a:prstClr val="black"/>
                </a:solidFill>
                <a:cs typeface="Arial" pitchFamily="34" charset="0"/>
              </a:rPr>
              <a:t>7</a:t>
            </a: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 Indonesia Investment Coordinating Board. All rights reserved.</a:t>
            </a:r>
          </a:p>
        </p:txBody>
      </p:sp>
      <p:sp>
        <p:nvSpPr>
          <p:cNvPr id="8" name="Inhaltsplatzhalter 13"/>
          <p:cNvSpPr txBox="1">
            <a:spLocks/>
          </p:cNvSpPr>
          <p:nvPr userDrawn="1"/>
        </p:nvSpPr>
        <p:spPr bwMode="auto">
          <a:xfrm>
            <a:off x="9978653" y="7196965"/>
            <a:ext cx="464123" cy="15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1065" rIns="0" bIns="0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7F5FD9AC-C880-460D-8708-42B266698CA8}" type="slidenum">
              <a:rPr lang="en-US" altLang="id-ID" sz="900" smtClean="0">
                <a:solidFill>
                  <a:srgbClr val="000000"/>
                </a:solidFill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id-ID" sz="900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 bwMode="auto">
          <a:xfrm>
            <a:off x="0" y="768540"/>
            <a:ext cx="106934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3" descr="C:\Documents and Settings\Lintang\Desktop\_2013 anhafiiz\2013 Le Mien\BKPM - Business Card\logoBKPM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4" t="20000" r="23334" b="26666"/>
          <a:stretch>
            <a:fillRect/>
          </a:stretch>
        </p:blipFill>
        <p:spPr bwMode="auto">
          <a:xfrm>
            <a:off x="9830132" y="50771"/>
            <a:ext cx="716606" cy="67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el 3"/>
          <p:cNvSpPr>
            <a:spLocks noGrp="1"/>
          </p:cNvSpPr>
          <p:nvPr>
            <p:ph type="title"/>
          </p:nvPr>
        </p:nvSpPr>
        <p:spPr bwMode="auto">
          <a:xfrm>
            <a:off x="547668" y="9506"/>
            <a:ext cx="9593471" cy="758993"/>
          </a:xfrm>
        </p:spPr>
        <p:txBody>
          <a:bodyPr anchor="b"/>
          <a:lstStyle>
            <a:lvl1pPr algn="l">
              <a:defRPr sz="2300" b="1">
                <a:solidFill>
                  <a:srgbClr val="2C4364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16" name="Content Placeholder 1"/>
          <p:cNvSpPr>
            <a:spLocks noGrp="1"/>
          </p:cNvSpPr>
          <p:nvPr>
            <p:ph idx="1"/>
          </p:nvPr>
        </p:nvSpPr>
        <p:spPr>
          <a:xfrm>
            <a:off x="547668" y="1215593"/>
            <a:ext cx="9598069" cy="5822060"/>
          </a:xfrm>
        </p:spPr>
        <p:txBody>
          <a:bodyPr/>
          <a:lstStyle>
            <a:lvl1pPr marL="300602" indent="-300602">
              <a:defRPr sz="18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437485707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"/>
          <p:cNvGrpSpPr>
            <a:grpSpLocks/>
          </p:cNvGrpSpPr>
          <p:nvPr userDrawn="1"/>
        </p:nvGrpSpPr>
        <p:grpSpPr bwMode="auto">
          <a:xfrm>
            <a:off x="18565" y="7196965"/>
            <a:ext cx="10524460" cy="157559"/>
            <a:chOff x="0" y="6572272"/>
            <a:chExt cx="7072330" cy="214315"/>
          </a:xfrm>
        </p:grpSpPr>
        <p:sp>
          <p:nvSpPr>
            <p:cNvPr id="5" name="Rectangle 4"/>
            <p:cNvSpPr/>
            <p:nvPr/>
          </p:nvSpPr>
          <p:spPr>
            <a:xfrm rot="5400000">
              <a:off x="3286126" y="3286147"/>
              <a:ext cx="214314" cy="6786566"/>
            </a:xfrm>
            <a:prstGeom prst="rect">
              <a:avLst/>
            </a:prstGeom>
            <a:solidFill>
              <a:srgbClr val="2C43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858016" y="6572272"/>
              <a:ext cx="214314" cy="21431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baseline="-250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AMC_Footer"/>
          <p:cNvSpPr txBox="1">
            <a:spLocks/>
          </p:cNvSpPr>
          <p:nvPr userDrawn="1"/>
        </p:nvSpPr>
        <p:spPr bwMode="auto">
          <a:xfrm>
            <a:off x="1726540" y="7342268"/>
            <a:ext cx="7240323" cy="250345"/>
          </a:xfrm>
          <a:prstGeom prst="rect">
            <a:avLst/>
          </a:prstGeom>
        </p:spPr>
        <p:txBody>
          <a:bodyPr lIns="0" tIns="41065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algn="ctr">
              <a:defRPr/>
            </a:pP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Copyright © 201</a:t>
            </a:r>
            <a:r>
              <a:rPr lang="id-ID" sz="900" dirty="0">
                <a:solidFill>
                  <a:prstClr val="black"/>
                </a:solidFill>
                <a:cs typeface="Arial" pitchFamily="34" charset="0"/>
              </a:rPr>
              <a:t>7</a:t>
            </a: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 Indonesia Investment Coordinating Board. All rights reserved.</a:t>
            </a:r>
          </a:p>
        </p:txBody>
      </p:sp>
      <p:sp>
        <p:nvSpPr>
          <p:cNvPr id="8" name="Inhaltsplatzhalter 13"/>
          <p:cNvSpPr txBox="1">
            <a:spLocks/>
          </p:cNvSpPr>
          <p:nvPr userDrawn="1"/>
        </p:nvSpPr>
        <p:spPr bwMode="auto">
          <a:xfrm>
            <a:off x="9978653" y="7196965"/>
            <a:ext cx="464123" cy="15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1065" rIns="0" bIns="0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9AD61B75-22CA-4418-A62A-017EF9E8C7E5}" type="slidenum">
              <a:rPr lang="en-US" altLang="id-ID" sz="900" smtClean="0">
                <a:solidFill>
                  <a:srgbClr val="000000"/>
                </a:solidFill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id-ID" sz="900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 bwMode="auto">
          <a:xfrm>
            <a:off x="0" y="768540"/>
            <a:ext cx="106934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3" descr="C:\Documents and Settings\Lintang\Desktop\_2013 anhafiiz\2013 Le Mien\BKPM - Business Card\logoBKPM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4" t="20000" r="23334" b="26666"/>
          <a:stretch>
            <a:fillRect/>
          </a:stretch>
        </p:blipFill>
        <p:spPr bwMode="auto">
          <a:xfrm>
            <a:off x="9830132" y="50771"/>
            <a:ext cx="716606" cy="67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el 3"/>
          <p:cNvSpPr>
            <a:spLocks noGrp="1"/>
          </p:cNvSpPr>
          <p:nvPr>
            <p:ph type="title"/>
          </p:nvPr>
        </p:nvSpPr>
        <p:spPr bwMode="auto">
          <a:xfrm>
            <a:off x="547668" y="9506"/>
            <a:ext cx="9593471" cy="758993"/>
          </a:xfrm>
        </p:spPr>
        <p:txBody>
          <a:bodyPr anchor="b"/>
          <a:lstStyle>
            <a:lvl1pPr algn="l">
              <a:defRPr sz="2300" b="1">
                <a:solidFill>
                  <a:srgbClr val="2C4364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16" name="Content Placeholder 1"/>
          <p:cNvSpPr>
            <a:spLocks noGrp="1"/>
          </p:cNvSpPr>
          <p:nvPr>
            <p:ph idx="1"/>
          </p:nvPr>
        </p:nvSpPr>
        <p:spPr>
          <a:xfrm>
            <a:off x="547668" y="1215593"/>
            <a:ext cx="9598069" cy="5822060"/>
          </a:xfrm>
        </p:spPr>
        <p:txBody>
          <a:bodyPr/>
          <a:lstStyle>
            <a:lvl1pPr marL="300602" indent="-300602">
              <a:defRPr sz="18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243421172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"/>
          <p:cNvGrpSpPr>
            <a:grpSpLocks/>
          </p:cNvGrpSpPr>
          <p:nvPr userDrawn="1"/>
        </p:nvGrpSpPr>
        <p:grpSpPr bwMode="auto">
          <a:xfrm>
            <a:off x="18565" y="7196965"/>
            <a:ext cx="10524460" cy="157559"/>
            <a:chOff x="0" y="6572272"/>
            <a:chExt cx="7072330" cy="214315"/>
          </a:xfrm>
        </p:grpSpPr>
        <p:sp>
          <p:nvSpPr>
            <p:cNvPr id="5" name="Rectangle 4"/>
            <p:cNvSpPr/>
            <p:nvPr/>
          </p:nvSpPr>
          <p:spPr>
            <a:xfrm rot="5400000">
              <a:off x="3286126" y="3286147"/>
              <a:ext cx="214314" cy="6786566"/>
            </a:xfrm>
            <a:prstGeom prst="rect">
              <a:avLst/>
            </a:prstGeom>
            <a:solidFill>
              <a:srgbClr val="2C43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858016" y="6572272"/>
              <a:ext cx="214314" cy="21431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baseline="-250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AMC_Footer"/>
          <p:cNvSpPr txBox="1">
            <a:spLocks/>
          </p:cNvSpPr>
          <p:nvPr userDrawn="1"/>
        </p:nvSpPr>
        <p:spPr bwMode="auto">
          <a:xfrm>
            <a:off x="1726540" y="7342268"/>
            <a:ext cx="7240323" cy="250345"/>
          </a:xfrm>
          <a:prstGeom prst="rect">
            <a:avLst/>
          </a:prstGeom>
        </p:spPr>
        <p:txBody>
          <a:bodyPr lIns="0" tIns="41065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algn="ctr">
              <a:defRPr/>
            </a:pP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Copyright © 201</a:t>
            </a:r>
            <a:r>
              <a:rPr lang="id-ID" sz="900" dirty="0">
                <a:solidFill>
                  <a:prstClr val="black"/>
                </a:solidFill>
                <a:cs typeface="Arial" pitchFamily="34" charset="0"/>
              </a:rPr>
              <a:t>7</a:t>
            </a: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 Indonesia Investment Coordinating Board. All rights reserved.</a:t>
            </a:r>
          </a:p>
        </p:txBody>
      </p:sp>
      <p:sp>
        <p:nvSpPr>
          <p:cNvPr id="8" name="Inhaltsplatzhalter 13"/>
          <p:cNvSpPr txBox="1">
            <a:spLocks/>
          </p:cNvSpPr>
          <p:nvPr userDrawn="1"/>
        </p:nvSpPr>
        <p:spPr bwMode="auto">
          <a:xfrm>
            <a:off x="9978653" y="7196965"/>
            <a:ext cx="464123" cy="15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1065" rIns="0" bIns="0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76336580-44AF-44B9-918D-EF7DC1955543}" type="slidenum">
              <a:rPr lang="en-US" altLang="id-ID" sz="900" smtClean="0">
                <a:solidFill>
                  <a:srgbClr val="000000"/>
                </a:solidFill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id-ID" sz="900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 bwMode="auto">
          <a:xfrm>
            <a:off x="0" y="768540"/>
            <a:ext cx="106934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3" descr="C:\Documents and Settings\Lintang\Desktop\_2013 anhafiiz\2013 Le Mien\BKPM - Business Card\logoBKPM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4" t="20000" r="23334" b="26666"/>
          <a:stretch>
            <a:fillRect/>
          </a:stretch>
        </p:blipFill>
        <p:spPr bwMode="auto">
          <a:xfrm>
            <a:off x="9830132" y="50771"/>
            <a:ext cx="716606" cy="67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el 3"/>
          <p:cNvSpPr>
            <a:spLocks noGrp="1"/>
          </p:cNvSpPr>
          <p:nvPr>
            <p:ph type="title"/>
          </p:nvPr>
        </p:nvSpPr>
        <p:spPr bwMode="auto">
          <a:xfrm>
            <a:off x="547668" y="9506"/>
            <a:ext cx="9593471" cy="758993"/>
          </a:xfrm>
        </p:spPr>
        <p:txBody>
          <a:bodyPr anchor="b"/>
          <a:lstStyle>
            <a:lvl1pPr algn="l">
              <a:defRPr sz="2300" b="1">
                <a:solidFill>
                  <a:srgbClr val="2C4364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16" name="Content Placeholder 1"/>
          <p:cNvSpPr>
            <a:spLocks noGrp="1"/>
          </p:cNvSpPr>
          <p:nvPr>
            <p:ph idx="1"/>
          </p:nvPr>
        </p:nvSpPr>
        <p:spPr>
          <a:xfrm>
            <a:off x="547668" y="1215593"/>
            <a:ext cx="9598069" cy="5822060"/>
          </a:xfrm>
        </p:spPr>
        <p:txBody>
          <a:bodyPr/>
          <a:lstStyle>
            <a:lvl1pPr marL="300602" indent="-300602">
              <a:defRPr sz="18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341339058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"/>
          <p:cNvGrpSpPr>
            <a:grpSpLocks/>
          </p:cNvGrpSpPr>
          <p:nvPr userDrawn="1"/>
        </p:nvGrpSpPr>
        <p:grpSpPr bwMode="auto">
          <a:xfrm>
            <a:off x="18565" y="7196965"/>
            <a:ext cx="10524460" cy="157559"/>
            <a:chOff x="0" y="6572272"/>
            <a:chExt cx="7072330" cy="214315"/>
          </a:xfrm>
        </p:grpSpPr>
        <p:sp>
          <p:nvSpPr>
            <p:cNvPr id="5" name="Rectangle 4"/>
            <p:cNvSpPr/>
            <p:nvPr/>
          </p:nvSpPr>
          <p:spPr>
            <a:xfrm rot="5400000">
              <a:off x="3286126" y="3286147"/>
              <a:ext cx="214314" cy="6786566"/>
            </a:xfrm>
            <a:prstGeom prst="rect">
              <a:avLst/>
            </a:prstGeom>
            <a:solidFill>
              <a:srgbClr val="2C43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858016" y="6572272"/>
              <a:ext cx="214314" cy="21431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baseline="-250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AMC_Footer"/>
          <p:cNvSpPr txBox="1">
            <a:spLocks/>
          </p:cNvSpPr>
          <p:nvPr userDrawn="1"/>
        </p:nvSpPr>
        <p:spPr bwMode="auto">
          <a:xfrm>
            <a:off x="1726540" y="7342268"/>
            <a:ext cx="7240323" cy="250345"/>
          </a:xfrm>
          <a:prstGeom prst="rect">
            <a:avLst/>
          </a:prstGeom>
        </p:spPr>
        <p:txBody>
          <a:bodyPr lIns="0" tIns="41065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algn="ctr">
              <a:defRPr/>
            </a:pP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Copyright © 201</a:t>
            </a:r>
            <a:r>
              <a:rPr lang="id-ID" sz="900" dirty="0">
                <a:solidFill>
                  <a:prstClr val="black"/>
                </a:solidFill>
                <a:cs typeface="Arial" pitchFamily="34" charset="0"/>
              </a:rPr>
              <a:t>7</a:t>
            </a: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 Indonesia Investment Coordinating Board. All rights reserved.</a:t>
            </a:r>
          </a:p>
        </p:txBody>
      </p:sp>
      <p:sp>
        <p:nvSpPr>
          <p:cNvPr id="8" name="Inhaltsplatzhalter 13"/>
          <p:cNvSpPr txBox="1">
            <a:spLocks/>
          </p:cNvSpPr>
          <p:nvPr userDrawn="1"/>
        </p:nvSpPr>
        <p:spPr bwMode="auto">
          <a:xfrm>
            <a:off x="9978653" y="7196965"/>
            <a:ext cx="464123" cy="15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1065" rIns="0" bIns="0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6A6EA51B-0A05-4C28-A60F-CBED3F806DA8}" type="slidenum">
              <a:rPr lang="en-US" altLang="id-ID" sz="900" smtClean="0">
                <a:solidFill>
                  <a:srgbClr val="000000"/>
                </a:solidFill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id-ID" sz="900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 bwMode="auto">
          <a:xfrm>
            <a:off x="0" y="768540"/>
            <a:ext cx="106934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3" descr="C:\Documents and Settings\Lintang\Desktop\_2013 anhafiiz\2013 Le Mien\BKPM - Business Card\logoBKPM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4" t="20000" r="23334" b="26666"/>
          <a:stretch>
            <a:fillRect/>
          </a:stretch>
        </p:blipFill>
        <p:spPr bwMode="auto">
          <a:xfrm>
            <a:off x="9830132" y="50771"/>
            <a:ext cx="716606" cy="67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el 3"/>
          <p:cNvSpPr>
            <a:spLocks noGrp="1"/>
          </p:cNvSpPr>
          <p:nvPr>
            <p:ph type="title"/>
          </p:nvPr>
        </p:nvSpPr>
        <p:spPr bwMode="auto">
          <a:xfrm>
            <a:off x="547668" y="9506"/>
            <a:ext cx="9593471" cy="758993"/>
          </a:xfrm>
        </p:spPr>
        <p:txBody>
          <a:bodyPr anchor="b"/>
          <a:lstStyle>
            <a:lvl1pPr algn="l">
              <a:defRPr sz="2300" b="1">
                <a:solidFill>
                  <a:srgbClr val="2C4364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16" name="Content Placeholder 1"/>
          <p:cNvSpPr>
            <a:spLocks noGrp="1"/>
          </p:cNvSpPr>
          <p:nvPr>
            <p:ph idx="1"/>
          </p:nvPr>
        </p:nvSpPr>
        <p:spPr>
          <a:xfrm>
            <a:off x="547668" y="1215593"/>
            <a:ext cx="9598069" cy="5822060"/>
          </a:xfrm>
        </p:spPr>
        <p:txBody>
          <a:bodyPr/>
          <a:lstStyle>
            <a:lvl1pPr marL="300602" indent="-300602">
              <a:defRPr sz="18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143926635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"/>
          <p:cNvGrpSpPr>
            <a:grpSpLocks/>
          </p:cNvGrpSpPr>
          <p:nvPr userDrawn="1"/>
        </p:nvGrpSpPr>
        <p:grpSpPr bwMode="auto">
          <a:xfrm>
            <a:off x="18565" y="7196965"/>
            <a:ext cx="10524460" cy="157559"/>
            <a:chOff x="0" y="6572272"/>
            <a:chExt cx="7072330" cy="214315"/>
          </a:xfrm>
        </p:grpSpPr>
        <p:sp>
          <p:nvSpPr>
            <p:cNvPr id="5" name="Rectangle 4"/>
            <p:cNvSpPr/>
            <p:nvPr/>
          </p:nvSpPr>
          <p:spPr>
            <a:xfrm rot="5400000">
              <a:off x="3286126" y="3286147"/>
              <a:ext cx="214314" cy="6786566"/>
            </a:xfrm>
            <a:prstGeom prst="rect">
              <a:avLst/>
            </a:prstGeom>
            <a:solidFill>
              <a:srgbClr val="2C43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858016" y="6572272"/>
              <a:ext cx="214314" cy="21431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baseline="-250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AMC_Footer"/>
          <p:cNvSpPr txBox="1">
            <a:spLocks/>
          </p:cNvSpPr>
          <p:nvPr userDrawn="1"/>
        </p:nvSpPr>
        <p:spPr bwMode="auto">
          <a:xfrm>
            <a:off x="1726540" y="7342268"/>
            <a:ext cx="7240323" cy="250345"/>
          </a:xfrm>
          <a:prstGeom prst="rect">
            <a:avLst/>
          </a:prstGeom>
        </p:spPr>
        <p:txBody>
          <a:bodyPr lIns="0" tIns="41065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algn="ctr">
              <a:defRPr/>
            </a:pP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Copyright © 201</a:t>
            </a:r>
            <a:r>
              <a:rPr lang="id-ID" sz="900" dirty="0">
                <a:solidFill>
                  <a:prstClr val="black"/>
                </a:solidFill>
                <a:cs typeface="Arial" pitchFamily="34" charset="0"/>
              </a:rPr>
              <a:t>7</a:t>
            </a: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 Indonesia Investment Coordinating Board. All rights reserved.</a:t>
            </a:r>
          </a:p>
        </p:txBody>
      </p:sp>
      <p:sp>
        <p:nvSpPr>
          <p:cNvPr id="8" name="Inhaltsplatzhalter 13"/>
          <p:cNvSpPr txBox="1">
            <a:spLocks/>
          </p:cNvSpPr>
          <p:nvPr userDrawn="1"/>
        </p:nvSpPr>
        <p:spPr bwMode="auto">
          <a:xfrm>
            <a:off x="9978653" y="7196965"/>
            <a:ext cx="464123" cy="15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1065" rIns="0" bIns="0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2D811E02-E7C5-4594-828C-F726BEB9F10A}" type="slidenum">
              <a:rPr lang="en-US" altLang="id-ID" sz="900" smtClean="0">
                <a:solidFill>
                  <a:srgbClr val="000000"/>
                </a:solidFill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id-ID" sz="900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 bwMode="auto">
          <a:xfrm>
            <a:off x="0" y="768540"/>
            <a:ext cx="106934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3" descr="C:\Documents and Settings\Lintang\Desktop\_2013 anhafiiz\2013 Le Mien\BKPM - Business Card\logoBKPM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4" t="20000" r="23334" b="26666"/>
          <a:stretch>
            <a:fillRect/>
          </a:stretch>
        </p:blipFill>
        <p:spPr bwMode="auto">
          <a:xfrm>
            <a:off x="9830132" y="50771"/>
            <a:ext cx="716606" cy="67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el 3"/>
          <p:cNvSpPr>
            <a:spLocks noGrp="1"/>
          </p:cNvSpPr>
          <p:nvPr>
            <p:ph type="title"/>
          </p:nvPr>
        </p:nvSpPr>
        <p:spPr bwMode="auto">
          <a:xfrm>
            <a:off x="547668" y="9506"/>
            <a:ext cx="9593471" cy="758993"/>
          </a:xfrm>
        </p:spPr>
        <p:txBody>
          <a:bodyPr anchor="b"/>
          <a:lstStyle>
            <a:lvl1pPr algn="l">
              <a:defRPr sz="2300" b="1">
                <a:solidFill>
                  <a:srgbClr val="2C4364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16" name="Content Placeholder 1"/>
          <p:cNvSpPr>
            <a:spLocks noGrp="1"/>
          </p:cNvSpPr>
          <p:nvPr>
            <p:ph idx="1"/>
          </p:nvPr>
        </p:nvSpPr>
        <p:spPr>
          <a:xfrm>
            <a:off x="547668" y="1215593"/>
            <a:ext cx="9598069" cy="5822060"/>
          </a:xfrm>
        </p:spPr>
        <p:txBody>
          <a:bodyPr/>
          <a:lstStyle>
            <a:lvl1pPr marL="300602" indent="-300602">
              <a:defRPr sz="18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63254054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"/>
          <p:cNvGrpSpPr>
            <a:grpSpLocks/>
          </p:cNvGrpSpPr>
          <p:nvPr userDrawn="1"/>
        </p:nvGrpSpPr>
        <p:grpSpPr bwMode="auto">
          <a:xfrm>
            <a:off x="18565" y="7196965"/>
            <a:ext cx="10524460" cy="157559"/>
            <a:chOff x="0" y="6572272"/>
            <a:chExt cx="7072330" cy="214315"/>
          </a:xfrm>
        </p:grpSpPr>
        <p:sp>
          <p:nvSpPr>
            <p:cNvPr id="5" name="Rectangle 4"/>
            <p:cNvSpPr/>
            <p:nvPr/>
          </p:nvSpPr>
          <p:spPr>
            <a:xfrm rot="5400000">
              <a:off x="3286126" y="3286147"/>
              <a:ext cx="214314" cy="6786566"/>
            </a:xfrm>
            <a:prstGeom prst="rect">
              <a:avLst/>
            </a:prstGeom>
            <a:solidFill>
              <a:srgbClr val="2C43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858016" y="6572272"/>
              <a:ext cx="214314" cy="21431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baseline="-250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AMC_Footer"/>
          <p:cNvSpPr txBox="1">
            <a:spLocks/>
          </p:cNvSpPr>
          <p:nvPr userDrawn="1"/>
        </p:nvSpPr>
        <p:spPr bwMode="auto">
          <a:xfrm>
            <a:off x="1726540" y="7342268"/>
            <a:ext cx="7240323" cy="250345"/>
          </a:xfrm>
          <a:prstGeom prst="rect">
            <a:avLst/>
          </a:prstGeom>
        </p:spPr>
        <p:txBody>
          <a:bodyPr lIns="0" tIns="41065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algn="ctr">
              <a:defRPr/>
            </a:pP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Copyright © 201</a:t>
            </a:r>
            <a:r>
              <a:rPr lang="id-ID" sz="900" dirty="0">
                <a:solidFill>
                  <a:prstClr val="black"/>
                </a:solidFill>
                <a:cs typeface="Arial" pitchFamily="34" charset="0"/>
              </a:rPr>
              <a:t>7</a:t>
            </a: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 Indonesia Investment Coordinating Board. All rights reserved.</a:t>
            </a:r>
          </a:p>
        </p:txBody>
      </p:sp>
      <p:sp>
        <p:nvSpPr>
          <p:cNvPr id="8" name="Inhaltsplatzhalter 13"/>
          <p:cNvSpPr txBox="1">
            <a:spLocks/>
          </p:cNvSpPr>
          <p:nvPr userDrawn="1"/>
        </p:nvSpPr>
        <p:spPr bwMode="auto">
          <a:xfrm>
            <a:off x="9978653" y="7196965"/>
            <a:ext cx="464123" cy="15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1065" rIns="0" bIns="0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76BCABF7-7AE0-4E8A-8E7D-D8D7F3B9C3BA}" type="slidenum">
              <a:rPr lang="en-US" altLang="id-ID" sz="900" smtClean="0">
                <a:solidFill>
                  <a:srgbClr val="000000"/>
                </a:solidFill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id-ID" sz="900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 bwMode="auto">
          <a:xfrm>
            <a:off x="0" y="768540"/>
            <a:ext cx="106934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3" descr="C:\Documents and Settings\Lintang\Desktop\_2013 anhafiiz\2013 Le Mien\BKPM - Business Card\logoBKPM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4" t="20000" r="23334" b="26666"/>
          <a:stretch>
            <a:fillRect/>
          </a:stretch>
        </p:blipFill>
        <p:spPr bwMode="auto">
          <a:xfrm>
            <a:off x="9830132" y="50771"/>
            <a:ext cx="716606" cy="67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el 3"/>
          <p:cNvSpPr>
            <a:spLocks noGrp="1"/>
          </p:cNvSpPr>
          <p:nvPr>
            <p:ph type="title"/>
          </p:nvPr>
        </p:nvSpPr>
        <p:spPr bwMode="auto">
          <a:xfrm>
            <a:off x="547668" y="9506"/>
            <a:ext cx="9593471" cy="758993"/>
          </a:xfrm>
        </p:spPr>
        <p:txBody>
          <a:bodyPr anchor="b"/>
          <a:lstStyle>
            <a:lvl1pPr algn="l">
              <a:defRPr sz="2300" b="1">
                <a:solidFill>
                  <a:srgbClr val="2C4364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16" name="Content Placeholder 1"/>
          <p:cNvSpPr>
            <a:spLocks noGrp="1"/>
          </p:cNvSpPr>
          <p:nvPr>
            <p:ph idx="1"/>
          </p:nvPr>
        </p:nvSpPr>
        <p:spPr>
          <a:xfrm>
            <a:off x="547668" y="1215593"/>
            <a:ext cx="9598069" cy="5822060"/>
          </a:xfrm>
        </p:spPr>
        <p:txBody>
          <a:bodyPr/>
          <a:lstStyle>
            <a:lvl1pPr marL="300602" indent="-300602">
              <a:defRPr sz="18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689223912"/>
      </p:ext>
    </p:extLst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"/>
          <p:cNvGrpSpPr>
            <a:grpSpLocks/>
          </p:cNvGrpSpPr>
          <p:nvPr userDrawn="1"/>
        </p:nvGrpSpPr>
        <p:grpSpPr bwMode="auto">
          <a:xfrm>
            <a:off x="18565" y="7196965"/>
            <a:ext cx="10524460" cy="157559"/>
            <a:chOff x="0" y="6572272"/>
            <a:chExt cx="7072330" cy="214315"/>
          </a:xfrm>
        </p:grpSpPr>
        <p:sp>
          <p:nvSpPr>
            <p:cNvPr id="5" name="Rectangle 4"/>
            <p:cNvSpPr/>
            <p:nvPr/>
          </p:nvSpPr>
          <p:spPr>
            <a:xfrm rot="5400000">
              <a:off x="3286126" y="3286147"/>
              <a:ext cx="214314" cy="6786566"/>
            </a:xfrm>
            <a:prstGeom prst="rect">
              <a:avLst/>
            </a:prstGeom>
            <a:solidFill>
              <a:srgbClr val="2C4364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858016" y="6572272"/>
              <a:ext cx="214314" cy="21431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baseline="-250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AMC_Footer"/>
          <p:cNvSpPr txBox="1">
            <a:spLocks/>
          </p:cNvSpPr>
          <p:nvPr userDrawn="1"/>
        </p:nvSpPr>
        <p:spPr bwMode="auto">
          <a:xfrm>
            <a:off x="1726540" y="7342268"/>
            <a:ext cx="7240323" cy="250345"/>
          </a:xfrm>
          <a:prstGeom prst="rect">
            <a:avLst/>
          </a:prstGeom>
        </p:spPr>
        <p:txBody>
          <a:bodyPr lIns="0" tIns="41065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algn="ctr">
              <a:defRPr/>
            </a:pP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Copyright © 201</a:t>
            </a:r>
            <a:r>
              <a:rPr lang="id-ID" sz="900" dirty="0">
                <a:solidFill>
                  <a:prstClr val="black"/>
                </a:solidFill>
                <a:cs typeface="Arial" pitchFamily="34" charset="0"/>
              </a:rPr>
              <a:t>7</a:t>
            </a:r>
            <a:r>
              <a:rPr lang="en-US" sz="900" dirty="0">
                <a:solidFill>
                  <a:prstClr val="black"/>
                </a:solidFill>
                <a:cs typeface="Arial" pitchFamily="34" charset="0"/>
              </a:rPr>
              <a:t> Indonesia Investment Coordinating Board. All rights reserved.</a:t>
            </a:r>
          </a:p>
        </p:txBody>
      </p:sp>
      <p:sp>
        <p:nvSpPr>
          <p:cNvPr id="8" name="Inhaltsplatzhalter 13"/>
          <p:cNvSpPr txBox="1">
            <a:spLocks/>
          </p:cNvSpPr>
          <p:nvPr userDrawn="1"/>
        </p:nvSpPr>
        <p:spPr bwMode="auto">
          <a:xfrm>
            <a:off x="9978653" y="7196965"/>
            <a:ext cx="464123" cy="15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1065" rIns="0" bIns="0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62173CBB-2E22-4F8F-9C21-857EAE14FF0D}" type="slidenum">
              <a:rPr lang="en-US" altLang="id-ID" sz="900" smtClean="0">
                <a:solidFill>
                  <a:srgbClr val="000000"/>
                </a:solidFill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id-ID" sz="900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 bwMode="auto">
          <a:xfrm>
            <a:off x="0" y="768540"/>
            <a:ext cx="106934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3" descr="C:\Documents and Settings\Lintang\Desktop\_2013 anhafiiz\2013 Le Mien\BKPM - Business Card\logoBKPM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4" t="20000" r="23334" b="26666"/>
          <a:stretch>
            <a:fillRect/>
          </a:stretch>
        </p:blipFill>
        <p:spPr bwMode="auto">
          <a:xfrm>
            <a:off x="9830132" y="50771"/>
            <a:ext cx="716606" cy="67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el 3"/>
          <p:cNvSpPr>
            <a:spLocks noGrp="1"/>
          </p:cNvSpPr>
          <p:nvPr>
            <p:ph type="title"/>
          </p:nvPr>
        </p:nvSpPr>
        <p:spPr bwMode="auto">
          <a:xfrm>
            <a:off x="547668" y="9506"/>
            <a:ext cx="9593471" cy="758993"/>
          </a:xfrm>
        </p:spPr>
        <p:txBody>
          <a:bodyPr anchor="b"/>
          <a:lstStyle>
            <a:lvl1pPr algn="l">
              <a:defRPr sz="2300" b="1">
                <a:solidFill>
                  <a:srgbClr val="2C4364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16" name="Content Placeholder 1"/>
          <p:cNvSpPr>
            <a:spLocks noGrp="1"/>
          </p:cNvSpPr>
          <p:nvPr>
            <p:ph idx="1"/>
          </p:nvPr>
        </p:nvSpPr>
        <p:spPr>
          <a:xfrm>
            <a:off x="547668" y="1215593"/>
            <a:ext cx="9598069" cy="5822060"/>
          </a:xfrm>
        </p:spPr>
        <p:txBody>
          <a:bodyPr/>
          <a:lstStyle>
            <a:lvl1pPr marL="300602" indent="-300602">
              <a:defRPr sz="18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562853761"/>
      </p:ext>
    </p:extLst>
  </p:cSld>
  <p:clrMapOvr>
    <a:masterClrMapping/>
  </p:clrMapOvr>
  <p:transition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0693400" cy="7562850"/>
          </a:xfrm>
        </p:spPr>
        <p:txBody>
          <a:bodyPr/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30912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534670" y="302866"/>
            <a:ext cx="9624060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4306" tIns="52153" rIns="104306" bIns="5215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34670" y="1764667"/>
            <a:ext cx="9624060" cy="4991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4306" tIns="52153" rIns="104306" bIns="5215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4671" y="7009643"/>
            <a:ext cx="2495127" cy="402652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4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107B61B2-5785-42F0-AE5E-BCA934B5BC1A}" type="datetimeFigureOut">
              <a:rPr lang="en-US"/>
              <a:pPr defTabSz="914400">
                <a:defRPr/>
              </a:pPr>
              <a:t>8/29/2018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53580" y="7009643"/>
            <a:ext cx="3386243" cy="402652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4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63603" y="7009643"/>
            <a:ext cx="2495127" cy="402652"/>
          </a:xfrm>
          <a:prstGeom prst="rect">
            <a:avLst/>
          </a:prstGeom>
        </p:spPr>
        <p:txBody>
          <a:bodyPr vert="horz" wrap="square" lIns="104306" tIns="52153" rIns="104306" bIns="52153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898989"/>
                </a:solidFill>
                <a:latin typeface="+mn-lt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2F91A572-3037-414A-A776-AC6BBA90330E}" type="slidenum">
              <a:rPr lang="en-US" alt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64430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  <p:sldLayoutId id="2147483684" r:id="rId18"/>
    <p:sldLayoutId id="2147483687" r:id="rId19"/>
    <p:sldLayoutId id="2147483689" r:id="rId20"/>
    <p:sldLayoutId id="2147483690" r:id="rId21"/>
    <p:sldLayoutId id="2147483691" r:id="rId22"/>
    <p:sldLayoutId id="2147483692" r:id="rId23"/>
    <p:sldLayoutId id="2147483693" r:id="rId24"/>
    <p:sldLayoutId id="2147483694" r:id="rId25"/>
    <p:sldLayoutId id="2147483695" r:id="rId26"/>
    <p:sldLayoutId id="2147483696" r:id="rId27"/>
    <p:sldLayoutId id="2147483697" r:id="rId28"/>
    <p:sldLayoutId id="2147483698" r:id="rId29"/>
    <p:sldLayoutId id="2147483699" r:id="rId30"/>
    <p:sldLayoutId id="2147483700" r:id="rId31"/>
    <p:sldLayoutId id="2147483701" r:id="rId32"/>
    <p:sldLayoutId id="2147483702" r:id="rId33"/>
    <p:sldLayoutId id="2147483703" r:id="rId34"/>
    <p:sldLayoutId id="2147483704" r:id="rId3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0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0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0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000">
          <a:solidFill>
            <a:schemeClr val="tx1"/>
          </a:solidFill>
          <a:latin typeface="Calibri" pitchFamily="34" charset="0"/>
        </a:defRPr>
      </a:lvl5pPr>
      <a:lvl6pPr marL="521528" algn="ctr" rtl="0" fontAlgn="base">
        <a:spcBef>
          <a:spcPct val="0"/>
        </a:spcBef>
        <a:spcAft>
          <a:spcPct val="0"/>
        </a:spcAft>
        <a:defRPr sz="5000">
          <a:solidFill>
            <a:schemeClr val="tx1"/>
          </a:solidFill>
          <a:latin typeface="Calibri" pitchFamily="34" charset="0"/>
        </a:defRPr>
      </a:lvl6pPr>
      <a:lvl7pPr marL="1043055" algn="ctr" rtl="0" fontAlgn="base">
        <a:spcBef>
          <a:spcPct val="0"/>
        </a:spcBef>
        <a:spcAft>
          <a:spcPct val="0"/>
        </a:spcAft>
        <a:defRPr sz="5000">
          <a:solidFill>
            <a:schemeClr val="tx1"/>
          </a:solidFill>
          <a:latin typeface="Calibri" pitchFamily="34" charset="0"/>
        </a:defRPr>
      </a:lvl7pPr>
      <a:lvl8pPr marL="1564582" algn="ctr" rtl="0" fontAlgn="base">
        <a:spcBef>
          <a:spcPct val="0"/>
        </a:spcBef>
        <a:spcAft>
          <a:spcPct val="0"/>
        </a:spcAft>
        <a:defRPr sz="5000">
          <a:solidFill>
            <a:schemeClr val="tx1"/>
          </a:solidFill>
          <a:latin typeface="Calibri" pitchFamily="34" charset="0"/>
        </a:defRPr>
      </a:lvl8pPr>
      <a:lvl9pPr marL="2086110" algn="ctr" rtl="0" fontAlgn="base">
        <a:spcBef>
          <a:spcPct val="0"/>
        </a:spcBef>
        <a:spcAft>
          <a:spcPct val="0"/>
        </a:spcAft>
        <a:defRPr sz="5000">
          <a:solidFill>
            <a:schemeClr val="tx1"/>
          </a:solidFill>
          <a:latin typeface="Calibri" pitchFamily="34" charset="0"/>
        </a:defRPr>
      </a:lvl9pPr>
    </p:titleStyle>
    <p:bodyStyle>
      <a:lvl1pPr marL="391145" indent="-391145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7482" indent="-325955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818" indent="-260764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5346" indent="-260764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873" indent="-260764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8401" indent="-260764" algn="l" defTabSz="104305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928" indent="-260764" algn="l" defTabSz="104305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1455" indent="-260764" algn="l" defTabSz="104305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983" indent="-260764" algn="l" defTabSz="104305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4305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algn="l" defTabSz="104305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5" algn="l" defTabSz="104305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2" algn="l" defTabSz="104305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10" algn="l" defTabSz="104305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37" algn="l" defTabSz="104305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5" algn="l" defTabSz="104305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2" algn="l" defTabSz="104305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19" algn="l" defTabSz="104305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oss.go.id/" TargetMode="Externa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12" Type="http://schemas.openxmlformats.org/officeDocument/2006/relationships/hyperlink" Target="http://www/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10" Type="http://schemas.openxmlformats.org/officeDocument/2006/relationships/image" Target="../media/image40.png"/><Relationship Id="rId4" Type="http://schemas.openxmlformats.org/officeDocument/2006/relationships/image" Target="../media/image35.png"/><Relationship Id="rId9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10" Type="http://schemas.openxmlformats.org/officeDocument/2006/relationships/image" Target="../media/image68.png"/><Relationship Id="rId4" Type="http://schemas.openxmlformats.org/officeDocument/2006/relationships/image" Target="../media/image62.png"/><Relationship Id="rId9" Type="http://schemas.openxmlformats.org/officeDocument/2006/relationships/image" Target="../media/image6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71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11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image" Target="../media/image86.png"/><Relationship Id="rId18" Type="http://schemas.openxmlformats.org/officeDocument/2006/relationships/image" Target="../media/image91.png"/><Relationship Id="rId3" Type="http://schemas.openxmlformats.org/officeDocument/2006/relationships/image" Target="../media/image76.png"/><Relationship Id="rId21" Type="http://schemas.openxmlformats.org/officeDocument/2006/relationships/image" Target="../media/image94.png"/><Relationship Id="rId7" Type="http://schemas.openxmlformats.org/officeDocument/2006/relationships/image" Target="../media/image80.png"/><Relationship Id="rId12" Type="http://schemas.openxmlformats.org/officeDocument/2006/relationships/image" Target="../media/image85.png"/><Relationship Id="rId17" Type="http://schemas.openxmlformats.org/officeDocument/2006/relationships/image" Target="../media/image90.png"/><Relationship Id="rId2" Type="http://schemas.openxmlformats.org/officeDocument/2006/relationships/image" Target="../media/image9.png"/><Relationship Id="rId16" Type="http://schemas.openxmlformats.org/officeDocument/2006/relationships/image" Target="../media/image89.png"/><Relationship Id="rId20" Type="http://schemas.openxmlformats.org/officeDocument/2006/relationships/image" Target="../media/image93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9.png"/><Relationship Id="rId11" Type="http://schemas.openxmlformats.org/officeDocument/2006/relationships/image" Target="../media/image84.png"/><Relationship Id="rId5" Type="http://schemas.openxmlformats.org/officeDocument/2006/relationships/image" Target="../media/image78.png"/><Relationship Id="rId15" Type="http://schemas.openxmlformats.org/officeDocument/2006/relationships/image" Target="../media/image88.png"/><Relationship Id="rId10" Type="http://schemas.openxmlformats.org/officeDocument/2006/relationships/image" Target="../media/image83.png"/><Relationship Id="rId19" Type="http://schemas.openxmlformats.org/officeDocument/2006/relationships/image" Target="../media/image92.png"/><Relationship Id="rId4" Type="http://schemas.openxmlformats.org/officeDocument/2006/relationships/image" Target="../media/image77.png"/><Relationship Id="rId9" Type="http://schemas.openxmlformats.org/officeDocument/2006/relationships/image" Target="../media/image82.png"/><Relationship Id="rId14" Type="http://schemas.openxmlformats.org/officeDocument/2006/relationships/image" Target="../media/image87.png"/><Relationship Id="rId22" Type="http://schemas.openxmlformats.org/officeDocument/2006/relationships/image" Target="../media/image9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mailto:info.oss@insw.go.id" TargetMode="External"/><Relationship Id="rId3" Type="http://schemas.openxmlformats.org/officeDocument/2006/relationships/image" Target="../media/image96.png"/><Relationship Id="rId7" Type="http://schemas.openxmlformats.org/officeDocument/2006/relationships/hyperlink" Target="mailto:helpdesk.oss@insw.go.id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99.png"/><Relationship Id="rId11" Type="http://schemas.openxmlformats.org/officeDocument/2006/relationships/hyperlink" Target="mailto:info@bkpm.go.id" TargetMode="External"/><Relationship Id="rId5" Type="http://schemas.openxmlformats.org/officeDocument/2006/relationships/image" Target="../media/image98.png"/><Relationship Id="rId10" Type="http://schemas.openxmlformats.org/officeDocument/2006/relationships/hyperlink" Target="mailto:osskom@ekon.go.id" TargetMode="External"/><Relationship Id="rId4" Type="http://schemas.openxmlformats.org/officeDocument/2006/relationships/image" Target="../media/image97.png"/><Relationship Id="rId9" Type="http://schemas.openxmlformats.org/officeDocument/2006/relationships/hyperlink" Target="mailto:satgasnasional@ekon.go.id" TargetMode="Externa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hyperlink" Target="https://oss.go.id/" TargetMode="Externa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oss.go.id/" TargetMode="External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hyperlink" Target="https://oss.go.id/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6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19.xml"/></Relationships>
</file>

<file path=ppt/slides/_rels/slide3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1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1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19.xml"/></Relationships>
</file>

<file path=ppt/slides/_rels/slide4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19.xml"/></Relationships>
</file>

<file path=ppt/slides/_rels/slide4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19.xml"/></Relationships>
</file>

<file path=ppt/slides/_rels/slide4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1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19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1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19.xml"/></Relationships>
</file>

<file path=ppt/slides/_rels/slide4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19.xml"/></Relationships>
</file>

<file path=ppt/slides/_rels/slide4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1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19.xml"/></Relationships>
</file>

<file path=ppt/slides/_rels/slide51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1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19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19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19.xml"/></Relationships>
</file>

<file path=ppt/slides/_rels/slide55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19.xml"/></Relationships>
</file>

<file path=ppt/slides/_rels/slide56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19.xml"/></Relationships>
</file>

<file path=ppt/slides/_rels/slide5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19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29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31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32728"/>
            <a:ext cx="10693400" cy="3587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4"/>
          <p:cNvSpPr/>
          <p:nvPr/>
        </p:nvSpPr>
        <p:spPr>
          <a:xfrm>
            <a:off x="2779171" y="6360148"/>
            <a:ext cx="7914229" cy="122196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defTabSz="139062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700">
              <a:solidFill>
                <a:prstClr val="white"/>
              </a:solidFill>
            </a:endParaRPr>
          </a:p>
        </p:txBody>
      </p:sp>
      <p:sp>
        <p:nvSpPr>
          <p:cNvPr id="16" name="Parallelogram 15"/>
          <p:cNvSpPr/>
          <p:nvPr/>
        </p:nvSpPr>
        <p:spPr>
          <a:xfrm>
            <a:off x="2008726" y="6360148"/>
            <a:ext cx="1654136" cy="1221960"/>
          </a:xfrm>
          <a:prstGeom prst="parallelogram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defTabSz="139062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700">
              <a:solidFill>
                <a:prstClr val="white"/>
              </a:solidFill>
            </a:endParaRPr>
          </a:p>
        </p:txBody>
      </p:sp>
      <p:sp>
        <p:nvSpPr>
          <p:cNvPr id="17" name="Parallelogram 16"/>
          <p:cNvSpPr/>
          <p:nvPr/>
        </p:nvSpPr>
        <p:spPr>
          <a:xfrm>
            <a:off x="9356725" y="6344392"/>
            <a:ext cx="1782233" cy="1221960"/>
          </a:xfrm>
          <a:prstGeom prst="parallelogram">
            <a:avLst/>
          </a:prstGeom>
          <a:solidFill>
            <a:schemeClr val="bg2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defTabSz="139062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700">
              <a:solidFill>
                <a:prstClr val="white"/>
              </a:solidFill>
            </a:endParaRPr>
          </a:p>
        </p:txBody>
      </p:sp>
      <p:sp>
        <p:nvSpPr>
          <p:cNvPr id="33797" name="Rectangle 33"/>
          <p:cNvSpPr>
            <a:spLocks noChangeArrowheads="1"/>
          </p:cNvSpPr>
          <p:nvPr/>
        </p:nvSpPr>
        <p:spPr bwMode="auto">
          <a:xfrm>
            <a:off x="4886290" y="7328261"/>
            <a:ext cx="3698134" cy="243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15" tIns="52157" rIns="104315" bIns="52157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sz="900">
                <a:solidFill>
                  <a:prstClr val="white"/>
                </a:solidFill>
                <a:cs typeface="Arial" pitchFamily="34" charset="0"/>
              </a:rPr>
              <a:t>© 2017 by Indonesia Investment Coordinating Board. All rights reserved </a:t>
            </a:r>
            <a:endParaRPr lang="id-ID" altLang="en-US" sz="9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0" y="1981833"/>
            <a:ext cx="10617200" cy="1326564"/>
          </a:xfrm>
          <a:prstGeom prst="rect">
            <a:avLst/>
          </a:prstGeom>
        </p:spPr>
        <p:txBody>
          <a:bodyPr wrap="square" lIns="104315" tIns="52157" rIns="104315" bIns="52157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sz="5000" b="1" i="1" spc="-171" dirty="0">
                <a:solidFill>
                  <a:prstClr val="white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Candara"/>
                <a:cs typeface="Arial" pitchFamily="34" charset="0"/>
              </a:rPr>
              <a:t>ONLINE SINGLE SUBMISSION</a:t>
            </a:r>
            <a:r>
              <a:rPr lang="en-US" sz="5000" b="1" spc="-171" dirty="0">
                <a:solidFill>
                  <a:prstClr val="white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Candara"/>
                <a:cs typeface="Arial" pitchFamily="34" charset="0"/>
              </a:rPr>
              <a:t>: 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4800" b="1" spc="-171" dirty="0">
                <a:solidFill>
                  <a:prstClr val="white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Candara"/>
                <a:cs typeface="Arial" pitchFamily="34" charset="0"/>
              </a:rPr>
              <a:t>MEKANISME BARU PERIZINAN BERUSAHA</a:t>
            </a:r>
            <a:endParaRPr lang="id-ID" sz="4800" b="1" spc="-171" dirty="0">
              <a:solidFill>
                <a:prstClr val="white"/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Candara"/>
              <a:cs typeface="Arial" pitchFamily="34" charset="0"/>
            </a:endParaRPr>
          </a:p>
        </p:txBody>
      </p:sp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0537" y="885825"/>
            <a:ext cx="1422518" cy="452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 bwMode="auto">
          <a:xfrm>
            <a:off x="2051425" y="601089"/>
            <a:ext cx="1206689" cy="428498"/>
          </a:xfrm>
          <a:prstGeom prst="rect">
            <a:avLst/>
          </a:prstGeom>
        </p:spPr>
        <p:txBody>
          <a:bodyPr wrap="square" lIns="104315" tIns="52157" rIns="104315" bIns="52157">
            <a:spAutoFit/>
          </a:bodyPr>
          <a:lstStyle/>
          <a:p>
            <a:pPr>
              <a:defRPr/>
            </a:pPr>
            <a:r>
              <a:rPr lang="en-US" sz="2100" b="1" dirty="0">
                <a:solidFill>
                  <a:schemeClr val="bg1">
                    <a:lumMod val="50000"/>
                  </a:schemeClr>
                </a:solidFill>
                <a:cs typeface="Arial" charset="0"/>
              </a:rPr>
              <a:t>invest in</a:t>
            </a:r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1282194" y="1007452"/>
            <a:ext cx="1176443" cy="1857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495127" y="1596602"/>
            <a:ext cx="8109162" cy="320776"/>
          </a:xfrm>
          <a:prstGeom prst="rect">
            <a:avLst/>
          </a:prstGeom>
          <a:noFill/>
        </p:spPr>
        <p:txBody>
          <a:bodyPr wrap="square" lIns="104315" tIns="52157" rIns="104315" bIns="52157">
            <a:spAutoFit/>
          </a:bodyPr>
          <a:lstStyle/>
          <a:p>
            <a:pPr algn="r"/>
            <a:r>
              <a:rPr lang="en-US" sz="1400" b="1" dirty="0">
                <a:solidFill>
                  <a:schemeClr val="bg1"/>
                </a:solidFill>
              </a:rPr>
              <a:t>BKPM </a:t>
            </a:r>
            <a:r>
              <a:rPr lang="en-US" sz="1400" dirty="0">
                <a:solidFill>
                  <a:schemeClr val="bg1"/>
                </a:solidFill>
              </a:rPr>
              <a:t>|</a:t>
            </a:r>
            <a:r>
              <a:rPr lang="id-ID" sz="1400" dirty="0">
                <a:solidFill>
                  <a:schemeClr val="bg1"/>
                </a:solidFill>
              </a:rPr>
              <a:t> </a:t>
            </a:r>
            <a:r>
              <a:rPr lang="en-US" sz="1400" dirty="0">
                <a:solidFill>
                  <a:schemeClr val="bg1"/>
                </a:solidFill>
              </a:rPr>
              <a:t>Jakarta</a:t>
            </a:r>
            <a:r>
              <a:rPr lang="id-ID" sz="1400" dirty="0">
                <a:solidFill>
                  <a:schemeClr val="bg1"/>
                </a:solidFill>
              </a:rPr>
              <a:t>, 16 Juli 2018</a:t>
            </a:r>
          </a:p>
        </p:txBody>
      </p:sp>
      <p:pic>
        <p:nvPicPr>
          <p:cNvPr id="13" name="Picture 3" descr="C:\Documents and Settings\Lintang\Desktop\_2013 anhafiiz\2013 Le Mien\BKPM - Business Card\logoBKPM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70" y="504190"/>
            <a:ext cx="1069340" cy="1008380"/>
          </a:xfrm>
          <a:prstGeom prst="rect">
            <a:avLst/>
          </a:prstGeom>
          <a:noFill/>
        </p:spPr>
      </p:pic>
      <p:sp>
        <p:nvSpPr>
          <p:cNvPr id="19" name="Title 1"/>
          <p:cNvSpPr txBox="1">
            <a:spLocks/>
          </p:cNvSpPr>
          <p:nvPr/>
        </p:nvSpPr>
        <p:spPr bwMode="auto">
          <a:xfrm>
            <a:off x="2406015" y="6722533"/>
            <a:ext cx="8287385" cy="840317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 lIns="328550" tIns="52157" rIns="104315" bIns="52157" anchor="ctr"/>
          <a:lstStyle/>
          <a:p>
            <a:pPr algn="r">
              <a:lnSpc>
                <a:spcPts val="1711"/>
              </a:lnSpc>
            </a:pPr>
            <a:endParaRPr lang="en-US" sz="2700" dirty="0">
              <a:solidFill>
                <a:schemeClr val="bg1"/>
              </a:solidFill>
              <a:latin typeface="Eras Light ITC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746722" y="6386407"/>
            <a:ext cx="6946678" cy="320776"/>
          </a:xfrm>
          <a:prstGeom prst="rect">
            <a:avLst/>
          </a:prstGeom>
          <a:noFill/>
        </p:spPr>
        <p:txBody>
          <a:bodyPr wrap="square" lIns="104315" tIns="52157" rIns="104315" bIns="52157">
            <a:spAutoFit/>
          </a:bodyPr>
          <a:lstStyle/>
          <a:p>
            <a:pPr>
              <a:defRPr/>
            </a:pPr>
            <a:r>
              <a:rPr lang="en-AU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BADAN KOORDINASI PENANAMAN MODAL</a:t>
            </a:r>
            <a:endParaRPr lang="id-ID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33"/>
          <p:cNvSpPr>
            <a:spLocks noChangeArrowheads="1"/>
          </p:cNvSpPr>
          <p:nvPr/>
        </p:nvSpPr>
        <p:spPr bwMode="auto">
          <a:xfrm>
            <a:off x="5346700" y="7324760"/>
            <a:ext cx="5346700" cy="243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15" tIns="52157" rIns="104315" bIns="52157">
            <a:sp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</a:rPr>
              <a:t>© 201</a:t>
            </a:r>
            <a:r>
              <a:rPr lang="id-ID" sz="900" dirty="0">
                <a:solidFill>
                  <a:srgbClr val="7F7F7F"/>
                </a:solidFill>
              </a:rPr>
              <a:t>8</a:t>
            </a:r>
            <a:r>
              <a:rPr lang="en-US" sz="900" dirty="0">
                <a:solidFill>
                  <a:srgbClr val="7F7F7F"/>
                </a:solidFill>
              </a:rPr>
              <a:t> by Indonesian Investment Coordinating Board. All rights reserved </a:t>
            </a:r>
            <a:endParaRPr lang="id-ID" sz="900" dirty="0">
              <a:solidFill>
                <a:srgbClr val="7F7F7F"/>
              </a:solidFill>
            </a:endParaRPr>
          </a:p>
        </p:txBody>
      </p:sp>
      <p:pic>
        <p:nvPicPr>
          <p:cNvPr id="20" name="Picture 2" descr="Hasil gambar untuk asian games">
            <a:extLst>
              <a:ext uri="{FF2B5EF4-FFF2-40B4-BE49-F238E27FC236}">
                <a16:creationId xmlns="" xmlns:a16="http://schemas.microsoft.com/office/drawing/2014/main" id="{F626918D-19F5-4E6E-B524-12D6F118BD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922" y="408116"/>
            <a:ext cx="2833667" cy="1343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Hasil gambar untuk WB IMF Indonesia">
            <a:extLst>
              <a:ext uri="{FF2B5EF4-FFF2-40B4-BE49-F238E27FC236}">
                <a16:creationId xmlns="" xmlns:a16="http://schemas.microsoft.com/office/drawing/2014/main" id="{C1CAB652-0C6F-485F-937E-02994B113F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2703" y="373340"/>
            <a:ext cx="3145404" cy="1320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123891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3"/>
          <p:cNvSpPr txBox="1"/>
          <p:nvPr/>
        </p:nvSpPr>
        <p:spPr>
          <a:xfrm>
            <a:off x="3136900" y="1876425"/>
            <a:ext cx="5334000" cy="1488572"/>
          </a:xfrm>
          <a:prstGeom prst="rect">
            <a:avLst/>
          </a:prstGeom>
        </p:spPr>
        <p:txBody>
          <a:bodyPr vert="horz" wrap="square" lIns="0" tIns="11136" rIns="0" bIns="0" rtlCol="0">
            <a:spAutoFit/>
          </a:bodyPr>
          <a:lstStyle/>
          <a:p>
            <a:pPr marL="262280" indent="-251143">
              <a:spcBef>
                <a:spcPts val="88"/>
              </a:spcBef>
              <a:buFont typeface="Arial"/>
              <a:buChar char="•"/>
              <a:tabLst>
                <a:tab pos="262838" algn="l"/>
              </a:tabLst>
            </a:pPr>
            <a:r>
              <a:rPr sz="4800" b="1" i="1" spc="-26" dirty="0">
                <a:latin typeface="Candara" panose="020E0502030303020204" pitchFamily="34" charset="0"/>
                <a:cs typeface="Trebuchet MS"/>
              </a:rPr>
              <a:t>NEW</a:t>
            </a:r>
            <a:r>
              <a:rPr sz="4800" b="1" i="1" spc="-421" dirty="0">
                <a:latin typeface="Candara" panose="020E0502030303020204" pitchFamily="34" charset="0"/>
                <a:cs typeface="Trebuchet MS"/>
              </a:rPr>
              <a:t> </a:t>
            </a:r>
            <a:r>
              <a:rPr sz="4800" b="1" i="1" spc="-31" dirty="0">
                <a:latin typeface="Candara" panose="020E0502030303020204" pitchFamily="34" charset="0"/>
                <a:cs typeface="Trebuchet MS"/>
              </a:rPr>
              <a:t>REGIME</a:t>
            </a:r>
            <a:endParaRPr sz="4800" i="1" dirty="0">
              <a:latin typeface="Candara" panose="020E0502030303020204" pitchFamily="34" charset="0"/>
              <a:cs typeface="Trebuchet MS"/>
            </a:endParaRPr>
          </a:p>
          <a:p>
            <a:pPr marL="262280" indent="-251143">
              <a:buFont typeface="Arial"/>
              <a:buChar char="•"/>
              <a:tabLst>
                <a:tab pos="262838" algn="l"/>
              </a:tabLst>
            </a:pPr>
            <a:r>
              <a:rPr sz="4800" b="1" i="1" spc="-26" dirty="0">
                <a:latin typeface="Candara" panose="020E0502030303020204" pitchFamily="34" charset="0"/>
                <a:cs typeface="Trebuchet MS"/>
              </a:rPr>
              <a:t>NEW</a:t>
            </a:r>
            <a:r>
              <a:rPr sz="4800" b="1" i="1" spc="-446" dirty="0">
                <a:latin typeface="Candara" panose="020E0502030303020204" pitchFamily="34" charset="0"/>
                <a:cs typeface="Trebuchet MS"/>
              </a:rPr>
              <a:t> </a:t>
            </a:r>
            <a:r>
              <a:rPr sz="4800" b="1" i="1" spc="-105" dirty="0">
                <a:latin typeface="Candara" panose="020E0502030303020204" pitchFamily="34" charset="0"/>
                <a:cs typeface="Trebuchet MS"/>
              </a:rPr>
              <a:t>FASHION</a:t>
            </a:r>
            <a:endParaRPr sz="4800" i="1" dirty="0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latin typeface="Candara" panose="020E0502030303020204" pitchFamily="34" charset="0"/>
              </a:rPr>
              <a:t>PRINSIP DASAR PP 24 TAHUN 2018 &amp; IMPLEMENTASI ‘OSS’</a:t>
            </a:r>
          </a:p>
        </p:txBody>
      </p:sp>
    </p:spTree>
    <p:extLst>
      <p:ext uri="{BB962C8B-B14F-4D97-AF65-F5344CB8AC3E}">
        <p14:creationId xmlns:p14="http://schemas.microsoft.com/office/powerpoint/2010/main" val="3762322901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3"/>
          <p:cNvSpPr/>
          <p:nvPr/>
        </p:nvSpPr>
        <p:spPr>
          <a:xfrm>
            <a:off x="6870700" y="4581014"/>
            <a:ext cx="771373" cy="149819"/>
          </a:xfrm>
          <a:custGeom>
            <a:avLst/>
            <a:gdLst/>
            <a:ahLst/>
            <a:cxnLst/>
            <a:rect l="l" t="t" r="r" b="b"/>
            <a:pathLst>
              <a:path w="879475" h="170814">
                <a:moveTo>
                  <a:pt x="172211" y="0"/>
                </a:moveTo>
                <a:lnTo>
                  <a:pt x="0" y="85344"/>
                </a:lnTo>
                <a:lnTo>
                  <a:pt x="172211" y="170688"/>
                </a:lnTo>
                <a:lnTo>
                  <a:pt x="172211" y="114300"/>
                </a:lnTo>
                <a:lnTo>
                  <a:pt x="143255" y="114300"/>
                </a:lnTo>
                <a:lnTo>
                  <a:pt x="143255" y="56388"/>
                </a:lnTo>
                <a:lnTo>
                  <a:pt x="172211" y="56388"/>
                </a:lnTo>
                <a:lnTo>
                  <a:pt x="172211" y="0"/>
                </a:lnTo>
                <a:close/>
              </a:path>
              <a:path w="879475" h="170814">
                <a:moveTo>
                  <a:pt x="172211" y="56388"/>
                </a:moveTo>
                <a:lnTo>
                  <a:pt x="143255" y="56388"/>
                </a:lnTo>
                <a:lnTo>
                  <a:pt x="143255" y="114300"/>
                </a:lnTo>
                <a:lnTo>
                  <a:pt x="172211" y="114300"/>
                </a:lnTo>
                <a:lnTo>
                  <a:pt x="172211" y="56388"/>
                </a:lnTo>
                <a:close/>
              </a:path>
              <a:path w="879475" h="170814">
                <a:moveTo>
                  <a:pt x="879348" y="56388"/>
                </a:moveTo>
                <a:lnTo>
                  <a:pt x="172211" y="56388"/>
                </a:lnTo>
                <a:lnTo>
                  <a:pt x="172211" y="114300"/>
                </a:lnTo>
                <a:lnTo>
                  <a:pt x="879348" y="114300"/>
                </a:lnTo>
                <a:lnTo>
                  <a:pt x="879348" y="56388"/>
                </a:lnTo>
                <a:close/>
              </a:path>
            </a:pathLst>
          </a:custGeom>
          <a:solidFill>
            <a:srgbClr val="212A34"/>
          </a:solidFill>
        </p:spPr>
        <p:txBody>
          <a:bodyPr wrap="square" lIns="0" tIns="0" rIns="0" bIns="0" rtlCol="0"/>
          <a:lstStyle/>
          <a:p>
            <a:endParaRPr sz="1600">
              <a:latin typeface="Candara" panose="020E0502030303020204" pitchFamily="34" charset="0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35016" y="1169305"/>
            <a:ext cx="553606" cy="554720"/>
          </a:xfrm>
          <a:custGeom>
            <a:avLst/>
            <a:gdLst/>
            <a:ahLst/>
            <a:cxnLst/>
            <a:rect l="l" t="t" r="r" b="b"/>
            <a:pathLst>
              <a:path w="631190" h="632460">
                <a:moveTo>
                  <a:pt x="315468" y="0"/>
                </a:moveTo>
                <a:lnTo>
                  <a:pt x="300228" y="2539"/>
                </a:lnTo>
                <a:lnTo>
                  <a:pt x="268224" y="5080"/>
                </a:lnTo>
                <a:lnTo>
                  <a:pt x="251460" y="7620"/>
                </a:lnTo>
                <a:lnTo>
                  <a:pt x="236219" y="11430"/>
                </a:lnTo>
                <a:lnTo>
                  <a:pt x="222504" y="15239"/>
                </a:lnTo>
                <a:lnTo>
                  <a:pt x="207264" y="20320"/>
                </a:lnTo>
                <a:lnTo>
                  <a:pt x="193547" y="26670"/>
                </a:lnTo>
                <a:lnTo>
                  <a:pt x="166116" y="38100"/>
                </a:lnTo>
                <a:lnTo>
                  <a:pt x="115824" y="73660"/>
                </a:lnTo>
                <a:lnTo>
                  <a:pt x="71628" y="116839"/>
                </a:lnTo>
                <a:lnTo>
                  <a:pt x="54864" y="140970"/>
                </a:lnTo>
                <a:lnTo>
                  <a:pt x="45719" y="152400"/>
                </a:lnTo>
                <a:lnTo>
                  <a:pt x="38100" y="166370"/>
                </a:lnTo>
                <a:lnTo>
                  <a:pt x="32003" y="180339"/>
                </a:lnTo>
                <a:lnTo>
                  <a:pt x="24384" y="194310"/>
                </a:lnTo>
                <a:lnTo>
                  <a:pt x="19812" y="208280"/>
                </a:lnTo>
                <a:lnTo>
                  <a:pt x="13716" y="223520"/>
                </a:lnTo>
                <a:lnTo>
                  <a:pt x="10667" y="238760"/>
                </a:lnTo>
                <a:lnTo>
                  <a:pt x="6096" y="254000"/>
                </a:lnTo>
                <a:lnTo>
                  <a:pt x="4571" y="269239"/>
                </a:lnTo>
                <a:lnTo>
                  <a:pt x="1524" y="284480"/>
                </a:lnTo>
                <a:lnTo>
                  <a:pt x="0" y="300989"/>
                </a:lnTo>
                <a:lnTo>
                  <a:pt x="0" y="332739"/>
                </a:lnTo>
                <a:lnTo>
                  <a:pt x="1524" y="349250"/>
                </a:lnTo>
                <a:lnTo>
                  <a:pt x="4571" y="364489"/>
                </a:lnTo>
                <a:lnTo>
                  <a:pt x="6096" y="379730"/>
                </a:lnTo>
                <a:lnTo>
                  <a:pt x="10667" y="394970"/>
                </a:lnTo>
                <a:lnTo>
                  <a:pt x="13716" y="410210"/>
                </a:lnTo>
                <a:lnTo>
                  <a:pt x="19812" y="425450"/>
                </a:lnTo>
                <a:lnTo>
                  <a:pt x="24384" y="439420"/>
                </a:lnTo>
                <a:lnTo>
                  <a:pt x="32003" y="453389"/>
                </a:lnTo>
                <a:lnTo>
                  <a:pt x="38100" y="467360"/>
                </a:lnTo>
                <a:lnTo>
                  <a:pt x="45719" y="480060"/>
                </a:lnTo>
                <a:lnTo>
                  <a:pt x="54864" y="492760"/>
                </a:lnTo>
                <a:lnTo>
                  <a:pt x="71628" y="516889"/>
                </a:lnTo>
                <a:lnTo>
                  <a:pt x="114300" y="560070"/>
                </a:lnTo>
                <a:lnTo>
                  <a:pt x="152400" y="586739"/>
                </a:lnTo>
                <a:lnTo>
                  <a:pt x="193547" y="607060"/>
                </a:lnTo>
                <a:lnTo>
                  <a:pt x="207264" y="613410"/>
                </a:lnTo>
                <a:lnTo>
                  <a:pt x="222504" y="617220"/>
                </a:lnTo>
                <a:lnTo>
                  <a:pt x="236219" y="622300"/>
                </a:lnTo>
                <a:lnTo>
                  <a:pt x="252983" y="624839"/>
                </a:lnTo>
                <a:lnTo>
                  <a:pt x="268224" y="628650"/>
                </a:lnTo>
                <a:lnTo>
                  <a:pt x="315468" y="632460"/>
                </a:lnTo>
                <a:lnTo>
                  <a:pt x="364236" y="628650"/>
                </a:lnTo>
                <a:lnTo>
                  <a:pt x="394716" y="622300"/>
                </a:lnTo>
                <a:lnTo>
                  <a:pt x="409956" y="617220"/>
                </a:lnTo>
                <a:lnTo>
                  <a:pt x="423672" y="613410"/>
                </a:lnTo>
                <a:lnTo>
                  <a:pt x="438912" y="607060"/>
                </a:lnTo>
                <a:lnTo>
                  <a:pt x="466344" y="594360"/>
                </a:lnTo>
                <a:lnTo>
                  <a:pt x="315468" y="594360"/>
                </a:lnTo>
                <a:lnTo>
                  <a:pt x="316230" y="594296"/>
                </a:lnTo>
                <a:lnTo>
                  <a:pt x="301752" y="593089"/>
                </a:lnTo>
                <a:lnTo>
                  <a:pt x="288036" y="593089"/>
                </a:lnTo>
                <a:lnTo>
                  <a:pt x="272796" y="590550"/>
                </a:lnTo>
                <a:lnTo>
                  <a:pt x="274320" y="590550"/>
                </a:lnTo>
                <a:lnTo>
                  <a:pt x="259080" y="589280"/>
                </a:lnTo>
                <a:lnTo>
                  <a:pt x="260604" y="589280"/>
                </a:lnTo>
                <a:lnTo>
                  <a:pt x="245364" y="585470"/>
                </a:lnTo>
                <a:lnTo>
                  <a:pt x="246888" y="585470"/>
                </a:lnTo>
                <a:lnTo>
                  <a:pt x="223374" y="577850"/>
                </a:lnTo>
                <a:lnTo>
                  <a:pt x="220980" y="577850"/>
                </a:lnTo>
                <a:lnTo>
                  <a:pt x="207264" y="571500"/>
                </a:lnTo>
                <a:lnTo>
                  <a:pt x="208788" y="571500"/>
                </a:lnTo>
                <a:lnTo>
                  <a:pt x="198500" y="567689"/>
                </a:lnTo>
                <a:lnTo>
                  <a:pt x="196596" y="567689"/>
                </a:lnTo>
                <a:lnTo>
                  <a:pt x="185165" y="561339"/>
                </a:lnTo>
                <a:lnTo>
                  <a:pt x="184404" y="561339"/>
                </a:lnTo>
                <a:lnTo>
                  <a:pt x="162052" y="547370"/>
                </a:lnTo>
                <a:lnTo>
                  <a:pt x="161544" y="547370"/>
                </a:lnTo>
                <a:lnTo>
                  <a:pt x="138683" y="530860"/>
                </a:lnTo>
                <a:lnTo>
                  <a:pt x="140208" y="530860"/>
                </a:lnTo>
                <a:lnTo>
                  <a:pt x="118872" y="513080"/>
                </a:lnTo>
                <a:lnTo>
                  <a:pt x="119230" y="513080"/>
                </a:lnTo>
                <a:lnTo>
                  <a:pt x="100583" y="492760"/>
                </a:lnTo>
                <a:lnTo>
                  <a:pt x="101176" y="492760"/>
                </a:lnTo>
                <a:lnTo>
                  <a:pt x="86275" y="472439"/>
                </a:lnTo>
                <a:lnTo>
                  <a:pt x="85344" y="472439"/>
                </a:lnTo>
                <a:lnTo>
                  <a:pt x="77724" y="461010"/>
                </a:lnTo>
                <a:lnTo>
                  <a:pt x="79247" y="461010"/>
                </a:lnTo>
                <a:lnTo>
                  <a:pt x="71628" y="448310"/>
                </a:lnTo>
                <a:lnTo>
                  <a:pt x="66209" y="438150"/>
                </a:lnTo>
                <a:lnTo>
                  <a:pt x="65532" y="438150"/>
                </a:lnTo>
                <a:lnTo>
                  <a:pt x="59436" y="424180"/>
                </a:lnTo>
                <a:lnTo>
                  <a:pt x="60405" y="424180"/>
                </a:lnTo>
                <a:lnTo>
                  <a:pt x="54864" y="411480"/>
                </a:lnTo>
                <a:lnTo>
                  <a:pt x="50749" y="400050"/>
                </a:lnTo>
                <a:lnTo>
                  <a:pt x="50292" y="400050"/>
                </a:lnTo>
                <a:lnTo>
                  <a:pt x="44473" y="373380"/>
                </a:lnTo>
                <a:lnTo>
                  <a:pt x="44196" y="373380"/>
                </a:lnTo>
                <a:lnTo>
                  <a:pt x="41656" y="360680"/>
                </a:lnTo>
                <a:lnTo>
                  <a:pt x="41147" y="360680"/>
                </a:lnTo>
                <a:lnTo>
                  <a:pt x="39624" y="345439"/>
                </a:lnTo>
                <a:lnTo>
                  <a:pt x="38100" y="331470"/>
                </a:lnTo>
                <a:lnTo>
                  <a:pt x="38100" y="302260"/>
                </a:lnTo>
                <a:lnTo>
                  <a:pt x="39624" y="288289"/>
                </a:lnTo>
                <a:lnTo>
                  <a:pt x="41147" y="273050"/>
                </a:lnTo>
                <a:lnTo>
                  <a:pt x="41402" y="273050"/>
                </a:lnTo>
                <a:lnTo>
                  <a:pt x="44196" y="259080"/>
                </a:lnTo>
                <a:lnTo>
                  <a:pt x="44750" y="259080"/>
                </a:lnTo>
                <a:lnTo>
                  <a:pt x="50292" y="233680"/>
                </a:lnTo>
                <a:lnTo>
                  <a:pt x="50707" y="233680"/>
                </a:lnTo>
                <a:lnTo>
                  <a:pt x="54864" y="220980"/>
                </a:lnTo>
                <a:lnTo>
                  <a:pt x="60350" y="209550"/>
                </a:lnTo>
                <a:lnTo>
                  <a:pt x="59436" y="209550"/>
                </a:lnTo>
                <a:lnTo>
                  <a:pt x="65532" y="195580"/>
                </a:lnTo>
                <a:lnTo>
                  <a:pt x="66086" y="195580"/>
                </a:lnTo>
                <a:lnTo>
                  <a:pt x="71628" y="182880"/>
                </a:lnTo>
                <a:lnTo>
                  <a:pt x="73151" y="182880"/>
                </a:lnTo>
                <a:lnTo>
                  <a:pt x="79247" y="172720"/>
                </a:lnTo>
                <a:lnTo>
                  <a:pt x="77724" y="172720"/>
                </a:lnTo>
                <a:lnTo>
                  <a:pt x="85344" y="160020"/>
                </a:lnTo>
                <a:lnTo>
                  <a:pt x="87206" y="160020"/>
                </a:lnTo>
                <a:lnTo>
                  <a:pt x="101176" y="140970"/>
                </a:lnTo>
                <a:lnTo>
                  <a:pt x="100583" y="140970"/>
                </a:lnTo>
                <a:lnTo>
                  <a:pt x="119230" y="120650"/>
                </a:lnTo>
                <a:lnTo>
                  <a:pt x="118872" y="120650"/>
                </a:lnTo>
                <a:lnTo>
                  <a:pt x="140208" y="102870"/>
                </a:lnTo>
                <a:lnTo>
                  <a:pt x="138683" y="102870"/>
                </a:lnTo>
                <a:lnTo>
                  <a:pt x="161544" y="86360"/>
                </a:lnTo>
                <a:lnTo>
                  <a:pt x="162052" y="86360"/>
                </a:lnTo>
                <a:lnTo>
                  <a:pt x="184404" y="72389"/>
                </a:lnTo>
                <a:lnTo>
                  <a:pt x="185166" y="72389"/>
                </a:lnTo>
                <a:lnTo>
                  <a:pt x="196596" y="66039"/>
                </a:lnTo>
                <a:lnTo>
                  <a:pt x="197815" y="66039"/>
                </a:lnTo>
                <a:lnTo>
                  <a:pt x="208788" y="60960"/>
                </a:lnTo>
                <a:lnTo>
                  <a:pt x="207264" y="60960"/>
                </a:lnTo>
                <a:lnTo>
                  <a:pt x="220980" y="55880"/>
                </a:lnTo>
                <a:lnTo>
                  <a:pt x="223374" y="55880"/>
                </a:lnTo>
                <a:lnTo>
                  <a:pt x="246888" y="48260"/>
                </a:lnTo>
                <a:lnTo>
                  <a:pt x="245364" y="48260"/>
                </a:lnTo>
                <a:lnTo>
                  <a:pt x="260604" y="44450"/>
                </a:lnTo>
                <a:lnTo>
                  <a:pt x="259080" y="44450"/>
                </a:lnTo>
                <a:lnTo>
                  <a:pt x="274320" y="43180"/>
                </a:lnTo>
                <a:lnTo>
                  <a:pt x="272796" y="43180"/>
                </a:lnTo>
                <a:lnTo>
                  <a:pt x="288036" y="40639"/>
                </a:lnTo>
                <a:lnTo>
                  <a:pt x="301752" y="40639"/>
                </a:lnTo>
                <a:lnTo>
                  <a:pt x="316230" y="38226"/>
                </a:lnTo>
                <a:lnTo>
                  <a:pt x="315468" y="38100"/>
                </a:lnTo>
                <a:lnTo>
                  <a:pt x="466344" y="38100"/>
                </a:lnTo>
                <a:lnTo>
                  <a:pt x="423672" y="20320"/>
                </a:lnTo>
                <a:lnTo>
                  <a:pt x="409956" y="15239"/>
                </a:lnTo>
                <a:lnTo>
                  <a:pt x="394716" y="11430"/>
                </a:lnTo>
                <a:lnTo>
                  <a:pt x="364236" y="5080"/>
                </a:lnTo>
                <a:lnTo>
                  <a:pt x="332232" y="2539"/>
                </a:lnTo>
                <a:lnTo>
                  <a:pt x="315468" y="0"/>
                </a:lnTo>
                <a:close/>
              </a:path>
              <a:path w="631190" h="632460">
                <a:moveTo>
                  <a:pt x="316230" y="594296"/>
                </a:moveTo>
                <a:lnTo>
                  <a:pt x="315468" y="594360"/>
                </a:lnTo>
                <a:lnTo>
                  <a:pt x="316992" y="594360"/>
                </a:lnTo>
                <a:lnTo>
                  <a:pt x="316230" y="594296"/>
                </a:lnTo>
                <a:close/>
              </a:path>
              <a:path w="631190" h="632460">
                <a:moveTo>
                  <a:pt x="411480" y="576580"/>
                </a:moveTo>
                <a:lnTo>
                  <a:pt x="397764" y="581660"/>
                </a:lnTo>
                <a:lnTo>
                  <a:pt x="399288" y="581660"/>
                </a:lnTo>
                <a:lnTo>
                  <a:pt x="384048" y="585470"/>
                </a:lnTo>
                <a:lnTo>
                  <a:pt x="385572" y="585470"/>
                </a:lnTo>
                <a:lnTo>
                  <a:pt x="371855" y="589280"/>
                </a:lnTo>
                <a:lnTo>
                  <a:pt x="358140" y="590550"/>
                </a:lnTo>
                <a:lnTo>
                  <a:pt x="344424" y="593089"/>
                </a:lnTo>
                <a:lnTo>
                  <a:pt x="330708" y="593089"/>
                </a:lnTo>
                <a:lnTo>
                  <a:pt x="316230" y="594296"/>
                </a:lnTo>
                <a:lnTo>
                  <a:pt x="316992" y="594360"/>
                </a:lnTo>
                <a:lnTo>
                  <a:pt x="466344" y="594360"/>
                </a:lnTo>
                <a:lnTo>
                  <a:pt x="480060" y="586739"/>
                </a:lnTo>
                <a:lnTo>
                  <a:pt x="492252" y="577850"/>
                </a:lnTo>
                <a:lnTo>
                  <a:pt x="409956" y="577850"/>
                </a:lnTo>
                <a:lnTo>
                  <a:pt x="411480" y="576580"/>
                </a:lnTo>
                <a:close/>
              </a:path>
              <a:path w="631190" h="632460">
                <a:moveTo>
                  <a:pt x="219455" y="576580"/>
                </a:moveTo>
                <a:lnTo>
                  <a:pt x="220980" y="577850"/>
                </a:lnTo>
                <a:lnTo>
                  <a:pt x="223374" y="577850"/>
                </a:lnTo>
                <a:lnTo>
                  <a:pt x="219455" y="576580"/>
                </a:lnTo>
                <a:close/>
              </a:path>
              <a:path w="631190" h="632460">
                <a:moveTo>
                  <a:pt x="435864" y="566420"/>
                </a:moveTo>
                <a:lnTo>
                  <a:pt x="423672" y="571500"/>
                </a:lnTo>
                <a:lnTo>
                  <a:pt x="409956" y="577850"/>
                </a:lnTo>
                <a:lnTo>
                  <a:pt x="492252" y="577850"/>
                </a:lnTo>
                <a:lnTo>
                  <a:pt x="506185" y="567689"/>
                </a:lnTo>
                <a:lnTo>
                  <a:pt x="435864" y="567689"/>
                </a:lnTo>
                <a:lnTo>
                  <a:pt x="435864" y="566420"/>
                </a:lnTo>
                <a:close/>
              </a:path>
              <a:path w="631190" h="632460">
                <a:moveTo>
                  <a:pt x="195072" y="566420"/>
                </a:moveTo>
                <a:lnTo>
                  <a:pt x="196596" y="567689"/>
                </a:lnTo>
                <a:lnTo>
                  <a:pt x="198500" y="567689"/>
                </a:lnTo>
                <a:lnTo>
                  <a:pt x="195072" y="566420"/>
                </a:lnTo>
                <a:close/>
              </a:path>
              <a:path w="631190" h="632460">
                <a:moveTo>
                  <a:pt x="448056" y="560070"/>
                </a:moveTo>
                <a:lnTo>
                  <a:pt x="435864" y="567689"/>
                </a:lnTo>
                <a:lnTo>
                  <a:pt x="506185" y="567689"/>
                </a:lnTo>
                <a:lnTo>
                  <a:pt x="514894" y="561339"/>
                </a:lnTo>
                <a:lnTo>
                  <a:pt x="448056" y="561339"/>
                </a:lnTo>
                <a:lnTo>
                  <a:pt x="448056" y="560070"/>
                </a:lnTo>
                <a:close/>
              </a:path>
              <a:path w="631190" h="632460">
                <a:moveTo>
                  <a:pt x="182880" y="560070"/>
                </a:moveTo>
                <a:lnTo>
                  <a:pt x="184404" y="561339"/>
                </a:lnTo>
                <a:lnTo>
                  <a:pt x="185165" y="561339"/>
                </a:lnTo>
                <a:lnTo>
                  <a:pt x="182880" y="560070"/>
                </a:lnTo>
                <a:close/>
              </a:path>
              <a:path w="631190" h="632460">
                <a:moveTo>
                  <a:pt x="470916" y="546100"/>
                </a:moveTo>
                <a:lnTo>
                  <a:pt x="458724" y="553720"/>
                </a:lnTo>
                <a:lnTo>
                  <a:pt x="460248" y="553720"/>
                </a:lnTo>
                <a:lnTo>
                  <a:pt x="448056" y="561339"/>
                </a:lnTo>
                <a:lnTo>
                  <a:pt x="514894" y="561339"/>
                </a:lnTo>
                <a:lnTo>
                  <a:pt x="516636" y="560070"/>
                </a:lnTo>
                <a:lnTo>
                  <a:pt x="530923" y="547370"/>
                </a:lnTo>
                <a:lnTo>
                  <a:pt x="469392" y="547370"/>
                </a:lnTo>
                <a:lnTo>
                  <a:pt x="470916" y="546100"/>
                </a:lnTo>
                <a:close/>
              </a:path>
              <a:path w="631190" h="632460">
                <a:moveTo>
                  <a:pt x="160019" y="546100"/>
                </a:moveTo>
                <a:lnTo>
                  <a:pt x="161544" y="547370"/>
                </a:lnTo>
                <a:lnTo>
                  <a:pt x="162052" y="547370"/>
                </a:lnTo>
                <a:lnTo>
                  <a:pt x="160019" y="546100"/>
                </a:lnTo>
                <a:close/>
              </a:path>
              <a:path w="631190" h="632460">
                <a:moveTo>
                  <a:pt x="512064" y="513080"/>
                </a:moveTo>
                <a:lnTo>
                  <a:pt x="492252" y="530860"/>
                </a:lnTo>
                <a:lnTo>
                  <a:pt x="469392" y="547370"/>
                </a:lnTo>
                <a:lnTo>
                  <a:pt x="530923" y="547370"/>
                </a:lnTo>
                <a:lnTo>
                  <a:pt x="539496" y="539750"/>
                </a:lnTo>
                <a:lnTo>
                  <a:pt x="559308" y="516889"/>
                </a:lnTo>
                <a:lnTo>
                  <a:pt x="561233" y="514350"/>
                </a:lnTo>
                <a:lnTo>
                  <a:pt x="512064" y="514350"/>
                </a:lnTo>
                <a:lnTo>
                  <a:pt x="512064" y="513080"/>
                </a:lnTo>
                <a:close/>
              </a:path>
              <a:path w="631190" h="632460">
                <a:moveTo>
                  <a:pt x="119230" y="513080"/>
                </a:moveTo>
                <a:lnTo>
                  <a:pt x="118872" y="513080"/>
                </a:lnTo>
                <a:lnTo>
                  <a:pt x="120396" y="514350"/>
                </a:lnTo>
                <a:lnTo>
                  <a:pt x="119230" y="513080"/>
                </a:lnTo>
                <a:close/>
              </a:path>
              <a:path w="631190" h="632460">
                <a:moveTo>
                  <a:pt x="577596" y="492760"/>
                </a:moveTo>
                <a:lnTo>
                  <a:pt x="530352" y="492760"/>
                </a:lnTo>
                <a:lnTo>
                  <a:pt x="512063" y="514350"/>
                </a:lnTo>
                <a:lnTo>
                  <a:pt x="561233" y="514350"/>
                </a:lnTo>
                <a:lnTo>
                  <a:pt x="577596" y="492760"/>
                </a:lnTo>
                <a:close/>
              </a:path>
              <a:path w="631190" h="632460">
                <a:moveTo>
                  <a:pt x="101176" y="492760"/>
                </a:moveTo>
                <a:lnTo>
                  <a:pt x="100583" y="492760"/>
                </a:lnTo>
                <a:lnTo>
                  <a:pt x="102108" y="494030"/>
                </a:lnTo>
                <a:lnTo>
                  <a:pt x="101176" y="492760"/>
                </a:lnTo>
                <a:close/>
              </a:path>
              <a:path w="631190" h="632460">
                <a:moveTo>
                  <a:pt x="590295" y="471170"/>
                </a:moveTo>
                <a:lnTo>
                  <a:pt x="547116" y="471170"/>
                </a:lnTo>
                <a:lnTo>
                  <a:pt x="528828" y="494030"/>
                </a:lnTo>
                <a:lnTo>
                  <a:pt x="530352" y="492760"/>
                </a:lnTo>
                <a:lnTo>
                  <a:pt x="577596" y="492760"/>
                </a:lnTo>
                <a:lnTo>
                  <a:pt x="585216" y="480060"/>
                </a:lnTo>
                <a:lnTo>
                  <a:pt x="590295" y="471170"/>
                </a:lnTo>
                <a:close/>
              </a:path>
              <a:path w="631190" h="632460">
                <a:moveTo>
                  <a:pt x="85344" y="471170"/>
                </a:moveTo>
                <a:lnTo>
                  <a:pt x="85344" y="472439"/>
                </a:lnTo>
                <a:lnTo>
                  <a:pt x="86275" y="472439"/>
                </a:lnTo>
                <a:lnTo>
                  <a:pt x="85344" y="471170"/>
                </a:lnTo>
                <a:close/>
              </a:path>
              <a:path w="631190" h="632460">
                <a:moveTo>
                  <a:pt x="565404" y="436880"/>
                </a:moveTo>
                <a:lnTo>
                  <a:pt x="553212" y="461010"/>
                </a:lnTo>
                <a:lnTo>
                  <a:pt x="545592" y="472439"/>
                </a:lnTo>
                <a:lnTo>
                  <a:pt x="547116" y="471170"/>
                </a:lnTo>
                <a:lnTo>
                  <a:pt x="590295" y="471170"/>
                </a:lnTo>
                <a:lnTo>
                  <a:pt x="600456" y="453389"/>
                </a:lnTo>
                <a:lnTo>
                  <a:pt x="607106" y="438150"/>
                </a:lnTo>
                <a:lnTo>
                  <a:pt x="565404" y="438150"/>
                </a:lnTo>
                <a:lnTo>
                  <a:pt x="565404" y="436880"/>
                </a:lnTo>
                <a:close/>
              </a:path>
              <a:path w="631190" h="632460">
                <a:moveTo>
                  <a:pt x="65532" y="436880"/>
                </a:moveTo>
                <a:lnTo>
                  <a:pt x="65532" y="438150"/>
                </a:lnTo>
                <a:lnTo>
                  <a:pt x="66209" y="438150"/>
                </a:lnTo>
                <a:lnTo>
                  <a:pt x="65532" y="436880"/>
                </a:lnTo>
                <a:close/>
              </a:path>
              <a:path w="631190" h="632460">
                <a:moveTo>
                  <a:pt x="571500" y="424180"/>
                </a:moveTo>
                <a:lnTo>
                  <a:pt x="565404" y="438150"/>
                </a:lnTo>
                <a:lnTo>
                  <a:pt x="607106" y="438150"/>
                </a:lnTo>
                <a:lnTo>
                  <a:pt x="612648" y="425450"/>
                </a:lnTo>
                <a:lnTo>
                  <a:pt x="571500" y="425450"/>
                </a:lnTo>
                <a:lnTo>
                  <a:pt x="571500" y="424180"/>
                </a:lnTo>
                <a:close/>
              </a:path>
              <a:path w="631190" h="632460">
                <a:moveTo>
                  <a:pt x="60405" y="424180"/>
                </a:moveTo>
                <a:lnTo>
                  <a:pt x="59436" y="424180"/>
                </a:lnTo>
                <a:lnTo>
                  <a:pt x="60960" y="425450"/>
                </a:lnTo>
                <a:lnTo>
                  <a:pt x="60405" y="424180"/>
                </a:lnTo>
                <a:close/>
              </a:path>
              <a:path w="631190" h="632460">
                <a:moveTo>
                  <a:pt x="580644" y="398780"/>
                </a:moveTo>
                <a:lnTo>
                  <a:pt x="571500" y="425450"/>
                </a:lnTo>
                <a:lnTo>
                  <a:pt x="612648" y="425450"/>
                </a:lnTo>
                <a:lnTo>
                  <a:pt x="620268" y="400050"/>
                </a:lnTo>
                <a:lnTo>
                  <a:pt x="580644" y="400050"/>
                </a:lnTo>
                <a:lnTo>
                  <a:pt x="580644" y="398780"/>
                </a:lnTo>
                <a:close/>
              </a:path>
              <a:path w="631190" h="632460">
                <a:moveTo>
                  <a:pt x="50292" y="398780"/>
                </a:moveTo>
                <a:lnTo>
                  <a:pt x="50292" y="400050"/>
                </a:lnTo>
                <a:lnTo>
                  <a:pt x="50749" y="400050"/>
                </a:lnTo>
                <a:lnTo>
                  <a:pt x="50292" y="398780"/>
                </a:lnTo>
                <a:close/>
              </a:path>
              <a:path w="631190" h="632460">
                <a:moveTo>
                  <a:pt x="588264" y="372110"/>
                </a:moveTo>
                <a:lnTo>
                  <a:pt x="583692" y="386080"/>
                </a:lnTo>
                <a:lnTo>
                  <a:pt x="585216" y="386080"/>
                </a:lnTo>
                <a:lnTo>
                  <a:pt x="580644" y="400050"/>
                </a:lnTo>
                <a:lnTo>
                  <a:pt x="620268" y="400050"/>
                </a:lnTo>
                <a:lnTo>
                  <a:pt x="621792" y="394970"/>
                </a:lnTo>
                <a:lnTo>
                  <a:pt x="626110" y="373380"/>
                </a:lnTo>
                <a:lnTo>
                  <a:pt x="588264" y="373380"/>
                </a:lnTo>
                <a:lnTo>
                  <a:pt x="588264" y="372110"/>
                </a:lnTo>
                <a:close/>
              </a:path>
              <a:path w="631190" h="632460">
                <a:moveTo>
                  <a:pt x="44196" y="372110"/>
                </a:moveTo>
                <a:lnTo>
                  <a:pt x="44196" y="373380"/>
                </a:lnTo>
                <a:lnTo>
                  <a:pt x="44473" y="373380"/>
                </a:lnTo>
                <a:lnTo>
                  <a:pt x="44196" y="372110"/>
                </a:lnTo>
                <a:close/>
              </a:path>
              <a:path w="631190" h="632460">
                <a:moveTo>
                  <a:pt x="589788" y="358139"/>
                </a:moveTo>
                <a:lnTo>
                  <a:pt x="588264" y="373380"/>
                </a:lnTo>
                <a:lnTo>
                  <a:pt x="626110" y="373380"/>
                </a:lnTo>
                <a:lnTo>
                  <a:pt x="627888" y="364489"/>
                </a:lnTo>
                <a:lnTo>
                  <a:pt x="628269" y="360680"/>
                </a:lnTo>
                <a:lnTo>
                  <a:pt x="589788" y="360680"/>
                </a:lnTo>
                <a:lnTo>
                  <a:pt x="589788" y="358139"/>
                </a:lnTo>
                <a:close/>
              </a:path>
              <a:path w="631190" h="632460">
                <a:moveTo>
                  <a:pt x="41147" y="358139"/>
                </a:moveTo>
                <a:lnTo>
                  <a:pt x="41147" y="360680"/>
                </a:lnTo>
                <a:lnTo>
                  <a:pt x="41656" y="360680"/>
                </a:lnTo>
                <a:lnTo>
                  <a:pt x="41147" y="358139"/>
                </a:lnTo>
                <a:close/>
              </a:path>
              <a:path w="631190" h="632460">
                <a:moveTo>
                  <a:pt x="628269" y="273050"/>
                </a:moveTo>
                <a:lnTo>
                  <a:pt x="589788" y="273050"/>
                </a:lnTo>
                <a:lnTo>
                  <a:pt x="591312" y="288289"/>
                </a:lnTo>
                <a:lnTo>
                  <a:pt x="592836" y="302260"/>
                </a:lnTo>
                <a:lnTo>
                  <a:pt x="592836" y="331470"/>
                </a:lnTo>
                <a:lnTo>
                  <a:pt x="591312" y="345439"/>
                </a:lnTo>
                <a:lnTo>
                  <a:pt x="589788" y="360680"/>
                </a:lnTo>
                <a:lnTo>
                  <a:pt x="628269" y="360680"/>
                </a:lnTo>
                <a:lnTo>
                  <a:pt x="629412" y="349250"/>
                </a:lnTo>
                <a:lnTo>
                  <a:pt x="630936" y="332739"/>
                </a:lnTo>
                <a:lnTo>
                  <a:pt x="630936" y="300989"/>
                </a:lnTo>
                <a:lnTo>
                  <a:pt x="629412" y="284480"/>
                </a:lnTo>
                <a:lnTo>
                  <a:pt x="628269" y="273050"/>
                </a:lnTo>
                <a:close/>
              </a:path>
              <a:path w="631190" h="632460">
                <a:moveTo>
                  <a:pt x="41402" y="273050"/>
                </a:moveTo>
                <a:lnTo>
                  <a:pt x="41147" y="273050"/>
                </a:lnTo>
                <a:lnTo>
                  <a:pt x="41147" y="274320"/>
                </a:lnTo>
                <a:lnTo>
                  <a:pt x="41402" y="273050"/>
                </a:lnTo>
                <a:close/>
              </a:path>
              <a:path w="631190" h="632460">
                <a:moveTo>
                  <a:pt x="625856" y="259080"/>
                </a:moveTo>
                <a:lnTo>
                  <a:pt x="588264" y="259080"/>
                </a:lnTo>
                <a:lnTo>
                  <a:pt x="589788" y="274320"/>
                </a:lnTo>
                <a:lnTo>
                  <a:pt x="589788" y="273050"/>
                </a:lnTo>
                <a:lnTo>
                  <a:pt x="628269" y="273050"/>
                </a:lnTo>
                <a:lnTo>
                  <a:pt x="627888" y="269239"/>
                </a:lnTo>
                <a:lnTo>
                  <a:pt x="625856" y="259080"/>
                </a:lnTo>
                <a:close/>
              </a:path>
              <a:path w="631190" h="632460">
                <a:moveTo>
                  <a:pt x="44750" y="259080"/>
                </a:moveTo>
                <a:lnTo>
                  <a:pt x="44196" y="259080"/>
                </a:lnTo>
                <a:lnTo>
                  <a:pt x="44196" y="261620"/>
                </a:lnTo>
                <a:lnTo>
                  <a:pt x="44750" y="259080"/>
                </a:lnTo>
                <a:close/>
              </a:path>
              <a:path w="631190" h="632460">
                <a:moveTo>
                  <a:pt x="620268" y="233680"/>
                </a:moveTo>
                <a:lnTo>
                  <a:pt x="580644" y="233680"/>
                </a:lnTo>
                <a:lnTo>
                  <a:pt x="585216" y="247650"/>
                </a:lnTo>
                <a:lnTo>
                  <a:pt x="583692" y="247650"/>
                </a:lnTo>
                <a:lnTo>
                  <a:pt x="588264" y="261620"/>
                </a:lnTo>
                <a:lnTo>
                  <a:pt x="588264" y="259080"/>
                </a:lnTo>
                <a:lnTo>
                  <a:pt x="625856" y="259080"/>
                </a:lnTo>
                <a:lnTo>
                  <a:pt x="621792" y="238760"/>
                </a:lnTo>
                <a:lnTo>
                  <a:pt x="620268" y="233680"/>
                </a:lnTo>
                <a:close/>
              </a:path>
              <a:path w="631190" h="632460">
                <a:moveTo>
                  <a:pt x="50707" y="233680"/>
                </a:moveTo>
                <a:lnTo>
                  <a:pt x="50292" y="233680"/>
                </a:lnTo>
                <a:lnTo>
                  <a:pt x="50292" y="234950"/>
                </a:lnTo>
                <a:lnTo>
                  <a:pt x="50707" y="233680"/>
                </a:lnTo>
                <a:close/>
              </a:path>
              <a:path w="631190" h="632460">
                <a:moveTo>
                  <a:pt x="612648" y="208280"/>
                </a:moveTo>
                <a:lnTo>
                  <a:pt x="571500" y="208280"/>
                </a:lnTo>
                <a:lnTo>
                  <a:pt x="580644" y="234950"/>
                </a:lnTo>
                <a:lnTo>
                  <a:pt x="580644" y="233680"/>
                </a:lnTo>
                <a:lnTo>
                  <a:pt x="620268" y="233680"/>
                </a:lnTo>
                <a:lnTo>
                  <a:pt x="612648" y="208280"/>
                </a:lnTo>
                <a:close/>
              </a:path>
              <a:path w="631190" h="632460">
                <a:moveTo>
                  <a:pt x="60960" y="208280"/>
                </a:moveTo>
                <a:lnTo>
                  <a:pt x="59436" y="209550"/>
                </a:lnTo>
                <a:lnTo>
                  <a:pt x="60350" y="209550"/>
                </a:lnTo>
                <a:lnTo>
                  <a:pt x="60960" y="208280"/>
                </a:lnTo>
                <a:close/>
              </a:path>
              <a:path w="631190" h="632460">
                <a:moveTo>
                  <a:pt x="607106" y="195580"/>
                </a:moveTo>
                <a:lnTo>
                  <a:pt x="565404" y="195580"/>
                </a:lnTo>
                <a:lnTo>
                  <a:pt x="571500" y="209550"/>
                </a:lnTo>
                <a:lnTo>
                  <a:pt x="571500" y="208280"/>
                </a:lnTo>
                <a:lnTo>
                  <a:pt x="612648" y="208280"/>
                </a:lnTo>
                <a:lnTo>
                  <a:pt x="607106" y="195580"/>
                </a:lnTo>
                <a:close/>
              </a:path>
              <a:path w="631190" h="632460">
                <a:moveTo>
                  <a:pt x="66086" y="195580"/>
                </a:moveTo>
                <a:lnTo>
                  <a:pt x="65532" y="195580"/>
                </a:lnTo>
                <a:lnTo>
                  <a:pt x="65532" y="196850"/>
                </a:lnTo>
                <a:lnTo>
                  <a:pt x="66086" y="195580"/>
                </a:lnTo>
                <a:close/>
              </a:path>
              <a:path w="631190" h="632460">
                <a:moveTo>
                  <a:pt x="601564" y="182880"/>
                </a:moveTo>
                <a:lnTo>
                  <a:pt x="559308" y="182880"/>
                </a:lnTo>
                <a:lnTo>
                  <a:pt x="565404" y="196850"/>
                </a:lnTo>
                <a:lnTo>
                  <a:pt x="565404" y="195580"/>
                </a:lnTo>
                <a:lnTo>
                  <a:pt x="607106" y="195580"/>
                </a:lnTo>
                <a:lnTo>
                  <a:pt x="601564" y="182880"/>
                </a:lnTo>
                <a:close/>
              </a:path>
              <a:path w="631190" h="632460">
                <a:moveTo>
                  <a:pt x="73151" y="182880"/>
                </a:moveTo>
                <a:lnTo>
                  <a:pt x="71628" y="182880"/>
                </a:lnTo>
                <a:lnTo>
                  <a:pt x="71628" y="185420"/>
                </a:lnTo>
                <a:lnTo>
                  <a:pt x="73151" y="182880"/>
                </a:lnTo>
                <a:close/>
              </a:path>
              <a:path w="631190" h="632460">
                <a:moveTo>
                  <a:pt x="589372" y="160020"/>
                </a:moveTo>
                <a:lnTo>
                  <a:pt x="545592" y="160020"/>
                </a:lnTo>
                <a:lnTo>
                  <a:pt x="553212" y="172720"/>
                </a:lnTo>
                <a:lnTo>
                  <a:pt x="559308" y="185420"/>
                </a:lnTo>
                <a:lnTo>
                  <a:pt x="559308" y="182880"/>
                </a:lnTo>
                <a:lnTo>
                  <a:pt x="601564" y="182880"/>
                </a:lnTo>
                <a:lnTo>
                  <a:pt x="600456" y="180339"/>
                </a:lnTo>
                <a:lnTo>
                  <a:pt x="589372" y="160020"/>
                </a:lnTo>
                <a:close/>
              </a:path>
              <a:path w="631190" h="632460">
                <a:moveTo>
                  <a:pt x="87206" y="160020"/>
                </a:moveTo>
                <a:lnTo>
                  <a:pt x="85344" y="160020"/>
                </a:lnTo>
                <a:lnTo>
                  <a:pt x="85344" y="162560"/>
                </a:lnTo>
                <a:lnTo>
                  <a:pt x="87206" y="160020"/>
                </a:lnTo>
                <a:close/>
              </a:path>
              <a:path w="631190" h="632460">
                <a:moveTo>
                  <a:pt x="528828" y="139700"/>
                </a:moveTo>
                <a:lnTo>
                  <a:pt x="547116" y="162560"/>
                </a:lnTo>
                <a:lnTo>
                  <a:pt x="545592" y="160020"/>
                </a:lnTo>
                <a:lnTo>
                  <a:pt x="589372" y="160020"/>
                </a:lnTo>
                <a:lnTo>
                  <a:pt x="585216" y="152400"/>
                </a:lnTo>
                <a:lnTo>
                  <a:pt x="577596" y="140970"/>
                </a:lnTo>
                <a:lnTo>
                  <a:pt x="530352" y="140970"/>
                </a:lnTo>
                <a:lnTo>
                  <a:pt x="528828" y="139700"/>
                </a:lnTo>
                <a:close/>
              </a:path>
              <a:path w="631190" h="632460">
                <a:moveTo>
                  <a:pt x="102108" y="139700"/>
                </a:moveTo>
                <a:lnTo>
                  <a:pt x="100583" y="140970"/>
                </a:lnTo>
                <a:lnTo>
                  <a:pt x="101176" y="140970"/>
                </a:lnTo>
                <a:lnTo>
                  <a:pt x="102108" y="139700"/>
                </a:lnTo>
                <a:close/>
              </a:path>
              <a:path w="631190" h="632460">
                <a:moveTo>
                  <a:pt x="561233" y="119380"/>
                </a:moveTo>
                <a:lnTo>
                  <a:pt x="512064" y="119380"/>
                </a:lnTo>
                <a:lnTo>
                  <a:pt x="530352" y="140970"/>
                </a:lnTo>
                <a:lnTo>
                  <a:pt x="577596" y="140970"/>
                </a:lnTo>
                <a:lnTo>
                  <a:pt x="561233" y="119380"/>
                </a:lnTo>
                <a:close/>
              </a:path>
              <a:path w="631190" h="632460">
                <a:moveTo>
                  <a:pt x="120395" y="119380"/>
                </a:moveTo>
                <a:lnTo>
                  <a:pt x="118872" y="120650"/>
                </a:lnTo>
                <a:lnTo>
                  <a:pt x="119230" y="120650"/>
                </a:lnTo>
                <a:lnTo>
                  <a:pt x="120395" y="119380"/>
                </a:lnTo>
                <a:close/>
              </a:path>
              <a:path w="631190" h="632460">
                <a:moveTo>
                  <a:pt x="530923" y="86360"/>
                </a:moveTo>
                <a:lnTo>
                  <a:pt x="469392" y="86360"/>
                </a:lnTo>
                <a:lnTo>
                  <a:pt x="492252" y="102870"/>
                </a:lnTo>
                <a:lnTo>
                  <a:pt x="512064" y="120650"/>
                </a:lnTo>
                <a:lnTo>
                  <a:pt x="512064" y="119380"/>
                </a:lnTo>
                <a:lnTo>
                  <a:pt x="561233" y="119380"/>
                </a:lnTo>
                <a:lnTo>
                  <a:pt x="559308" y="116839"/>
                </a:lnTo>
                <a:lnTo>
                  <a:pt x="539496" y="93980"/>
                </a:lnTo>
                <a:lnTo>
                  <a:pt x="530923" y="86360"/>
                </a:lnTo>
                <a:close/>
              </a:path>
              <a:path w="631190" h="632460">
                <a:moveTo>
                  <a:pt x="162052" y="86360"/>
                </a:moveTo>
                <a:lnTo>
                  <a:pt x="161544" y="86360"/>
                </a:lnTo>
                <a:lnTo>
                  <a:pt x="160019" y="87630"/>
                </a:lnTo>
                <a:lnTo>
                  <a:pt x="162052" y="86360"/>
                </a:lnTo>
                <a:close/>
              </a:path>
              <a:path w="631190" h="632460">
                <a:moveTo>
                  <a:pt x="514973" y="72389"/>
                </a:moveTo>
                <a:lnTo>
                  <a:pt x="448056" y="72389"/>
                </a:lnTo>
                <a:lnTo>
                  <a:pt x="460248" y="80010"/>
                </a:lnTo>
                <a:lnTo>
                  <a:pt x="458724" y="80010"/>
                </a:lnTo>
                <a:lnTo>
                  <a:pt x="470916" y="87630"/>
                </a:lnTo>
                <a:lnTo>
                  <a:pt x="469392" y="86360"/>
                </a:lnTo>
                <a:lnTo>
                  <a:pt x="530923" y="86360"/>
                </a:lnTo>
                <a:lnTo>
                  <a:pt x="516636" y="73660"/>
                </a:lnTo>
                <a:lnTo>
                  <a:pt x="514973" y="72389"/>
                </a:lnTo>
                <a:close/>
              </a:path>
              <a:path w="631190" h="632460">
                <a:moveTo>
                  <a:pt x="185166" y="72389"/>
                </a:moveTo>
                <a:lnTo>
                  <a:pt x="184404" y="72389"/>
                </a:lnTo>
                <a:lnTo>
                  <a:pt x="182880" y="73660"/>
                </a:lnTo>
                <a:lnTo>
                  <a:pt x="185166" y="72389"/>
                </a:lnTo>
                <a:close/>
              </a:path>
              <a:path w="631190" h="632460">
                <a:moveTo>
                  <a:pt x="506660" y="66039"/>
                </a:moveTo>
                <a:lnTo>
                  <a:pt x="435864" y="66039"/>
                </a:lnTo>
                <a:lnTo>
                  <a:pt x="448056" y="73660"/>
                </a:lnTo>
                <a:lnTo>
                  <a:pt x="448056" y="72389"/>
                </a:lnTo>
                <a:lnTo>
                  <a:pt x="514973" y="72389"/>
                </a:lnTo>
                <a:lnTo>
                  <a:pt x="506660" y="66039"/>
                </a:lnTo>
                <a:close/>
              </a:path>
              <a:path w="631190" h="632460">
                <a:moveTo>
                  <a:pt x="197815" y="66039"/>
                </a:moveTo>
                <a:lnTo>
                  <a:pt x="196596" y="66039"/>
                </a:lnTo>
                <a:lnTo>
                  <a:pt x="195072" y="67310"/>
                </a:lnTo>
                <a:lnTo>
                  <a:pt x="197815" y="66039"/>
                </a:lnTo>
                <a:close/>
              </a:path>
              <a:path w="631190" h="632460">
                <a:moveTo>
                  <a:pt x="493360" y="55880"/>
                </a:moveTo>
                <a:lnTo>
                  <a:pt x="411480" y="55880"/>
                </a:lnTo>
                <a:lnTo>
                  <a:pt x="435864" y="67310"/>
                </a:lnTo>
                <a:lnTo>
                  <a:pt x="435864" y="66039"/>
                </a:lnTo>
                <a:lnTo>
                  <a:pt x="506660" y="66039"/>
                </a:lnTo>
                <a:lnTo>
                  <a:pt x="493360" y="55880"/>
                </a:lnTo>
                <a:close/>
              </a:path>
              <a:path w="631190" h="632460">
                <a:moveTo>
                  <a:pt x="223374" y="55880"/>
                </a:moveTo>
                <a:lnTo>
                  <a:pt x="220980" y="55880"/>
                </a:lnTo>
                <a:lnTo>
                  <a:pt x="219455" y="57150"/>
                </a:lnTo>
                <a:lnTo>
                  <a:pt x="223374" y="55880"/>
                </a:lnTo>
                <a:close/>
              </a:path>
              <a:path w="631190" h="632460">
                <a:moveTo>
                  <a:pt x="466344" y="38100"/>
                </a:moveTo>
                <a:lnTo>
                  <a:pt x="316992" y="38100"/>
                </a:lnTo>
                <a:lnTo>
                  <a:pt x="316230" y="38226"/>
                </a:lnTo>
                <a:lnTo>
                  <a:pt x="330708" y="40639"/>
                </a:lnTo>
                <a:lnTo>
                  <a:pt x="344424" y="40639"/>
                </a:lnTo>
                <a:lnTo>
                  <a:pt x="358140" y="43180"/>
                </a:lnTo>
                <a:lnTo>
                  <a:pt x="371855" y="44450"/>
                </a:lnTo>
                <a:lnTo>
                  <a:pt x="385572" y="48260"/>
                </a:lnTo>
                <a:lnTo>
                  <a:pt x="384048" y="48260"/>
                </a:lnTo>
                <a:lnTo>
                  <a:pt x="399288" y="52070"/>
                </a:lnTo>
                <a:lnTo>
                  <a:pt x="397764" y="52070"/>
                </a:lnTo>
                <a:lnTo>
                  <a:pt x="411480" y="57150"/>
                </a:lnTo>
                <a:lnTo>
                  <a:pt x="411480" y="55880"/>
                </a:lnTo>
                <a:lnTo>
                  <a:pt x="493360" y="55880"/>
                </a:lnTo>
                <a:lnTo>
                  <a:pt x="480060" y="45720"/>
                </a:lnTo>
                <a:lnTo>
                  <a:pt x="466344" y="38100"/>
                </a:lnTo>
                <a:close/>
              </a:path>
              <a:path w="631190" h="632460">
                <a:moveTo>
                  <a:pt x="316992" y="38100"/>
                </a:moveTo>
                <a:lnTo>
                  <a:pt x="315468" y="38100"/>
                </a:lnTo>
                <a:lnTo>
                  <a:pt x="316230" y="38226"/>
                </a:lnTo>
                <a:lnTo>
                  <a:pt x="316992" y="38100"/>
                </a:lnTo>
                <a:close/>
              </a:path>
            </a:pathLst>
          </a:custGeom>
          <a:solidFill>
            <a:srgbClr val="212A34"/>
          </a:solidFill>
        </p:spPr>
        <p:txBody>
          <a:bodyPr wrap="square" lIns="0" tIns="0" rIns="0" bIns="0" rtlCol="0"/>
          <a:lstStyle/>
          <a:p>
            <a:endParaRPr sz="1600">
              <a:latin typeface="Candara" panose="020E0502030303020204" pitchFamily="34" charset="0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17500" y="1190625"/>
            <a:ext cx="228906" cy="458084"/>
          </a:xfrm>
          <a:prstGeom prst="rect">
            <a:avLst/>
          </a:prstGeom>
        </p:spPr>
        <p:txBody>
          <a:bodyPr vert="horz" wrap="square" lIns="0" tIns="11694" rIns="0" bIns="0" rtlCol="0">
            <a:spAutoFit/>
          </a:bodyPr>
          <a:lstStyle/>
          <a:p>
            <a:pPr marL="11136">
              <a:spcBef>
                <a:spcPts val="92"/>
              </a:spcBef>
            </a:pPr>
            <a:r>
              <a:rPr sz="2900" spc="-250" dirty="0">
                <a:latin typeface="Candara" panose="020E0502030303020204" pitchFamily="34" charset="0"/>
                <a:cs typeface="Arial"/>
              </a:rPr>
              <a:t>1</a:t>
            </a:r>
            <a:endParaRPr sz="2900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13" name="object 14"/>
          <p:cNvSpPr txBox="1"/>
          <p:nvPr/>
        </p:nvSpPr>
        <p:spPr>
          <a:xfrm>
            <a:off x="729284" y="1252421"/>
            <a:ext cx="6979615" cy="395404"/>
          </a:xfrm>
          <a:prstGeom prst="rect">
            <a:avLst/>
          </a:prstGeom>
        </p:spPr>
        <p:txBody>
          <a:bodyPr vert="horz" wrap="square" lIns="0" tIns="10580" rIns="0" bIns="0" rtlCol="0">
            <a:spAutoFit/>
          </a:bodyPr>
          <a:lstStyle/>
          <a:p>
            <a:pPr marL="11136">
              <a:spcBef>
                <a:spcPts val="83"/>
              </a:spcBef>
            </a:pPr>
            <a:r>
              <a:rPr lang="x-none" sz="2500" b="1" spc="-39" dirty="0">
                <a:latin typeface="Candara" panose="020E0502030303020204" pitchFamily="34" charset="0"/>
                <a:cs typeface="Trebuchet MS"/>
              </a:rPr>
              <a:t>‘ONE’ LEMBAGA PENERBIT PERIZINAN BERUSAHA</a:t>
            </a:r>
            <a:endParaRPr sz="2500" dirty="0">
              <a:latin typeface="Candara" panose="020E0502030303020204" pitchFamily="34" charset="0"/>
              <a:cs typeface="Trebuchet MS"/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4002823" y="3557120"/>
            <a:ext cx="2789752" cy="2379282"/>
            <a:chOff x="4002823" y="3557120"/>
            <a:chExt cx="2789752" cy="2379282"/>
          </a:xfrm>
        </p:grpSpPr>
        <p:sp>
          <p:nvSpPr>
            <p:cNvPr id="6" name="object 4"/>
            <p:cNvSpPr/>
            <p:nvPr/>
          </p:nvSpPr>
          <p:spPr>
            <a:xfrm>
              <a:off x="4002823" y="3557120"/>
              <a:ext cx="2789752" cy="2379282"/>
            </a:xfrm>
            <a:custGeom>
              <a:avLst/>
              <a:gdLst/>
              <a:ahLst/>
              <a:cxnLst/>
              <a:rect l="l" t="t" r="r" b="b"/>
              <a:pathLst>
                <a:path w="3180715" h="2712720">
                  <a:moveTo>
                    <a:pt x="3180588" y="0"/>
                  </a:moveTo>
                  <a:lnTo>
                    <a:pt x="0" y="0"/>
                  </a:lnTo>
                  <a:lnTo>
                    <a:pt x="0" y="2712720"/>
                  </a:lnTo>
                  <a:lnTo>
                    <a:pt x="3180588" y="2712720"/>
                  </a:lnTo>
                  <a:lnTo>
                    <a:pt x="3180588" y="2674620"/>
                  </a:lnTo>
                  <a:lnTo>
                    <a:pt x="76200" y="2674620"/>
                  </a:lnTo>
                  <a:lnTo>
                    <a:pt x="38100" y="2636520"/>
                  </a:lnTo>
                  <a:lnTo>
                    <a:pt x="76200" y="2636520"/>
                  </a:lnTo>
                  <a:lnTo>
                    <a:pt x="76200" y="76200"/>
                  </a:lnTo>
                  <a:lnTo>
                    <a:pt x="38100" y="76200"/>
                  </a:lnTo>
                  <a:lnTo>
                    <a:pt x="76200" y="38100"/>
                  </a:lnTo>
                  <a:lnTo>
                    <a:pt x="3180588" y="38100"/>
                  </a:lnTo>
                  <a:lnTo>
                    <a:pt x="3180588" y="0"/>
                  </a:lnTo>
                  <a:close/>
                </a:path>
                <a:path w="3180715" h="2712720">
                  <a:moveTo>
                    <a:pt x="76200" y="2636520"/>
                  </a:moveTo>
                  <a:lnTo>
                    <a:pt x="38100" y="2636520"/>
                  </a:lnTo>
                  <a:lnTo>
                    <a:pt x="76200" y="2674620"/>
                  </a:lnTo>
                  <a:lnTo>
                    <a:pt x="76200" y="2636520"/>
                  </a:lnTo>
                  <a:close/>
                </a:path>
                <a:path w="3180715" h="2712720">
                  <a:moveTo>
                    <a:pt x="3104388" y="2636520"/>
                  </a:moveTo>
                  <a:lnTo>
                    <a:pt x="76200" y="2636520"/>
                  </a:lnTo>
                  <a:lnTo>
                    <a:pt x="76200" y="2674620"/>
                  </a:lnTo>
                  <a:lnTo>
                    <a:pt x="3104388" y="2674620"/>
                  </a:lnTo>
                  <a:lnTo>
                    <a:pt x="3104388" y="2636520"/>
                  </a:lnTo>
                  <a:close/>
                </a:path>
                <a:path w="3180715" h="2712720">
                  <a:moveTo>
                    <a:pt x="3104388" y="38100"/>
                  </a:moveTo>
                  <a:lnTo>
                    <a:pt x="3104388" y="2674620"/>
                  </a:lnTo>
                  <a:lnTo>
                    <a:pt x="3142488" y="2636520"/>
                  </a:lnTo>
                  <a:lnTo>
                    <a:pt x="3180588" y="2636520"/>
                  </a:lnTo>
                  <a:lnTo>
                    <a:pt x="3180588" y="76200"/>
                  </a:lnTo>
                  <a:lnTo>
                    <a:pt x="3142488" y="76200"/>
                  </a:lnTo>
                  <a:lnTo>
                    <a:pt x="3104388" y="38100"/>
                  </a:lnTo>
                  <a:close/>
                </a:path>
                <a:path w="3180715" h="2712720">
                  <a:moveTo>
                    <a:pt x="3180588" y="2636520"/>
                  </a:moveTo>
                  <a:lnTo>
                    <a:pt x="3142488" y="2636520"/>
                  </a:lnTo>
                  <a:lnTo>
                    <a:pt x="3104388" y="2674620"/>
                  </a:lnTo>
                  <a:lnTo>
                    <a:pt x="3180588" y="2674620"/>
                  </a:lnTo>
                  <a:lnTo>
                    <a:pt x="3180588" y="2636520"/>
                  </a:lnTo>
                  <a:close/>
                </a:path>
                <a:path w="3180715" h="2712720">
                  <a:moveTo>
                    <a:pt x="76200" y="38100"/>
                  </a:moveTo>
                  <a:lnTo>
                    <a:pt x="38100" y="76200"/>
                  </a:lnTo>
                  <a:lnTo>
                    <a:pt x="76200" y="76200"/>
                  </a:lnTo>
                  <a:lnTo>
                    <a:pt x="76200" y="38100"/>
                  </a:lnTo>
                  <a:close/>
                </a:path>
                <a:path w="3180715" h="2712720">
                  <a:moveTo>
                    <a:pt x="3104388" y="38100"/>
                  </a:moveTo>
                  <a:lnTo>
                    <a:pt x="76200" y="38100"/>
                  </a:lnTo>
                  <a:lnTo>
                    <a:pt x="76200" y="76200"/>
                  </a:lnTo>
                  <a:lnTo>
                    <a:pt x="3104388" y="76200"/>
                  </a:lnTo>
                  <a:lnTo>
                    <a:pt x="3104388" y="38100"/>
                  </a:lnTo>
                  <a:close/>
                </a:path>
                <a:path w="3180715" h="2712720">
                  <a:moveTo>
                    <a:pt x="3180588" y="38100"/>
                  </a:moveTo>
                  <a:lnTo>
                    <a:pt x="3104388" y="38100"/>
                  </a:lnTo>
                  <a:lnTo>
                    <a:pt x="3142488" y="76200"/>
                  </a:lnTo>
                  <a:lnTo>
                    <a:pt x="3180588" y="76200"/>
                  </a:lnTo>
                  <a:lnTo>
                    <a:pt x="3180588" y="38100"/>
                  </a:lnTo>
                  <a:close/>
                </a:path>
              </a:pathLst>
            </a:custGeom>
            <a:solidFill>
              <a:srgbClr val="212A34"/>
            </a:solidFill>
            <a:ln>
              <a:solidFill>
                <a:schemeClr val="tx1"/>
              </a:solidFill>
            </a:ln>
          </p:spPr>
          <p:txBody>
            <a:bodyPr wrap="square" lIns="0" tIns="0" rIns="0" bIns="0" rtlCol="0"/>
            <a:lstStyle/>
            <a:p>
              <a:endParaRPr sz="1600">
                <a:solidFill>
                  <a:schemeClr val="tx2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4803663" y="3766958"/>
              <a:ext cx="1142722" cy="1151987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600">
                <a:latin typeface="Candara" panose="020E0502030303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294237" y="5000625"/>
              <a:ext cx="2321973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050" b="1" dirty="0">
                  <a:latin typeface="Candara" panose="020E0502030303020204" pitchFamily="34" charset="0"/>
                </a:rPr>
                <a:t>PEMERINTAH REPUBLIK INDONESIA</a:t>
              </a:r>
            </a:p>
          </p:txBody>
        </p:sp>
      </p:grpSp>
      <p:sp>
        <p:nvSpPr>
          <p:cNvPr id="17" name="Rectangle 16"/>
          <p:cNvSpPr/>
          <p:nvPr/>
        </p:nvSpPr>
        <p:spPr>
          <a:xfrm>
            <a:off x="104576" y="3534356"/>
            <a:ext cx="2918227" cy="240204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itchFamily="34" charset="0"/>
              <a:buChar char="•"/>
            </a:pPr>
            <a:r>
              <a:rPr lang="id-ID" sz="2000" dirty="0">
                <a:solidFill>
                  <a:schemeClr val="bg1"/>
                </a:solidFill>
                <a:latin typeface="Candara" panose="020E0502030303020204" pitchFamily="34" charset="0"/>
              </a:rPr>
              <a:t>BKPM (PTSP Pusat)</a:t>
            </a:r>
            <a:br>
              <a:rPr lang="id-ID" sz="2000" dirty="0">
                <a:solidFill>
                  <a:schemeClr val="bg1"/>
                </a:solidFill>
                <a:latin typeface="Candara" panose="020E0502030303020204" pitchFamily="34" charset="0"/>
              </a:rPr>
            </a:br>
            <a:r>
              <a:rPr lang="id-ID" sz="1600" dirty="0">
                <a:solidFill>
                  <a:schemeClr val="bg1"/>
                </a:solidFill>
                <a:latin typeface="Candara" panose="020E0502030303020204" pitchFamily="34" charset="0"/>
              </a:rPr>
              <a:t>SPIPISE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id-ID" sz="2000" dirty="0">
                <a:solidFill>
                  <a:schemeClr val="bg1"/>
                </a:solidFill>
                <a:latin typeface="Candara" panose="020E0502030303020204" pitchFamily="34" charset="0"/>
              </a:rPr>
              <a:t>Provinsi/Kab/Kota  (DPMPTSP) </a:t>
            </a:r>
            <a:br>
              <a:rPr lang="id-ID" sz="2000" dirty="0">
                <a:solidFill>
                  <a:schemeClr val="bg1"/>
                </a:solidFill>
                <a:latin typeface="Candara" panose="020E0502030303020204" pitchFamily="34" charset="0"/>
              </a:rPr>
            </a:br>
            <a:r>
              <a:rPr lang="id-ID" sz="1600" dirty="0">
                <a:solidFill>
                  <a:schemeClr val="bg1"/>
                </a:solidFill>
                <a:latin typeface="Candara" panose="020E0502030303020204" pitchFamily="34" charset="0"/>
              </a:rPr>
              <a:t>SPIPISE + SISTEM DAERAH</a:t>
            </a:r>
            <a:endParaRPr lang="id-ID" sz="2000" dirty="0">
              <a:solidFill>
                <a:schemeClr val="bg1"/>
              </a:solidFill>
              <a:latin typeface="Candara" panose="020E0502030303020204" pitchFamily="34" charset="0"/>
            </a:endParaRPr>
          </a:p>
          <a:p>
            <a:endParaRPr lang="id-ID" sz="2000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584700" y="2272382"/>
            <a:ext cx="1600200" cy="101100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4800" b="1" dirty="0">
                <a:solidFill>
                  <a:schemeClr val="tx1"/>
                </a:solidFill>
                <a:latin typeface="Candara" panose="020E0502030303020204" pitchFamily="34" charset="0"/>
              </a:rPr>
              <a:t>OSS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-800" y="7329815"/>
            <a:ext cx="3137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100" i="1" dirty="0">
                <a:latin typeface="Candara" panose="020E0502030303020204" pitchFamily="34" charset="0"/>
              </a:rPr>
              <a:t>Sumber: Kantor Kemenko Perekonomian, 2018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i="1" dirty="0">
                <a:latin typeface="Candara" panose="020E0502030303020204" pitchFamily="34" charset="0"/>
              </a:rPr>
              <a:t>NEW REGIME: ‘ONE’ LEMBAGA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98500" y="2231870"/>
            <a:ext cx="1600200" cy="1011008"/>
          </a:xfrm>
          <a:prstGeom prst="rect">
            <a:avLst/>
          </a:prstGeom>
          <a:solidFill>
            <a:srgbClr val="99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800" b="1" dirty="0">
                <a:solidFill>
                  <a:schemeClr val="tx1"/>
                </a:solidFill>
                <a:latin typeface="Candara" panose="020E0502030303020204" pitchFamily="34" charset="0"/>
              </a:rPr>
              <a:t>PUSAT/</a:t>
            </a:r>
          </a:p>
          <a:p>
            <a:pPr algn="ctr"/>
            <a:r>
              <a:rPr lang="id-ID" sz="2800" b="1" dirty="0">
                <a:solidFill>
                  <a:schemeClr val="tx1"/>
                </a:solidFill>
                <a:latin typeface="Candara" panose="020E0502030303020204" pitchFamily="34" charset="0"/>
              </a:rPr>
              <a:t>DAERAH</a:t>
            </a:r>
          </a:p>
        </p:txBody>
      </p:sp>
      <p:sp>
        <p:nvSpPr>
          <p:cNvPr id="27" name="Rectangle 26"/>
          <p:cNvSpPr/>
          <p:nvPr/>
        </p:nvSpPr>
        <p:spPr>
          <a:xfrm>
            <a:off x="8394700" y="2313217"/>
            <a:ext cx="1600200" cy="1011008"/>
          </a:xfrm>
          <a:prstGeom prst="rect">
            <a:avLst/>
          </a:prstGeom>
          <a:solidFill>
            <a:srgbClr val="99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b="1" dirty="0">
                <a:solidFill>
                  <a:schemeClr val="tx1"/>
                </a:solidFill>
                <a:latin typeface="Candara" panose="020E0502030303020204" pitchFamily="34" charset="0"/>
              </a:rPr>
              <a:t>DUKUNGAN SISTEM</a:t>
            </a:r>
          </a:p>
        </p:txBody>
      </p:sp>
      <p:sp>
        <p:nvSpPr>
          <p:cNvPr id="28" name="object 3"/>
          <p:cNvSpPr/>
          <p:nvPr/>
        </p:nvSpPr>
        <p:spPr>
          <a:xfrm rot="10800000">
            <a:off x="3176671" y="4596942"/>
            <a:ext cx="771373" cy="149819"/>
          </a:xfrm>
          <a:custGeom>
            <a:avLst/>
            <a:gdLst/>
            <a:ahLst/>
            <a:cxnLst/>
            <a:rect l="l" t="t" r="r" b="b"/>
            <a:pathLst>
              <a:path w="879475" h="170814">
                <a:moveTo>
                  <a:pt x="172211" y="0"/>
                </a:moveTo>
                <a:lnTo>
                  <a:pt x="0" y="85344"/>
                </a:lnTo>
                <a:lnTo>
                  <a:pt x="172211" y="170688"/>
                </a:lnTo>
                <a:lnTo>
                  <a:pt x="172211" y="114300"/>
                </a:lnTo>
                <a:lnTo>
                  <a:pt x="143255" y="114300"/>
                </a:lnTo>
                <a:lnTo>
                  <a:pt x="143255" y="56388"/>
                </a:lnTo>
                <a:lnTo>
                  <a:pt x="172211" y="56388"/>
                </a:lnTo>
                <a:lnTo>
                  <a:pt x="172211" y="0"/>
                </a:lnTo>
                <a:close/>
              </a:path>
              <a:path w="879475" h="170814">
                <a:moveTo>
                  <a:pt x="172211" y="56388"/>
                </a:moveTo>
                <a:lnTo>
                  <a:pt x="143255" y="56388"/>
                </a:lnTo>
                <a:lnTo>
                  <a:pt x="143255" y="114300"/>
                </a:lnTo>
                <a:lnTo>
                  <a:pt x="172211" y="114300"/>
                </a:lnTo>
                <a:lnTo>
                  <a:pt x="172211" y="56388"/>
                </a:lnTo>
                <a:close/>
              </a:path>
              <a:path w="879475" h="170814">
                <a:moveTo>
                  <a:pt x="879348" y="56388"/>
                </a:moveTo>
                <a:lnTo>
                  <a:pt x="172211" y="56388"/>
                </a:lnTo>
                <a:lnTo>
                  <a:pt x="172211" y="114300"/>
                </a:lnTo>
                <a:lnTo>
                  <a:pt x="879348" y="114300"/>
                </a:lnTo>
                <a:lnTo>
                  <a:pt x="879348" y="56388"/>
                </a:lnTo>
                <a:close/>
              </a:path>
            </a:pathLst>
          </a:custGeom>
          <a:solidFill>
            <a:srgbClr val="212A34"/>
          </a:solidFill>
        </p:spPr>
        <p:txBody>
          <a:bodyPr wrap="square" lIns="0" tIns="0" rIns="0" bIns="0" rtlCol="0"/>
          <a:lstStyle/>
          <a:p>
            <a:endParaRPr sz="1600">
              <a:latin typeface="Candara" panose="020E0502030303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7708900" y="3557119"/>
            <a:ext cx="2918227" cy="2379283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Candara" panose="020E0502030303020204" pitchFamily="34" charset="0"/>
              </a:rPr>
              <a:t>AKTA: </a:t>
            </a:r>
            <a:r>
              <a:rPr lang="id-ID" sz="2000" dirty="0">
                <a:solidFill>
                  <a:schemeClr val="bg1"/>
                </a:solidFill>
                <a:latin typeface="Candara" panose="020E0502030303020204" pitchFamily="34" charset="0"/>
              </a:rPr>
              <a:t>AHU ONLINE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Candara" panose="020E0502030303020204" pitchFamily="34" charset="0"/>
              </a:rPr>
              <a:t>NIK: </a:t>
            </a:r>
            <a:r>
              <a:rPr lang="id-ID" sz="2000" dirty="0">
                <a:solidFill>
                  <a:schemeClr val="bg1"/>
                </a:solidFill>
                <a:latin typeface="Candara" panose="020E0502030303020204" pitchFamily="34" charset="0"/>
              </a:rPr>
              <a:t>DUKCAPIL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Candara" panose="020E0502030303020204" pitchFamily="34" charset="0"/>
              </a:rPr>
              <a:t>AKSES PABEAN: </a:t>
            </a:r>
            <a:r>
              <a:rPr lang="id-ID" sz="2000" dirty="0">
                <a:solidFill>
                  <a:schemeClr val="bg1"/>
                </a:solidFill>
                <a:latin typeface="Candara" panose="020E0502030303020204" pitchFamily="34" charset="0"/>
              </a:rPr>
              <a:t>iNSW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Candara" panose="020E0502030303020204" pitchFamily="34" charset="0"/>
              </a:rPr>
              <a:t>NPWP: </a:t>
            </a:r>
            <a:r>
              <a:rPr lang="id-ID" sz="2000" dirty="0">
                <a:solidFill>
                  <a:schemeClr val="bg1"/>
                </a:solidFill>
                <a:latin typeface="Candara" panose="020E0502030303020204" pitchFamily="34" charset="0"/>
              </a:rPr>
              <a:t>DJ</a:t>
            </a:r>
            <a:r>
              <a:rPr lang="en-US" sz="2000" dirty="0">
                <a:solidFill>
                  <a:schemeClr val="bg1"/>
                </a:solidFill>
                <a:latin typeface="Candara" panose="020E0502030303020204" pitchFamily="34" charset="0"/>
              </a:rPr>
              <a:t>P</a:t>
            </a:r>
            <a:endParaRPr lang="id-ID" sz="2000" dirty="0">
              <a:solidFill>
                <a:schemeClr val="bg1"/>
              </a:solidFill>
              <a:latin typeface="Candara" panose="020E0502030303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d-ID" sz="2000" dirty="0">
                <a:solidFill>
                  <a:schemeClr val="bg1"/>
                </a:solidFill>
                <a:latin typeface="Candara" panose="020E0502030303020204" pitchFamily="34" charset="0"/>
              </a:rPr>
              <a:t>dan lainnya</a:t>
            </a:r>
          </a:p>
          <a:p>
            <a:endParaRPr lang="id-ID" sz="2000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450638" y="4172540"/>
            <a:ext cx="1600200" cy="3708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b="1" dirty="0">
                <a:solidFill>
                  <a:schemeClr val="tx1"/>
                </a:solidFill>
                <a:latin typeface="Candara" panose="020E0502030303020204" pitchFamily="34" charset="0"/>
              </a:rPr>
              <a:t>integrasi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712713" y="4211264"/>
            <a:ext cx="1600200" cy="3708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b="1" dirty="0">
                <a:solidFill>
                  <a:schemeClr val="tx1"/>
                </a:solidFill>
                <a:latin typeface="Candara" panose="020E0502030303020204" pitchFamily="34" charset="0"/>
              </a:rPr>
              <a:t>integrasi</a:t>
            </a:r>
          </a:p>
        </p:txBody>
      </p:sp>
    </p:spTree>
    <p:extLst>
      <p:ext uri="{BB962C8B-B14F-4D97-AF65-F5344CB8AC3E}">
        <p14:creationId xmlns:p14="http://schemas.microsoft.com/office/powerpoint/2010/main" val="2146850271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i="1" dirty="0">
                <a:latin typeface="Candara" panose="020E0502030303020204" pitchFamily="34" charset="0"/>
              </a:rPr>
              <a:t>NEW REGIME: ‘ONE’ TAHAPAN</a:t>
            </a:r>
          </a:p>
        </p:txBody>
      </p:sp>
      <p:sp>
        <p:nvSpPr>
          <p:cNvPr id="15" name="object 13"/>
          <p:cNvSpPr/>
          <p:nvPr/>
        </p:nvSpPr>
        <p:spPr>
          <a:xfrm>
            <a:off x="12700" y="788305"/>
            <a:ext cx="553606" cy="554720"/>
          </a:xfrm>
          <a:custGeom>
            <a:avLst/>
            <a:gdLst/>
            <a:ahLst/>
            <a:cxnLst/>
            <a:rect l="l" t="t" r="r" b="b"/>
            <a:pathLst>
              <a:path w="631190" h="632460">
                <a:moveTo>
                  <a:pt x="332232" y="631189"/>
                </a:moveTo>
                <a:lnTo>
                  <a:pt x="298704" y="631189"/>
                </a:lnTo>
                <a:lnTo>
                  <a:pt x="315468" y="632460"/>
                </a:lnTo>
                <a:lnTo>
                  <a:pt x="332232" y="631189"/>
                </a:lnTo>
                <a:close/>
              </a:path>
              <a:path w="631190" h="632460">
                <a:moveTo>
                  <a:pt x="315468" y="0"/>
                </a:moveTo>
                <a:lnTo>
                  <a:pt x="298704" y="2539"/>
                </a:lnTo>
                <a:lnTo>
                  <a:pt x="266700" y="5080"/>
                </a:lnTo>
                <a:lnTo>
                  <a:pt x="236219" y="11430"/>
                </a:lnTo>
                <a:lnTo>
                  <a:pt x="220980" y="15239"/>
                </a:lnTo>
                <a:lnTo>
                  <a:pt x="207264" y="20320"/>
                </a:lnTo>
                <a:lnTo>
                  <a:pt x="164592" y="38100"/>
                </a:lnTo>
                <a:lnTo>
                  <a:pt x="152400" y="46989"/>
                </a:lnTo>
                <a:lnTo>
                  <a:pt x="138683" y="55880"/>
                </a:lnTo>
                <a:lnTo>
                  <a:pt x="91439" y="93980"/>
                </a:lnTo>
                <a:lnTo>
                  <a:pt x="53339" y="140970"/>
                </a:lnTo>
                <a:lnTo>
                  <a:pt x="30480" y="180339"/>
                </a:lnTo>
                <a:lnTo>
                  <a:pt x="9144" y="238760"/>
                </a:lnTo>
                <a:lnTo>
                  <a:pt x="1524" y="284480"/>
                </a:lnTo>
                <a:lnTo>
                  <a:pt x="0" y="300989"/>
                </a:lnTo>
                <a:lnTo>
                  <a:pt x="0" y="332739"/>
                </a:lnTo>
                <a:lnTo>
                  <a:pt x="9144" y="394970"/>
                </a:lnTo>
                <a:lnTo>
                  <a:pt x="30480" y="453389"/>
                </a:lnTo>
                <a:lnTo>
                  <a:pt x="53339" y="492760"/>
                </a:lnTo>
                <a:lnTo>
                  <a:pt x="91439" y="539750"/>
                </a:lnTo>
                <a:lnTo>
                  <a:pt x="138683" y="577850"/>
                </a:lnTo>
                <a:lnTo>
                  <a:pt x="192024" y="607060"/>
                </a:lnTo>
                <a:lnTo>
                  <a:pt x="236219" y="622300"/>
                </a:lnTo>
                <a:lnTo>
                  <a:pt x="283464" y="631189"/>
                </a:lnTo>
                <a:lnTo>
                  <a:pt x="347472" y="631189"/>
                </a:lnTo>
                <a:lnTo>
                  <a:pt x="362712" y="628650"/>
                </a:lnTo>
                <a:lnTo>
                  <a:pt x="379476" y="624839"/>
                </a:lnTo>
                <a:lnTo>
                  <a:pt x="394716" y="622300"/>
                </a:lnTo>
                <a:lnTo>
                  <a:pt x="408431" y="618489"/>
                </a:lnTo>
                <a:lnTo>
                  <a:pt x="423672" y="613410"/>
                </a:lnTo>
                <a:lnTo>
                  <a:pt x="437388" y="607060"/>
                </a:lnTo>
                <a:lnTo>
                  <a:pt x="452628" y="600710"/>
                </a:lnTo>
                <a:lnTo>
                  <a:pt x="466344" y="594360"/>
                </a:lnTo>
                <a:lnTo>
                  <a:pt x="315468" y="594360"/>
                </a:lnTo>
                <a:lnTo>
                  <a:pt x="300228" y="593089"/>
                </a:lnTo>
                <a:lnTo>
                  <a:pt x="288036" y="593089"/>
                </a:lnTo>
                <a:lnTo>
                  <a:pt x="280416" y="591820"/>
                </a:lnTo>
                <a:lnTo>
                  <a:pt x="272796" y="591820"/>
                </a:lnTo>
                <a:lnTo>
                  <a:pt x="259080" y="589280"/>
                </a:lnTo>
                <a:lnTo>
                  <a:pt x="260604" y="589280"/>
                </a:lnTo>
                <a:lnTo>
                  <a:pt x="245364" y="585470"/>
                </a:lnTo>
                <a:lnTo>
                  <a:pt x="246888" y="585470"/>
                </a:lnTo>
                <a:lnTo>
                  <a:pt x="236728" y="582930"/>
                </a:lnTo>
                <a:lnTo>
                  <a:pt x="233172" y="582930"/>
                </a:lnTo>
                <a:lnTo>
                  <a:pt x="222199" y="577850"/>
                </a:lnTo>
                <a:lnTo>
                  <a:pt x="220980" y="577850"/>
                </a:lnTo>
                <a:lnTo>
                  <a:pt x="207264" y="571500"/>
                </a:lnTo>
                <a:lnTo>
                  <a:pt x="195072" y="567689"/>
                </a:lnTo>
                <a:lnTo>
                  <a:pt x="184911" y="561339"/>
                </a:lnTo>
                <a:lnTo>
                  <a:pt x="182880" y="561339"/>
                </a:lnTo>
                <a:lnTo>
                  <a:pt x="170688" y="553720"/>
                </a:lnTo>
                <a:lnTo>
                  <a:pt x="172211" y="553720"/>
                </a:lnTo>
                <a:lnTo>
                  <a:pt x="162052" y="547370"/>
                </a:lnTo>
                <a:lnTo>
                  <a:pt x="161544" y="547370"/>
                </a:lnTo>
                <a:lnTo>
                  <a:pt x="138683" y="530860"/>
                </a:lnTo>
                <a:lnTo>
                  <a:pt x="140208" y="530860"/>
                </a:lnTo>
                <a:lnTo>
                  <a:pt x="118872" y="513080"/>
                </a:lnTo>
                <a:lnTo>
                  <a:pt x="119230" y="513080"/>
                </a:lnTo>
                <a:lnTo>
                  <a:pt x="100583" y="492760"/>
                </a:lnTo>
                <a:lnTo>
                  <a:pt x="101176" y="492760"/>
                </a:lnTo>
                <a:lnTo>
                  <a:pt x="86275" y="472439"/>
                </a:lnTo>
                <a:lnTo>
                  <a:pt x="85344" y="472439"/>
                </a:lnTo>
                <a:lnTo>
                  <a:pt x="77724" y="461010"/>
                </a:lnTo>
                <a:lnTo>
                  <a:pt x="72847" y="450850"/>
                </a:lnTo>
                <a:lnTo>
                  <a:pt x="71628" y="450850"/>
                </a:lnTo>
                <a:lnTo>
                  <a:pt x="66086" y="438150"/>
                </a:lnTo>
                <a:lnTo>
                  <a:pt x="65532" y="438150"/>
                </a:lnTo>
                <a:lnTo>
                  <a:pt x="59990" y="425450"/>
                </a:lnTo>
                <a:lnTo>
                  <a:pt x="59436" y="425450"/>
                </a:lnTo>
                <a:lnTo>
                  <a:pt x="50727" y="400050"/>
                </a:lnTo>
                <a:lnTo>
                  <a:pt x="50292" y="400050"/>
                </a:lnTo>
                <a:lnTo>
                  <a:pt x="45719" y="386080"/>
                </a:lnTo>
                <a:lnTo>
                  <a:pt x="47244" y="386080"/>
                </a:lnTo>
                <a:lnTo>
                  <a:pt x="42672" y="372110"/>
                </a:lnTo>
                <a:lnTo>
                  <a:pt x="43727" y="372110"/>
                </a:lnTo>
                <a:lnTo>
                  <a:pt x="41616" y="360680"/>
                </a:lnTo>
                <a:lnTo>
                  <a:pt x="41147" y="360680"/>
                </a:lnTo>
                <a:lnTo>
                  <a:pt x="39624" y="345439"/>
                </a:lnTo>
                <a:lnTo>
                  <a:pt x="38100" y="331470"/>
                </a:lnTo>
                <a:lnTo>
                  <a:pt x="38100" y="302260"/>
                </a:lnTo>
                <a:lnTo>
                  <a:pt x="39624" y="288289"/>
                </a:lnTo>
                <a:lnTo>
                  <a:pt x="41147" y="273050"/>
                </a:lnTo>
                <a:lnTo>
                  <a:pt x="41702" y="273050"/>
                </a:lnTo>
                <a:lnTo>
                  <a:pt x="44196" y="261620"/>
                </a:lnTo>
                <a:lnTo>
                  <a:pt x="42672" y="261620"/>
                </a:lnTo>
                <a:lnTo>
                  <a:pt x="47244" y="247650"/>
                </a:lnTo>
                <a:lnTo>
                  <a:pt x="45719" y="247650"/>
                </a:lnTo>
                <a:lnTo>
                  <a:pt x="50292" y="233680"/>
                </a:lnTo>
                <a:lnTo>
                  <a:pt x="50727" y="233680"/>
                </a:lnTo>
                <a:lnTo>
                  <a:pt x="59436" y="208280"/>
                </a:lnTo>
                <a:lnTo>
                  <a:pt x="59990" y="208280"/>
                </a:lnTo>
                <a:lnTo>
                  <a:pt x="65532" y="195580"/>
                </a:lnTo>
                <a:lnTo>
                  <a:pt x="66173" y="195580"/>
                </a:lnTo>
                <a:lnTo>
                  <a:pt x="77724" y="172720"/>
                </a:lnTo>
                <a:lnTo>
                  <a:pt x="85344" y="162560"/>
                </a:lnTo>
                <a:lnTo>
                  <a:pt x="101176" y="140970"/>
                </a:lnTo>
                <a:lnTo>
                  <a:pt x="100583" y="140970"/>
                </a:lnTo>
                <a:lnTo>
                  <a:pt x="119230" y="120650"/>
                </a:lnTo>
                <a:lnTo>
                  <a:pt x="118872" y="120650"/>
                </a:lnTo>
                <a:lnTo>
                  <a:pt x="140208" y="102870"/>
                </a:lnTo>
                <a:lnTo>
                  <a:pt x="138683" y="102870"/>
                </a:lnTo>
                <a:lnTo>
                  <a:pt x="161544" y="86360"/>
                </a:lnTo>
                <a:lnTo>
                  <a:pt x="162052" y="86360"/>
                </a:lnTo>
                <a:lnTo>
                  <a:pt x="172211" y="80010"/>
                </a:lnTo>
                <a:lnTo>
                  <a:pt x="170688" y="80010"/>
                </a:lnTo>
                <a:lnTo>
                  <a:pt x="182880" y="72389"/>
                </a:lnTo>
                <a:lnTo>
                  <a:pt x="184912" y="72389"/>
                </a:lnTo>
                <a:lnTo>
                  <a:pt x="195072" y="66039"/>
                </a:lnTo>
                <a:lnTo>
                  <a:pt x="197510" y="66039"/>
                </a:lnTo>
                <a:lnTo>
                  <a:pt x="207264" y="60960"/>
                </a:lnTo>
                <a:lnTo>
                  <a:pt x="220980" y="55880"/>
                </a:lnTo>
                <a:lnTo>
                  <a:pt x="222884" y="55880"/>
                </a:lnTo>
                <a:lnTo>
                  <a:pt x="233172" y="52070"/>
                </a:lnTo>
                <a:lnTo>
                  <a:pt x="231647" y="52070"/>
                </a:lnTo>
                <a:lnTo>
                  <a:pt x="246888" y="48260"/>
                </a:lnTo>
                <a:lnTo>
                  <a:pt x="245364" y="48260"/>
                </a:lnTo>
                <a:lnTo>
                  <a:pt x="259080" y="44450"/>
                </a:lnTo>
                <a:lnTo>
                  <a:pt x="272796" y="43180"/>
                </a:lnTo>
                <a:lnTo>
                  <a:pt x="288036" y="40639"/>
                </a:lnTo>
                <a:lnTo>
                  <a:pt x="300228" y="40639"/>
                </a:lnTo>
                <a:lnTo>
                  <a:pt x="315468" y="38100"/>
                </a:lnTo>
                <a:lnTo>
                  <a:pt x="466344" y="38100"/>
                </a:lnTo>
                <a:lnTo>
                  <a:pt x="423672" y="20320"/>
                </a:lnTo>
                <a:lnTo>
                  <a:pt x="409956" y="15239"/>
                </a:lnTo>
                <a:lnTo>
                  <a:pt x="394716" y="11430"/>
                </a:lnTo>
                <a:lnTo>
                  <a:pt x="379476" y="8889"/>
                </a:lnTo>
                <a:lnTo>
                  <a:pt x="362712" y="5080"/>
                </a:lnTo>
                <a:lnTo>
                  <a:pt x="332232" y="2539"/>
                </a:lnTo>
                <a:lnTo>
                  <a:pt x="315468" y="0"/>
                </a:lnTo>
                <a:close/>
              </a:path>
              <a:path w="631190" h="632460">
                <a:moveTo>
                  <a:pt x="358140" y="590550"/>
                </a:moveTo>
                <a:lnTo>
                  <a:pt x="342900" y="593089"/>
                </a:lnTo>
                <a:lnTo>
                  <a:pt x="330708" y="593089"/>
                </a:lnTo>
                <a:lnTo>
                  <a:pt x="315468" y="594360"/>
                </a:lnTo>
                <a:lnTo>
                  <a:pt x="466344" y="594360"/>
                </a:lnTo>
                <a:lnTo>
                  <a:pt x="470407" y="591820"/>
                </a:lnTo>
                <a:lnTo>
                  <a:pt x="356616" y="591820"/>
                </a:lnTo>
                <a:lnTo>
                  <a:pt x="358140" y="590550"/>
                </a:lnTo>
                <a:close/>
              </a:path>
              <a:path w="631190" h="632460">
                <a:moveTo>
                  <a:pt x="272796" y="590550"/>
                </a:moveTo>
                <a:lnTo>
                  <a:pt x="272796" y="591820"/>
                </a:lnTo>
                <a:lnTo>
                  <a:pt x="280416" y="591820"/>
                </a:lnTo>
                <a:lnTo>
                  <a:pt x="272796" y="590550"/>
                </a:lnTo>
                <a:close/>
              </a:path>
              <a:path w="631190" h="632460">
                <a:moveTo>
                  <a:pt x="397764" y="581660"/>
                </a:moveTo>
                <a:lnTo>
                  <a:pt x="384048" y="585470"/>
                </a:lnTo>
                <a:lnTo>
                  <a:pt x="385572" y="585470"/>
                </a:lnTo>
                <a:lnTo>
                  <a:pt x="370332" y="589280"/>
                </a:lnTo>
                <a:lnTo>
                  <a:pt x="371855" y="589280"/>
                </a:lnTo>
                <a:lnTo>
                  <a:pt x="356616" y="591820"/>
                </a:lnTo>
                <a:lnTo>
                  <a:pt x="470407" y="591820"/>
                </a:lnTo>
                <a:lnTo>
                  <a:pt x="478536" y="586739"/>
                </a:lnTo>
                <a:lnTo>
                  <a:pt x="484414" y="582930"/>
                </a:lnTo>
                <a:lnTo>
                  <a:pt x="397764" y="582930"/>
                </a:lnTo>
                <a:lnTo>
                  <a:pt x="397764" y="581660"/>
                </a:lnTo>
                <a:close/>
              </a:path>
              <a:path w="631190" h="632460">
                <a:moveTo>
                  <a:pt x="231647" y="581660"/>
                </a:moveTo>
                <a:lnTo>
                  <a:pt x="233172" y="582930"/>
                </a:lnTo>
                <a:lnTo>
                  <a:pt x="236728" y="582930"/>
                </a:lnTo>
                <a:lnTo>
                  <a:pt x="231647" y="581660"/>
                </a:lnTo>
                <a:close/>
              </a:path>
              <a:path w="631190" h="632460">
                <a:moveTo>
                  <a:pt x="411480" y="576580"/>
                </a:moveTo>
                <a:lnTo>
                  <a:pt x="397764" y="582930"/>
                </a:lnTo>
                <a:lnTo>
                  <a:pt x="484414" y="582930"/>
                </a:lnTo>
                <a:lnTo>
                  <a:pt x="492252" y="577850"/>
                </a:lnTo>
                <a:lnTo>
                  <a:pt x="409956" y="577850"/>
                </a:lnTo>
                <a:lnTo>
                  <a:pt x="411480" y="576580"/>
                </a:lnTo>
                <a:close/>
              </a:path>
              <a:path w="631190" h="632460">
                <a:moveTo>
                  <a:pt x="219455" y="576580"/>
                </a:moveTo>
                <a:lnTo>
                  <a:pt x="220980" y="577850"/>
                </a:lnTo>
                <a:lnTo>
                  <a:pt x="222199" y="577850"/>
                </a:lnTo>
                <a:lnTo>
                  <a:pt x="219455" y="576580"/>
                </a:lnTo>
                <a:close/>
              </a:path>
              <a:path w="631190" h="632460">
                <a:moveTo>
                  <a:pt x="448056" y="560070"/>
                </a:moveTo>
                <a:lnTo>
                  <a:pt x="435864" y="567689"/>
                </a:lnTo>
                <a:lnTo>
                  <a:pt x="422147" y="571500"/>
                </a:lnTo>
                <a:lnTo>
                  <a:pt x="423672" y="571500"/>
                </a:lnTo>
                <a:lnTo>
                  <a:pt x="409956" y="577850"/>
                </a:lnTo>
                <a:lnTo>
                  <a:pt x="492252" y="577850"/>
                </a:lnTo>
                <a:lnTo>
                  <a:pt x="514894" y="561339"/>
                </a:lnTo>
                <a:lnTo>
                  <a:pt x="446532" y="561339"/>
                </a:lnTo>
                <a:lnTo>
                  <a:pt x="448056" y="560070"/>
                </a:lnTo>
                <a:close/>
              </a:path>
              <a:path w="631190" h="632460">
                <a:moveTo>
                  <a:pt x="182880" y="560070"/>
                </a:moveTo>
                <a:lnTo>
                  <a:pt x="182880" y="561339"/>
                </a:lnTo>
                <a:lnTo>
                  <a:pt x="184911" y="561339"/>
                </a:lnTo>
                <a:lnTo>
                  <a:pt x="182880" y="560070"/>
                </a:lnTo>
                <a:close/>
              </a:path>
              <a:path w="631190" h="632460">
                <a:moveTo>
                  <a:pt x="470916" y="546100"/>
                </a:moveTo>
                <a:lnTo>
                  <a:pt x="458724" y="553720"/>
                </a:lnTo>
                <a:lnTo>
                  <a:pt x="460248" y="553720"/>
                </a:lnTo>
                <a:lnTo>
                  <a:pt x="446532" y="561339"/>
                </a:lnTo>
                <a:lnTo>
                  <a:pt x="514894" y="561339"/>
                </a:lnTo>
                <a:lnTo>
                  <a:pt x="516636" y="560070"/>
                </a:lnTo>
                <a:lnTo>
                  <a:pt x="529970" y="547370"/>
                </a:lnTo>
                <a:lnTo>
                  <a:pt x="469392" y="547370"/>
                </a:lnTo>
                <a:lnTo>
                  <a:pt x="470916" y="546100"/>
                </a:lnTo>
                <a:close/>
              </a:path>
              <a:path w="631190" h="632460">
                <a:moveTo>
                  <a:pt x="160019" y="546100"/>
                </a:moveTo>
                <a:lnTo>
                  <a:pt x="161544" y="547370"/>
                </a:lnTo>
                <a:lnTo>
                  <a:pt x="162052" y="547370"/>
                </a:lnTo>
                <a:lnTo>
                  <a:pt x="160019" y="546100"/>
                </a:lnTo>
                <a:close/>
              </a:path>
              <a:path w="631190" h="632460">
                <a:moveTo>
                  <a:pt x="561954" y="513080"/>
                </a:moveTo>
                <a:lnTo>
                  <a:pt x="512064" y="513080"/>
                </a:lnTo>
                <a:lnTo>
                  <a:pt x="490728" y="530860"/>
                </a:lnTo>
                <a:lnTo>
                  <a:pt x="492252" y="530860"/>
                </a:lnTo>
                <a:lnTo>
                  <a:pt x="469392" y="547370"/>
                </a:lnTo>
                <a:lnTo>
                  <a:pt x="529970" y="547370"/>
                </a:lnTo>
                <a:lnTo>
                  <a:pt x="537972" y="539750"/>
                </a:lnTo>
                <a:lnTo>
                  <a:pt x="559308" y="516889"/>
                </a:lnTo>
                <a:lnTo>
                  <a:pt x="561954" y="513080"/>
                </a:lnTo>
                <a:close/>
              </a:path>
              <a:path w="631190" h="632460">
                <a:moveTo>
                  <a:pt x="119230" y="513080"/>
                </a:moveTo>
                <a:lnTo>
                  <a:pt x="118872" y="513080"/>
                </a:lnTo>
                <a:lnTo>
                  <a:pt x="120396" y="514350"/>
                </a:lnTo>
                <a:lnTo>
                  <a:pt x="119230" y="513080"/>
                </a:lnTo>
                <a:close/>
              </a:path>
              <a:path w="631190" h="632460">
                <a:moveTo>
                  <a:pt x="576072" y="492760"/>
                </a:moveTo>
                <a:lnTo>
                  <a:pt x="530352" y="492760"/>
                </a:lnTo>
                <a:lnTo>
                  <a:pt x="510539" y="514350"/>
                </a:lnTo>
                <a:lnTo>
                  <a:pt x="512064" y="513080"/>
                </a:lnTo>
                <a:lnTo>
                  <a:pt x="561954" y="513080"/>
                </a:lnTo>
                <a:lnTo>
                  <a:pt x="576072" y="492760"/>
                </a:lnTo>
                <a:close/>
              </a:path>
              <a:path w="631190" h="632460">
                <a:moveTo>
                  <a:pt x="101176" y="492760"/>
                </a:moveTo>
                <a:lnTo>
                  <a:pt x="100583" y="492760"/>
                </a:lnTo>
                <a:lnTo>
                  <a:pt x="102108" y="494030"/>
                </a:lnTo>
                <a:lnTo>
                  <a:pt x="101176" y="492760"/>
                </a:lnTo>
                <a:close/>
              </a:path>
              <a:path w="631190" h="632460">
                <a:moveTo>
                  <a:pt x="545592" y="471170"/>
                </a:moveTo>
                <a:lnTo>
                  <a:pt x="528828" y="494030"/>
                </a:lnTo>
                <a:lnTo>
                  <a:pt x="530352" y="492760"/>
                </a:lnTo>
                <a:lnTo>
                  <a:pt x="576072" y="492760"/>
                </a:lnTo>
                <a:lnTo>
                  <a:pt x="585216" y="480060"/>
                </a:lnTo>
                <a:lnTo>
                  <a:pt x="589570" y="472439"/>
                </a:lnTo>
                <a:lnTo>
                  <a:pt x="545592" y="472439"/>
                </a:lnTo>
                <a:lnTo>
                  <a:pt x="545592" y="471170"/>
                </a:lnTo>
                <a:close/>
              </a:path>
              <a:path w="631190" h="632460">
                <a:moveTo>
                  <a:pt x="85344" y="471170"/>
                </a:moveTo>
                <a:lnTo>
                  <a:pt x="85344" y="472439"/>
                </a:lnTo>
                <a:lnTo>
                  <a:pt x="86275" y="472439"/>
                </a:lnTo>
                <a:lnTo>
                  <a:pt x="85344" y="471170"/>
                </a:lnTo>
                <a:close/>
              </a:path>
              <a:path w="631190" h="632460">
                <a:moveTo>
                  <a:pt x="559308" y="448310"/>
                </a:moveTo>
                <a:lnTo>
                  <a:pt x="551688" y="461010"/>
                </a:lnTo>
                <a:lnTo>
                  <a:pt x="553212" y="461010"/>
                </a:lnTo>
                <a:lnTo>
                  <a:pt x="545592" y="472439"/>
                </a:lnTo>
                <a:lnTo>
                  <a:pt x="589570" y="472439"/>
                </a:lnTo>
                <a:lnTo>
                  <a:pt x="600456" y="453389"/>
                </a:lnTo>
                <a:lnTo>
                  <a:pt x="601564" y="450850"/>
                </a:lnTo>
                <a:lnTo>
                  <a:pt x="559308" y="450850"/>
                </a:lnTo>
                <a:lnTo>
                  <a:pt x="559308" y="448310"/>
                </a:lnTo>
                <a:close/>
              </a:path>
              <a:path w="631190" h="632460">
                <a:moveTo>
                  <a:pt x="71628" y="448310"/>
                </a:moveTo>
                <a:lnTo>
                  <a:pt x="71628" y="450850"/>
                </a:lnTo>
                <a:lnTo>
                  <a:pt x="72847" y="450850"/>
                </a:lnTo>
                <a:lnTo>
                  <a:pt x="71628" y="448310"/>
                </a:lnTo>
                <a:close/>
              </a:path>
              <a:path w="631190" h="632460">
                <a:moveTo>
                  <a:pt x="565404" y="436880"/>
                </a:moveTo>
                <a:lnTo>
                  <a:pt x="559308" y="450850"/>
                </a:lnTo>
                <a:lnTo>
                  <a:pt x="601564" y="450850"/>
                </a:lnTo>
                <a:lnTo>
                  <a:pt x="606552" y="439420"/>
                </a:lnTo>
                <a:lnTo>
                  <a:pt x="606967" y="438150"/>
                </a:lnTo>
                <a:lnTo>
                  <a:pt x="565404" y="438150"/>
                </a:lnTo>
                <a:lnTo>
                  <a:pt x="565404" y="436880"/>
                </a:lnTo>
                <a:close/>
              </a:path>
              <a:path w="631190" h="632460">
                <a:moveTo>
                  <a:pt x="65532" y="436880"/>
                </a:moveTo>
                <a:lnTo>
                  <a:pt x="65532" y="438150"/>
                </a:lnTo>
                <a:lnTo>
                  <a:pt x="66086" y="438150"/>
                </a:lnTo>
                <a:lnTo>
                  <a:pt x="65532" y="436880"/>
                </a:lnTo>
                <a:close/>
              </a:path>
              <a:path w="631190" h="632460">
                <a:moveTo>
                  <a:pt x="571500" y="424180"/>
                </a:moveTo>
                <a:lnTo>
                  <a:pt x="565404" y="438150"/>
                </a:lnTo>
                <a:lnTo>
                  <a:pt x="606967" y="438150"/>
                </a:lnTo>
                <a:lnTo>
                  <a:pt x="611124" y="425450"/>
                </a:lnTo>
                <a:lnTo>
                  <a:pt x="571500" y="425450"/>
                </a:lnTo>
                <a:lnTo>
                  <a:pt x="571500" y="424180"/>
                </a:lnTo>
                <a:close/>
              </a:path>
              <a:path w="631190" h="632460">
                <a:moveTo>
                  <a:pt x="59436" y="424180"/>
                </a:moveTo>
                <a:lnTo>
                  <a:pt x="59436" y="425450"/>
                </a:lnTo>
                <a:lnTo>
                  <a:pt x="59990" y="425450"/>
                </a:lnTo>
                <a:lnTo>
                  <a:pt x="59436" y="424180"/>
                </a:lnTo>
                <a:close/>
              </a:path>
              <a:path w="631190" h="632460">
                <a:moveTo>
                  <a:pt x="580644" y="398780"/>
                </a:moveTo>
                <a:lnTo>
                  <a:pt x="571500" y="425450"/>
                </a:lnTo>
                <a:lnTo>
                  <a:pt x="611124" y="425450"/>
                </a:lnTo>
                <a:lnTo>
                  <a:pt x="617220" y="410210"/>
                </a:lnTo>
                <a:lnTo>
                  <a:pt x="619252" y="400050"/>
                </a:lnTo>
                <a:lnTo>
                  <a:pt x="580644" y="400050"/>
                </a:lnTo>
                <a:lnTo>
                  <a:pt x="580644" y="398780"/>
                </a:lnTo>
                <a:close/>
              </a:path>
              <a:path w="631190" h="632460">
                <a:moveTo>
                  <a:pt x="50292" y="398780"/>
                </a:moveTo>
                <a:lnTo>
                  <a:pt x="50292" y="400050"/>
                </a:lnTo>
                <a:lnTo>
                  <a:pt x="50727" y="400050"/>
                </a:lnTo>
                <a:lnTo>
                  <a:pt x="50292" y="398780"/>
                </a:lnTo>
                <a:close/>
              </a:path>
              <a:path w="631190" h="632460">
                <a:moveTo>
                  <a:pt x="586740" y="372110"/>
                </a:moveTo>
                <a:lnTo>
                  <a:pt x="580644" y="400050"/>
                </a:lnTo>
                <a:lnTo>
                  <a:pt x="619252" y="400050"/>
                </a:lnTo>
                <a:lnTo>
                  <a:pt x="620268" y="394970"/>
                </a:lnTo>
                <a:lnTo>
                  <a:pt x="624840" y="379730"/>
                </a:lnTo>
                <a:lnTo>
                  <a:pt x="625856" y="374650"/>
                </a:lnTo>
                <a:lnTo>
                  <a:pt x="586740" y="374650"/>
                </a:lnTo>
                <a:lnTo>
                  <a:pt x="586740" y="372110"/>
                </a:lnTo>
                <a:close/>
              </a:path>
              <a:path w="631190" h="632460">
                <a:moveTo>
                  <a:pt x="43727" y="372110"/>
                </a:moveTo>
                <a:lnTo>
                  <a:pt x="42672" y="372110"/>
                </a:lnTo>
                <a:lnTo>
                  <a:pt x="44196" y="374650"/>
                </a:lnTo>
                <a:lnTo>
                  <a:pt x="43727" y="372110"/>
                </a:lnTo>
                <a:close/>
              </a:path>
              <a:path w="631190" h="632460">
                <a:moveTo>
                  <a:pt x="589788" y="358139"/>
                </a:moveTo>
                <a:lnTo>
                  <a:pt x="586740" y="374650"/>
                </a:lnTo>
                <a:lnTo>
                  <a:pt x="625856" y="374650"/>
                </a:lnTo>
                <a:lnTo>
                  <a:pt x="627888" y="364489"/>
                </a:lnTo>
                <a:lnTo>
                  <a:pt x="628269" y="360680"/>
                </a:lnTo>
                <a:lnTo>
                  <a:pt x="589788" y="360680"/>
                </a:lnTo>
                <a:lnTo>
                  <a:pt x="589788" y="358139"/>
                </a:lnTo>
                <a:close/>
              </a:path>
              <a:path w="631190" h="632460">
                <a:moveTo>
                  <a:pt x="41147" y="358139"/>
                </a:moveTo>
                <a:lnTo>
                  <a:pt x="41147" y="360680"/>
                </a:lnTo>
                <a:lnTo>
                  <a:pt x="41616" y="360680"/>
                </a:lnTo>
                <a:lnTo>
                  <a:pt x="41147" y="358139"/>
                </a:lnTo>
                <a:close/>
              </a:path>
              <a:path w="631190" h="632460">
                <a:moveTo>
                  <a:pt x="626110" y="260350"/>
                </a:moveTo>
                <a:lnTo>
                  <a:pt x="586740" y="260350"/>
                </a:lnTo>
                <a:lnTo>
                  <a:pt x="589788" y="275589"/>
                </a:lnTo>
                <a:lnTo>
                  <a:pt x="592836" y="302260"/>
                </a:lnTo>
                <a:lnTo>
                  <a:pt x="592836" y="331470"/>
                </a:lnTo>
                <a:lnTo>
                  <a:pt x="591312" y="345439"/>
                </a:lnTo>
                <a:lnTo>
                  <a:pt x="589788" y="360680"/>
                </a:lnTo>
                <a:lnTo>
                  <a:pt x="628269" y="360680"/>
                </a:lnTo>
                <a:lnTo>
                  <a:pt x="629412" y="349250"/>
                </a:lnTo>
                <a:lnTo>
                  <a:pt x="630936" y="332739"/>
                </a:lnTo>
                <a:lnTo>
                  <a:pt x="630936" y="300989"/>
                </a:lnTo>
                <a:lnTo>
                  <a:pt x="629412" y="284480"/>
                </a:lnTo>
                <a:lnTo>
                  <a:pt x="627888" y="269239"/>
                </a:lnTo>
                <a:lnTo>
                  <a:pt x="626110" y="260350"/>
                </a:lnTo>
                <a:close/>
              </a:path>
              <a:path w="631190" h="632460">
                <a:moveTo>
                  <a:pt x="41702" y="273050"/>
                </a:moveTo>
                <a:lnTo>
                  <a:pt x="41147" y="273050"/>
                </a:lnTo>
                <a:lnTo>
                  <a:pt x="41147" y="275589"/>
                </a:lnTo>
                <a:lnTo>
                  <a:pt x="41702" y="273050"/>
                </a:lnTo>
                <a:close/>
              </a:path>
              <a:path w="631190" h="632460">
                <a:moveTo>
                  <a:pt x="619252" y="233680"/>
                </a:moveTo>
                <a:lnTo>
                  <a:pt x="580644" y="233680"/>
                </a:lnTo>
                <a:lnTo>
                  <a:pt x="586740" y="261620"/>
                </a:lnTo>
                <a:lnTo>
                  <a:pt x="586740" y="260350"/>
                </a:lnTo>
                <a:lnTo>
                  <a:pt x="626110" y="260350"/>
                </a:lnTo>
                <a:lnTo>
                  <a:pt x="624840" y="254000"/>
                </a:lnTo>
                <a:lnTo>
                  <a:pt x="620268" y="238760"/>
                </a:lnTo>
                <a:lnTo>
                  <a:pt x="619252" y="233680"/>
                </a:lnTo>
                <a:close/>
              </a:path>
              <a:path w="631190" h="632460">
                <a:moveTo>
                  <a:pt x="50727" y="233680"/>
                </a:moveTo>
                <a:lnTo>
                  <a:pt x="50292" y="233680"/>
                </a:lnTo>
                <a:lnTo>
                  <a:pt x="50292" y="234950"/>
                </a:lnTo>
                <a:lnTo>
                  <a:pt x="50727" y="233680"/>
                </a:lnTo>
                <a:close/>
              </a:path>
              <a:path w="631190" h="632460">
                <a:moveTo>
                  <a:pt x="611124" y="208280"/>
                </a:moveTo>
                <a:lnTo>
                  <a:pt x="571500" y="208280"/>
                </a:lnTo>
                <a:lnTo>
                  <a:pt x="580644" y="234950"/>
                </a:lnTo>
                <a:lnTo>
                  <a:pt x="580644" y="233680"/>
                </a:lnTo>
                <a:lnTo>
                  <a:pt x="619252" y="233680"/>
                </a:lnTo>
                <a:lnTo>
                  <a:pt x="617220" y="223520"/>
                </a:lnTo>
                <a:lnTo>
                  <a:pt x="611124" y="208280"/>
                </a:lnTo>
                <a:close/>
              </a:path>
              <a:path w="631190" h="632460">
                <a:moveTo>
                  <a:pt x="59990" y="208280"/>
                </a:moveTo>
                <a:lnTo>
                  <a:pt x="59436" y="208280"/>
                </a:lnTo>
                <a:lnTo>
                  <a:pt x="59436" y="209550"/>
                </a:lnTo>
                <a:lnTo>
                  <a:pt x="59990" y="208280"/>
                </a:lnTo>
                <a:close/>
              </a:path>
              <a:path w="631190" h="632460">
                <a:moveTo>
                  <a:pt x="606967" y="195580"/>
                </a:moveTo>
                <a:lnTo>
                  <a:pt x="565404" y="195580"/>
                </a:lnTo>
                <a:lnTo>
                  <a:pt x="571500" y="209550"/>
                </a:lnTo>
                <a:lnTo>
                  <a:pt x="571500" y="208280"/>
                </a:lnTo>
                <a:lnTo>
                  <a:pt x="611124" y="208280"/>
                </a:lnTo>
                <a:lnTo>
                  <a:pt x="606967" y="195580"/>
                </a:lnTo>
                <a:close/>
              </a:path>
              <a:path w="631190" h="632460">
                <a:moveTo>
                  <a:pt x="66173" y="195580"/>
                </a:moveTo>
                <a:lnTo>
                  <a:pt x="65532" y="195580"/>
                </a:lnTo>
                <a:lnTo>
                  <a:pt x="65532" y="196850"/>
                </a:lnTo>
                <a:lnTo>
                  <a:pt x="66173" y="195580"/>
                </a:lnTo>
                <a:close/>
              </a:path>
              <a:path w="631190" h="632460">
                <a:moveTo>
                  <a:pt x="528828" y="139700"/>
                </a:moveTo>
                <a:lnTo>
                  <a:pt x="545592" y="162560"/>
                </a:lnTo>
                <a:lnTo>
                  <a:pt x="553212" y="172720"/>
                </a:lnTo>
                <a:lnTo>
                  <a:pt x="551688" y="172720"/>
                </a:lnTo>
                <a:lnTo>
                  <a:pt x="559308" y="185420"/>
                </a:lnTo>
                <a:lnTo>
                  <a:pt x="565404" y="196850"/>
                </a:lnTo>
                <a:lnTo>
                  <a:pt x="565404" y="195580"/>
                </a:lnTo>
                <a:lnTo>
                  <a:pt x="606967" y="195580"/>
                </a:lnTo>
                <a:lnTo>
                  <a:pt x="606552" y="194310"/>
                </a:lnTo>
                <a:lnTo>
                  <a:pt x="600456" y="180339"/>
                </a:lnTo>
                <a:lnTo>
                  <a:pt x="585216" y="152400"/>
                </a:lnTo>
                <a:lnTo>
                  <a:pt x="576072" y="140970"/>
                </a:lnTo>
                <a:lnTo>
                  <a:pt x="530352" y="140970"/>
                </a:lnTo>
                <a:lnTo>
                  <a:pt x="528828" y="139700"/>
                </a:lnTo>
                <a:close/>
              </a:path>
              <a:path w="631190" h="632460">
                <a:moveTo>
                  <a:pt x="102108" y="139700"/>
                </a:moveTo>
                <a:lnTo>
                  <a:pt x="100583" y="140970"/>
                </a:lnTo>
                <a:lnTo>
                  <a:pt x="101176" y="140970"/>
                </a:lnTo>
                <a:lnTo>
                  <a:pt x="102108" y="139700"/>
                </a:lnTo>
                <a:close/>
              </a:path>
              <a:path w="631190" h="632460">
                <a:moveTo>
                  <a:pt x="510540" y="119380"/>
                </a:moveTo>
                <a:lnTo>
                  <a:pt x="530352" y="140970"/>
                </a:lnTo>
                <a:lnTo>
                  <a:pt x="576072" y="140970"/>
                </a:lnTo>
                <a:lnTo>
                  <a:pt x="561954" y="120650"/>
                </a:lnTo>
                <a:lnTo>
                  <a:pt x="512064" y="120650"/>
                </a:lnTo>
                <a:lnTo>
                  <a:pt x="510540" y="119380"/>
                </a:lnTo>
                <a:close/>
              </a:path>
              <a:path w="631190" h="632460">
                <a:moveTo>
                  <a:pt x="120395" y="119380"/>
                </a:moveTo>
                <a:lnTo>
                  <a:pt x="118872" y="120650"/>
                </a:lnTo>
                <a:lnTo>
                  <a:pt x="119230" y="120650"/>
                </a:lnTo>
                <a:lnTo>
                  <a:pt x="120395" y="119380"/>
                </a:lnTo>
                <a:close/>
              </a:path>
              <a:path w="631190" h="632460">
                <a:moveTo>
                  <a:pt x="529970" y="86360"/>
                </a:moveTo>
                <a:lnTo>
                  <a:pt x="469392" y="86360"/>
                </a:lnTo>
                <a:lnTo>
                  <a:pt x="492252" y="102870"/>
                </a:lnTo>
                <a:lnTo>
                  <a:pt x="490728" y="102870"/>
                </a:lnTo>
                <a:lnTo>
                  <a:pt x="512064" y="120650"/>
                </a:lnTo>
                <a:lnTo>
                  <a:pt x="561954" y="120650"/>
                </a:lnTo>
                <a:lnTo>
                  <a:pt x="559308" y="116839"/>
                </a:lnTo>
                <a:lnTo>
                  <a:pt x="537972" y="93980"/>
                </a:lnTo>
                <a:lnTo>
                  <a:pt x="529970" y="86360"/>
                </a:lnTo>
                <a:close/>
              </a:path>
              <a:path w="631190" h="632460">
                <a:moveTo>
                  <a:pt x="162052" y="86360"/>
                </a:moveTo>
                <a:lnTo>
                  <a:pt x="161544" y="86360"/>
                </a:lnTo>
                <a:lnTo>
                  <a:pt x="160019" y="87630"/>
                </a:lnTo>
                <a:lnTo>
                  <a:pt x="162052" y="86360"/>
                </a:lnTo>
                <a:close/>
              </a:path>
              <a:path w="631190" h="632460">
                <a:moveTo>
                  <a:pt x="514894" y="72389"/>
                </a:moveTo>
                <a:lnTo>
                  <a:pt x="446532" y="72389"/>
                </a:lnTo>
                <a:lnTo>
                  <a:pt x="460248" y="80010"/>
                </a:lnTo>
                <a:lnTo>
                  <a:pt x="458724" y="80010"/>
                </a:lnTo>
                <a:lnTo>
                  <a:pt x="470916" y="87630"/>
                </a:lnTo>
                <a:lnTo>
                  <a:pt x="469392" y="86360"/>
                </a:lnTo>
                <a:lnTo>
                  <a:pt x="529970" y="86360"/>
                </a:lnTo>
                <a:lnTo>
                  <a:pt x="516636" y="73660"/>
                </a:lnTo>
                <a:lnTo>
                  <a:pt x="514894" y="72389"/>
                </a:lnTo>
                <a:close/>
              </a:path>
              <a:path w="631190" h="632460">
                <a:moveTo>
                  <a:pt x="184912" y="72389"/>
                </a:moveTo>
                <a:lnTo>
                  <a:pt x="182880" y="72389"/>
                </a:lnTo>
                <a:lnTo>
                  <a:pt x="182880" y="73660"/>
                </a:lnTo>
                <a:lnTo>
                  <a:pt x="184912" y="72389"/>
                </a:lnTo>
                <a:close/>
              </a:path>
              <a:path w="631190" h="632460">
                <a:moveTo>
                  <a:pt x="506185" y="66039"/>
                </a:moveTo>
                <a:lnTo>
                  <a:pt x="435864" y="66039"/>
                </a:lnTo>
                <a:lnTo>
                  <a:pt x="448056" y="73660"/>
                </a:lnTo>
                <a:lnTo>
                  <a:pt x="446532" y="72389"/>
                </a:lnTo>
                <a:lnTo>
                  <a:pt x="514894" y="72389"/>
                </a:lnTo>
                <a:lnTo>
                  <a:pt x="506185" y="66039"/>
                </a:lnTo>
                <a:close/>
              </a:path>
              <a:path w="631190" h="632460">
                <a:moveTo>
                  <a:pt x="197510" y="66039"/>
                </a:moveTo>
                <a:lnTo>
                  <a:pt x="195072" y="66039"/>
                </a:lnTo>
                <a:lnTo>
                  <a:pt x="195072" y="67310"/>
                </a:lnTo>
                <a:lnTo>
                  <a:pt x="197510" y="66039"/>
                </a:lnTo>
                <a:close/>
              </a:path>
              <a:path w="631190" h="632460">
                <a:moveTo>
                  <a:pt x="492252" y="55880"/>
                </a:moveTo>
                <a:lnTo>
                  <a:pt x="409956" y="55880"/>
                </a:lnTo>
                <a:lnTo>
                  <a:pt x="423672" y="60960"/>
                </a:lnTo>
                <a:lnTo>
                  <a:pt x="435864" y="67310"/>
                </a:lnTo>
                <a:lnTo>
                  <a:pt x="435864" y="66039"/>
                </a:lnTo>
                <a:lnTo>
                  <a:pt x="506185" y="66039"/>
                </a:lnTo>
                <a:lnTo>
                  <a:pt x="492252" y="55880"/>
                </a:lnTo>
                <a:close/>
              </a:path>
              <a:path w="631190" h="632460">
                <a:moveTo>
                  <a:pt x="222884" y="55880"/>
                </a:moveTo>
                <a:lnTo>
                  <a:pt x="220980" y="55880"/>
                </a:lnTo>
                <a:lnTo>
                  <a:pt x="219455" y="57150"/>
                </a:lnTo>
                <a:lnTo>
                  <a:pt x="222884" y="55880"/>
                </a:lnTo>
                <a:close/>
              </a:path>
              <a:path w="631190" h="632460">
                <a:moveTo>
                  <a:pt x="466344" y="38100"/>
                </a:moveTo>
                <a:lnTo>
                  <a:pt x="315468" y="38100"/>
                </a:lnTo>
                <a:lnTo>
                  <a:pt x="330708" y="40639"/>
                </a:lnTo>
                <a:lnTo>
                  <a:pt x="342900" y="40639"/>
                </a:lnTo>
                <a:lnTo>
                  <a:pt x="358140" y="43180"/>
                </a:lnTo>
                <a:lnTo>
                  <a:pt x="356616" y="43180"/>
                </a:lnTo>
                <a:lnTo>
                  <a:pt x="371855" y="44450"/>
                </a:lnTo>
                <a:lnTo>
                  <a:pt x="370332" y="44450"/>
                </a:lnTo>
                <a:lnTo>
                  <a:pt x="385572" y="48260"/>
                </a:lnTo>
                <a:lnTo>
                  <a:pt x="384048" y="48260"/>
                </a:lnTo>
                <a:lnTo>
                  <a:pt x="411480" y="57150"/>
                </a:lnTo>
                <a:lnTo>
                  <a:pt x="409956" y="55880"/>
                </a:lnTo>
                <a:lnTo>
                  <a:pt x="492252" y="55880"/>
                </a:lnTo>
                <a:lnTo>
                  <a:pt x="478536" y="46989"/>
                </a:lnTo>
                <a:lnTo>
                  <a:pt x="466344" y="38100"/>
                </a:lnTo>
                <a:close/>
              </a:path>
            </a:pathLst>
          </a:custGeom>
          <a:solidFill>
            <a:srgbClr val="212A34"/>
          </a:solidFill>
        </p:spPr>
        <p:txBody>
          <a:bodyPr wrap="square" lIns="0" tIns="0" rIns="0" bIns="0" rtlCol="0"/>
          <a:lstStyle/>
          <a:p>
            <a:endParaRPr sz="1600">
              <a:latin typeface="Candara" panose="020E0502030303020204" pitchFamily="34" charset="0"/>
            </a:endParaRPr>
          </a:p>
        </p:txBody>
      </p:sp>
      <p:sp>
        <p:nvSpPr>
          <p:cNvPr id="16" name="object 14"/>
          <p:cNvSpPr txBox="1"/>
          <p:nvPr/>
        </p:nvSpPr>
        <p:spPr>
          <a:xfrm>
            <a:off x="181177" y="817179"/>
            <a:ext cx="216652" cy="458084"/>
          </a:xfrm>
          <a:prstGeom prst="rect">
            <a:avLst/>
          </a:prstGeom>
        </p:spPr>
        <p:txBody>
          <a:bodyPr vert="horz" wrap="square" lIns="0" tIns="11694" rIns="0" bIns="0" rtlCol="0">
            <a:spAutoFit/>
          </a:bodyPr>
          <a:lstStyle/>
          <a:p>
            <a:pPr marL="11136">
              <a:spcBef>
                <a:spcPts val="92"/>
              </a:spcBef>
            </a:pPr>
            <a:r>
              <a:rPr sz="2900" spc="-346" dirty="0">
                <a:latin typeface="Candara" panose="020E0502030303020204" pitchFamily="34" charset="0"/>
                <a:cs typeface="Arial"/>
              </a:rPr>
              <a:t>2</a:t>
            </a:r>
            <a:endParaRPr sz="2900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-800" y="7329815"/>
            <a:ext cx="3137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100" i="1" dirty="0">
                <a:latin typeface="Candara" panose="020E0502030303020204" pitchFamily="34" charset="0"/>
              </a:rPr>
              <a:t>Sumber: Kantor Kemenko Perekonomian, 2018</a:t>
            </a:r>
          </a:p>
        </p:txBody>
      </p:sp>
      <p:sp>
        <p:nvSpPr>
          <p:cNvPr id="30" name="object 14"/>
          <p:cNvSpPr txBox="1"/>
          <p:nvPr/>
        </p:nvSpPr>
        <p:spPr>
          <a:xfrm>
            <a:off x="589013" y="855295"/>
            <a:ext cx="5555779" cy="395404"/>
          </a:xfrm>
          <a:prstGeom prst="rect">
            <a:avLst/>
          </a:prstGeom>
        </p:spPr>
        <p:txBody>
          <a:bodyPr vert="horz" wrap="square" lIns="0" tIns="10580" rIns="0" bIns="0" rtlCol="0">
            <a:spAutoFit/>
          </a:bodyPr>
          <a:lstStyle/>
          <a:p>
            <a:pPr marL="11136">
              <a:spcBef>
                <a:spcPts val="83"/>
              </a:spcBef>
            </a:pPr>
            <a:r>
              <a:rPr sz="2500" b="1" spc="-48" dirty="0">
                <a:latin typeface="Candara" panose="020E0502030303020204" pitchFamily="34" charset="0"/>
                <a:cs typeface="Trebuchet MS"/>
              </a:rPr>
              <a:t>'ONE' TAHAPAN PROSES</a:t>
            </a:r>
            <a:endParaRPr sz="2500" dirty="0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31" name="object 6"/>
          <p:cNvSpPr/>
          <p:nvPr/>
        </p:nvSpPr>
        <p:spPr>
          <a:xfrm>
            <a:off x="2544002" y="1345941"/>
            <a:ext cx="720430" cy="136800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"/>
          <p:cNvSpPr/>
          <p:nvPr/>
        </p:nvSpPr>
        <p:spPr>
          <a:xfrm rot="10800000">
            <a:off x="3360980" y="1837167"/>
            <a:ext cx="771373" cy="149819"/>
          </a:xfrm>
          <a:custGeom>
            <a:avLst/>
            <a:gdLst/>
            <a:ahLst/>
            <a:cxnLst/>
            <a:rect l="l" t="t" r="r" b="b"/>
            <a:pathLst>
              <a:path w="879475" h="170814">
                <a:moveTo>
                  <a:pt x="172211" y="0"/>
                </a:moveTo>
                <a:lnTo>
                  <a:pt x="0" y="85344"/>
                </a:lnTo>
                <a:lnTo>
                  <a:pt x="172211" y="170688"/>
                </a:lnTo>
                <a:lnTo>
                  <a:pt x="172211" y="114300"/>
                </a:lnTo>
                <a:lnTo>
                  <a:pt x="143255" y="114300"/>
                </a:lnTo>
                <a:lnTo>
                  <a:pt x="143255" y="56388"/>
                </a:lnTo>
                <a:lnTo>
                  <a:pt x="172211" y="56388"/>
                </a:lnTo>
                <a:lnTo>
                  <a:pt x="172211" y="0"/>
                </a:lnTo>
                <a:close/>
              </a:path>
              <a:path w="879475" h="170814">
                <a:moveTo>
                  <a:pt x="172211" y="56388"/>
                </a:moveTo>
                <a:lnTo>
                  <a:pt x="143255" y="56388"/>
                </a:lnTo>
                <a:lnTo>
                  <a:pt x="143255" y="114300"/>
                </a:lnTo>
                <a:lnTo>
                  <a:pt x="172211" y="114300"/>
                </a:lnTo>
                <a:lnTo>
                  <a:pt x="172211" y="56388"/>
                </a:lnTo>
                <a:close/>
              </a:path>
              <a:path w="879475" h="170814">
                <a:moveTo>
                  <a:pt x="879348" y="56388"/>
                </a:moveTo>
                <a:lnTo>
                  <a:pt x="172211" y="56388"/>
                </a:lnTo>
                <a:lnTo>
                  <a:pt x="172211" y="114300"/>
                </a:lnTo>
                <a:lnTo>
                  <a:pt x="879348" y="114300"/>
                </a:lnTo>
                <a:lnTo>
                  <a:pt x="879348" y="56388"/>
                </a:lnTo>
                <a:close/>
              </a:path>
            </a:pathLst>
          </a:custGeom>
          <a:solidFill>
            <a:srgbClr val="212A34"/>
          </a:solidFill>
          <a:ln w="6350">
            <a:solidFill>
              <a:schemeClr val="tx1"/>
            </a:solidFill>
            <a:prstDash val="sysDot"/>
          </a:ln>
        </p:spPr>
        <p:txBody>
          <a:bodyPr wrap="square" lIns="0" tIns="0" rIns="0" bIns="0" rtlCol="0"/>
          <a:lstStyle/>
          <a:p>
            <a:endParaRPr sz="160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33" name="object 28"/>
          <p:cNvSpPr/>
          <p:nvPr/>
        </p:nvSpPr>
        <p:spPr>
          <a:xfrm>
            <a:off x="4266201" y="1243288"/>
            <a:ext cx="1013852" cy="147065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4" name="object 3"/>
          <p:cNvSpPr/>
          <p:nvPr/>
        </p:nvSpPr>
        <p:spPr>
          <a:xfrm rot="10800000">
            <a:off x="5434924" y="1837168"/>
            <a:ext cx="771373" cy="149819"/>
          </a:xfrm>
          <a:custGeom>
            <a:avLst/>
            <a:gdLst/>
            <a:ahLst/>
            <a:cxnLst/>
            <a:rect l="l" t="t" r="r" b="b"/>
            <a:pathLst>
              <a:path w="879475" h="170814">
                <a:moveTo>
                  <a:pt x="172211" y="0"/>
                </a:moveTo>
                <a:lnTo>
                  <a:pt x="0" y="85344"/>
                </a:lnTo>
                <a:lnTo>
                  <a:pt x="172211" y="170688"/>
                </a:lnTo>
                <a:lnTo>
                  <a:pt x="172211" y="114300"/>
                </a:lnTo>
                <a:lnTo>
                  <a:pt x="143255" y="114300"/>
                </a:lnTo>
                <a:lnTo>
                  <a:pt x="143255" y="56388"/>
                </a:lnTo>
                <a:lnTo>
                  <a:pt x="172211" y="56388"/>
                </a:lnTo>
                <a:lnTo>
                  <a:pt x="172211" y="0"/>
                </a:lnTo>
                <a:close/>
              </a:path>
              <a:path w="879475" h="170814">
                <a:moveTo>
                  <a:pt x="172211" y="56388"/>
                </a:moveTo>
                <a:lnTo>
                  <a:pt x="143255" y="56388"/>
                </a:lnTo>
                <a:lnTo>
                  <a:pt x="143255" y="114300"/>
                </a:lnTo>
                <a:lnTo>
                  <a:pt x="172211" y="114300"/>
                </a:lnTo>
                <a:lnTo>
                  <a:pt x="172211" y="56388"/>
                </a:lnTo>
                <a:close/>
              </a:path>
              <a:path w="879475" h="170814">
                <a:moveTo>
                  <a:pt x="879348" y="56388"/>
                </a:moveTo>
                <a:lnTo>
                  <a:pt x="172211" y="56388"/>
                </a:lnTo>
                <a:lnTo>
                  <a:pt x="172211" y="114300"/>
                </a:lnTo>
                <a:lnTo>
                  <a:pt x="879348" y="114300"/>
                </a:lnTo>
                <a:lnTo>
                  <a:pt x="879348" y="56388"/>
                </a:lnTo>
                <a:close/>
              </a:path>
            </a:pathLst>
          </a:custGeom>
          <a:solidFill>
            <a:srgbClr val="212A34"/>
          </a:solidFill>
          <a:ln w="6350">
            <a:solidFill>
              <a:schemeClr val="tx1"/>
            </a:solidFill>
            <a:prstDash val="sysDot"/>
          </a:ln>
        </p:spPr>
        <p:txBody>
          <a:bodyPr wrap="square" lIns="0" tIns="0" rIns="0" bIns="0" rtlCol="0"/>
          <a:lstStyle/>
          <a:p>
            <a:endParaRPr sz="160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35" name="object 75"/>
          <p:cNvSpPr/>
          <p:nvPr/>
        </p:nvSpPr>
        <p:spPr>
          <a:xfrm>
            <a:off x="8948733" y="1520096"/>
            <a:ext cx="1399038" cy="115789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2060429" y="2707337"/>
            <a:ext cx="1600200" cy="3708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b="1" dirty="0">
                <a:solidFill>
                  <a:schemeClr val="tx1"/>
                </a:solidFill>
                <a:latin typeface="Candara" panose="020E0502030303020204" pitchFamily="34" charset="0"/>
              </a:rPr>
              <a:t>PELAKU USAHA</a:t>
            </a:r>
          </a:p>
        </p:txBody>
      </p:sp>
      <p:sp>
        <p:nvSpPr>
          <p:cNvPr id="37" name="Rectangle 36"/>
          <p:cNvSpPr/>
          <p:nvPr/>
        </p:nvSpPr>
        <p:spPr>
          <a:xfrm>
            <a:off x="3904641" y="2714625"/>
            <a:ext cx="1600200" cy="3708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b="1" dirty="0">
                <a:solidFill>
                  <a:schemeClr val="tx1"/>
                </a:solidFill>
                <a:latin typeface="Candara" panose="020E0502030303020204" pitchFamily="34" charset="0"/>
              </a:rPr>
              <a:t>NOTARIS</a:t>
            </a:r>
          </a:p>
        </p:txBody>
      </p:sp>
      <p:sp>
        <p:nvSpPr>
          <p:cNvPr id="38" name="Rectangle 37"/>
          <p:cNvSpPr/>
          <p:nvPr/>
        </p:nvSpPr>
        <p:spPr>
          <a:xfrm>
            <a:off x="8840123" y="2685281"/>
            <a:ext cx="1840577" cy="3708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BKPM/DPMPTSP</a:t>
            </a:r>
          </a:p>
        </p:txBody>
      </p:sp>
      <p:sp>
        <p:nvSpPr>
          <p:cNvPr id="39" name="object 75"/>
          <p:cNvSpPr/>
          <p:nvPr/>
        </p:nvSpPr>
        <p:spPr>
          <a:xfrm>
            <a:off x="6355696" y="1523806"/>
            <a:ext cx="1399038" cy="115789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6127096" y="2677993"/>
            <a:ext cx="1840577" cy="3708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b="1" dirty="0">
                <a:solidFill>
                  <a:schemeClr val="tx1"/>
                </a:solidFill>
                <a:latin typeface="Candara" panose="020E0502030303020204" pitchFamily="34" charset="0"/>
              </a:rPr>
              <a:t>KUMHAM – </a:t>
            </a:r>
            <a:endParaRPr lang="en-US" sz="1600" b="1" dirty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 algn="ctr"/>
            <a:r>
              <a:rPr lang="id-ID" sz="1600" b="1" dirty="0">
                <a:solidFill>
                  <a:schemeClr val="tx1"/>
                </a:solidFill>
                <a:latin typeface="Candara" panose="020E0502030303020204" pitchFamily="34" charset="0"/>
              </a:rPr>
              <a:t>AHU</a:t>
            </a:r>
            <a:r>
              <a:rPr lang="en-US" sz="1600" b="1" dirty="0">
                <a:solidFill>
                  <a:schemeClr val="tx1"/>
                </a:solidFill>
                <a:latin typeface="Candara" panose="020E0502030303020204" pitchFamily="34" charset="0"/>
              </a:rPr>
              <a:t> ONLINE</a:t>
            </a:r>
            <a:endParaRPr lang="id-ID" sz="1600" b="1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41" name="object 3"/>
          <p:cNvSpPr/>
          <p:nvPr/>
        </p:nvSpPr>
        <p:spPr>
          <a:xfrm rot="10800000">
            <a:off x="7966047" y="1882719"/>
            <a:ext cx="771373" cy="149819"/>
          </a:xfrm>
          <a:custGeom>
            <a:avLst/>
            <a:gdLst/>
            <a:ahLst/>
            <a:cxnLst/>
            <a:rect l="l" t="t" r="r" b="b"/>
            <a:pathLst>
              <a:path w="879475" h="170814">
                <a:moveTo>
                  <a:pt x="172211" y="0"/>
                </a:moveTo>
                <a:lnTo>
                  <a:pt x="0" y="85344"/>
                </a:lnTo>
                <a:lnTo>
                  <a:pt x="172211" y="170688"/>
                </a:lnTo>
                <a:lnTo>
                  <a:pt x="172211" y="114300"/>
                </a:lnTo>
                <a:lnTo>
                  <a:pt x="143255" y="114300"/>
                </a:lnTo>
                <a:lnTo>
                  <a:pt x="143255" y="56388"/>
                </a:lnTo>
                <a:lnTo>
                  <a:pt x="172211" y="56388"/>
                </a:lnTo>
                <a:lnTo>
                  <a:pt x="172211" y="0"/>
                </a:lnTo>
                <a:close/>
              </a:path>
              <a:path w="879475" h="170814">
                <a:moveTo>
                  <a:pt x="172211" y="56388"/>
                </a:moveTo>
                <a:lnTo>
                  <a:pt x="143255" y="56388"/>
                </a:lnTo>
                <a:lnTo>
                  <a:pt x="143255" y="114300"/>
                </a:lnTo>
                <a:lnTo>
                  <a:pt x="172211" y="114300"/>
                </a:lnTo>
                <a:lnTo>
                  <a:pt x="172211" y="56388"/>
                </a:lnTo>
                <a:close/>
              </a:path>
              <a:path w="879475" h="170814">
                <a:moveTo>
                  <a:pt x="879348" y="56388"/>
                </a:moveTo>
                <a:lnTo>
                  <a:pt x="172211" y="56388"/>
                </a:lnTo>
                <a:lnTo>
                  <a:pt x="172211" y="114300"/>
                </a:lnTo>
                <a:lnTo>
                  <a:pt x="879348" y="114300"/>
                </a:lnTo>
                <a:lnTo>
                  <a:pt x="879348" y="56388"/>
                </a:lnTo>
                <a:close/>
              </a:path>
            </a:pathLst>
          </a:custGeom>
          <a:solidFill>
            <a:srgbClr val="212A34"/>
          </a:solidFill>
          <a:ln w="6350">
            <a:solidFill>
              <a:schemeClr val="tx1"/>
            </a:solidFill>
            <a:prstDash val="sysDot"/>
          </a:ln>
        </p:spPr>
        <p:txBody>
          <a:bodyPr wrap="square" lIns="0" tIns="0" rIns="0" bIns="0" rtlCol="0"/>
          <a:lstStyle/>
          <a:p>
            <a:endParaRPr sz="160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42" name="object 6"/>
          <p:cNvSpPr/>
          <p:nvPr/>
        </p:nvSpPr>
        <p:spPr>
          <a:xfrm>
            <a:off x="2549743" y="3413456"/>
            <a:ext cx="720430" cy="136800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3"/>
          <p:cNvSpPr/>
          <p:nvPr/>
        </p:nvSpPr>
        <p:spPr>
          <a:xfrm rot="10800000">
            <a:off x="3289301" y="3904682"/>
            <a:ext cx="771373" cy="149819"/>
          </a:xfrm>
          <a:custGeom>
            <a:avLst/>
            <a:gdLst/>
            <a:ahLst/>
            <a:cxnLst/>
            <a:rect l="l" t="t" r="r" b="b"/>
            <a:pathLst>
              <a:path w="879475" h="170814">
                <a:moveTo>
                  <a:pt x="172211" y="0"/>
                </a:moveTo>
                <a:lnTo>
                  <a:pt x="0" y="85344"/>
                </a:lnTo>
                <a:lnTo>
                  <a:pt x="172211" y="170688"/>
                </a:lnTo>
                <a:lnTo>
                  <a:pt x="172211" y="114300"/>
                </a:lnTo>
                <a:lnTo>
                  <a:pt x="143255" y="114300"/>
                </a:lnTo>
                <a:lnTo>
                  <a:pt x="143255" y="56388"/>
                </a:lnTo>
                <a:lnTo>
                  <a:pt x="172211" y="56388"/>
                </a:lnTo>
                <a:lnTo>
                  <a:pt x="172211" y="0"/>
                </a:lnTo>
                <a:close/>
              </a:path>
              <a:path w="879475" h="170814">
                <a:moveTo>
                  <a:pt x="172211" y="56388"/>
                </a:moveTo>
                <a:lnTo>
                  <a:pt x="143255" y="56388"/>
                </a:lnTo>
                <a:lnTo>
                  <a:pt x="143255" y="114300"/>
                </a:lnTo>
                <a:lnTo>
                  <a:pt x="172211" y="114300"/>
                </a:lnTo>
                <a:lnTo>
                  <a:pt x="172211" y="56388"/>
                </a:lnTo>
                <a:close/>
              </a:path>
              <a:path w="879475" h="170814">
                <a:moveTo>
                  <a:pt x="879348" y="56388"/>
                </a:moveTo>
                <a:lnTo>
                  <a:pt x="172211" y="56388"/>
                </a:lnTo>
                <a:lnTo>
                  <a:pt x="172211" y="114300"/>
                </a:lnTo>
                <a:lnTo>
                  <a:pt x="879348" y="114300"/>
                </a:lnTo>
                <a:lnTo>
                  <a:pt x="879348" y="56388"/>
                </a:lnTo>
                <a:close/>
              </a:path>
            </a:pathLst>
          </a:custGeom>
          <a:solidFill>
            <a:srgbClr val="212A34"/>
          </a:solidFill>
          <a:ln w="6350">
            <a:solidFill>
              <a:schemeClr val="tx1"/>
            </a:solidFill>
            <a:prstDash val="sysDot"/>
          </a:ln>
        </p:spPr>
        <p:txBody>
          <a:bodyPr wrap="square" lIns="0" tIns="0" rIns="0" bIns="0" rtlCol="0"/>
          <a:lstStyle/>
          <a:p>
            <a:endParaRPr sz="160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44" name="object 28"/>
          <p:cNvSpPr/>
          <p:nvPr/>
        </p:nvSpPr>
        <p:spPr>
          <a:xfrm>
            <a:off x="6710245" y="3310803"/>
            <a:ext cx="1013852" cy="147065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5" name="object 3"/>
          <p:cNvSpPr/>
          <p:nvPr/>
        </p:nvSpPr>
        <p:spPr>
          <a:xfrm rot="10800000">
            <a:off x="5555145" y="3904683"/>
            <a:ext cx="771373" cy="149819"/>
          </a:xfrm>
          <a:custGeom>
            <a:avLst/>
            <a:gdLst/>
            <a:ahLst/>
            <a:cxnLst/>
            <a:rect l="l" t="t" r="r" b="b"/>
            <a:pathLst>
              <a:path w="879475" h="170814">
                <a:moveTo>
                  <a:pt x="172211" y="0"/>
                </a:moveTo>
                <a:lnTo>
                  <a:pt x="0" y="85344"/>
                </a:lnTo>
                <a:lnTo>
                  <a:pt x="172211" y="170688"/>
                </a:lnTo>
                <a:lnTo>
                  <a:pt x="172211" y="114300"/>
                </a:lnTo>
                <a:lnTo>
                  <a:pt x="143255" y="114300"/>
                </a:lnTo>
                <a:lnTo>
                  <a:pt x="143255" y="56388"/>
                </a:lnTo>
                <a:lnTo>
                  <a:pt x="172211" y="56388"/>
                </a:lnTo>
                <a:lnTo>
                  <a:pt x="172211" y="0"/>
                </a:lnTo>
                <a:close/>
              </a:path>
              <a:path w="879475" h="170814">
                <a:moveTo>
                  <a:pt x="172211" y="56388"/>
                </a:moveTo>
                <a:lnTo>
                  <a:pt x="143255" y="56388"/>
                </a:lnTo>
                <a:lnTo>
                  <a:pt x="143255" y="114300"/>
                </a:lnTo>
                <a:lnTo>
                  <a:pt x="172211" y="114300"/>
                </a:lnTo>
                <a:lnTo>
                  <a:pt x="172211" y="56388"/>
                </a:lnTo>
                <a:close/>
              </a:path>
              <a:path w="879475" h="170814">
                <a:moveTo>
                  <a:pt x="879348" y="56388"/>
                </a:moveTo>
                <a:lnTo>
                  <a:pt x="172211" y="56388"/>
                </a:lnTo>
                <a:lnTo>
                  <a:pt x="172211" y="114300"/>
                </a:lnTo>
                <a:lnTo>
                  <a:pt x="879348" y="114300"/>
                </a:lnTo>
                <a:lnTo>
                  <a:pt x="879348" y="56388"/>
                </a:lnTo>
                <a:close/>
              </a:path>
            </a:pathLst>
          </a:custGeom>
          <a:solidFill>
            <a:srgbClr val="212A34"/>
          </a:solidFill>
          <a:ln w="6350">
            <a:solidFill>
              <a:schemeClr val="tx1"/>
            </a:solidFill>
            <a:prstDash val="sysDot"/>
          </a:ln>
        </p:spPr>
        <p:txBody>
          <a:bodyPr wrap="square" lIns="0" tIns="0" rIns="0" bIns="0" rtlCol="0"/>
          <a:lstStyle/>
          <a:p>
            <a:endParaRPr sz="160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46" name="object 75"/>
          <p:cNvSpPr/>
          <p:nvPr/>
        </p:nvSpPr>
        <p:spPr>
          <a:xfrm>
            <a:off x="4090581" y="3587611"/>
            <a:ext cx="1399038" cy="115789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2066170" y="4774852"/>
            <a:ext cx="1600200" cy="3708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b="1" dirty="0">
                <a:solidFill>
                  <a:schemeClr val="tx1"/>
                </a:solidFill>
                <a:latin typeface="Candara" panose="020E0502030303020204" pitchFamily="34" charset="0"/>
              </a:rPr>
              <a:t>PELAKU USAHA</a:t>
            </a:r>
          </a:p>
        </p:txBody>
      </p:sp>
      <p:sp>
        <p:nvSpPr>
          <p:cNvPr id="48" name="Rectangle 47"/>
          <p:cNvSpPr/>
          <p:nvPr/>
        </p:nvSpPr>
        <p:spPr>
          <a:xfrm>
            <a:off x="6333273" y="4782140"/>
            <a:ext cx="1600200" cy="3708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b="1" dirty="0">
                <a:solidFill>
                  <a:schemeClr val="tx1"/>
                </a:solidFill>
                <a:latin typeface="Candara" panose="020E0502030303020204" pitchFamily="34" charset="0"/>
              </a:rPr>
              <a:t>NOTARIS</a:t>
            </a:r>
          </a:p>
        </p:txBody>
      </p:sp>
      <p:sp>
        <p:nvSpPr>
          <p:cNvPr id="49" name="Rectangle 48"/>
          <p:cNvSpPr/>
          <p:nvPr/>
        </p:nvSpPr>
        <p:spPr>
          <a:xfrm>
            <a:off x="3981971" y="4752796"/>
            <a:ext cx="1840577" cy="3708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BKPM/DPMPTSP</a:t>
            </a:r>
          </a:p>
        </p:txBody>
      </p:sp>
      <p:sp>
        <p:nvSpPr>
          <p:cNvPr id="50" name="object 75"/>
          <p:cNvSpPr/>
          <p:nvPr/>
        </p:nvSpPr>
        <p:spPr>
          <a:xfrm>
            <a:off x="8948733" y="3557536"/>
            <a:ext cx="1399038" cy="115789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8769664" y="4695825"/>
            <a:ext cx="1840577" cy="3708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b="1" dirty="0">
                <a:solidFill>
                  <a:schemeClr val="tx1"/>
                </a:solidFill>
                <a:latin typeface="Candara" panose="020E0502030303020204" pitchFamily="34" charset="0"/>
              </a:rPr>
              <a:t>KUMHAM – </a:t>
            </a:r>
            <a:endParaRPr lang="en-US" sz="1600" b="1" dirty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 algn="ctr"/>
            <a:r>
              <a:rPr lang="id-ID" sz="1600" b="1" dirty="0">
                <a:solidFill>
                  <a:schemeClr val="tx1"/>
                </a:solidFill>
                <a:latin typeface="Candara" panose="020E0502030303020204" pitchFamily="34" charset="0"/>
              </a:rPr>
              <a:t>AH</a:t>
            </a:r>
            <a:r>
              <a:rPr lang="en-US" sz="1600" b="1" dirty="0">
                <a:solidFill>
                  <a:schemeClr val="tx1"/>
                </a:solidFill>
                <a:latin typeface="Candara" panose="020E0502030303020204" pitchFamily="34" charset="0"/>
              </a:rPr>
              <a:t>U ONLINE</a:t>
            </a:r>
            <a:endParaRPr lang="id-ID" sz="1600" b="1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52" name="object 3"/>
          <p:cNvSpPr/>
          <p:nvPr/>
        </p:nvSpPr>
        <p:spPr>
          <a:xfrm rot="10800000">
            <a:off x="8086268" y="3950234"/>
            <a:ext cx="771373" cy="149819"/>
          </a:xfrm>
          <a:custGeom>
            <a:avLst/>
            <a:gdLst/>
            <a:ahLst/>
            <a:cxnLst/>
            <a:rect l="l" t="t" r="r" b="b"/>
            <a:pathLst>
              <a:path w="879475" h="170814">
                <a:moveTo>
                  <a:pt x="172211" y="0"/>
                </a:moveTo>
                <a:lnTo>
                  <a:pt x="0" y="85344"/>
                </a:lnTo>
                <a:lnTo>
                  <a:pt x="172211" y="170688"/>
                </a:lnTo>
                <a:lnTo>
                  <a:pt x="172211" y="114300"/>
                </a:lnTo>
                <a:lnTo>
                  <a:pt x="143255" y="114300"/>
                </a:lnTo>
                <a:lnTo>
                  <a:pt x="143255" y="56388"/>
                </a:lnTo>
                <a:lnTo>
                  <a:pt x="172211" y="56388"/>
                </a:lnTo>
                <a:lnTo>
                  <a:pt x="172211" y="0"/>
                </a:lnTo>
                <a:close/>
              </a:path>
              <a:path w="879475" h="170814">
                <a:moveTo>
                  <a:pt x="172211" y="56388"/>
                </a:moveTo>
                <a:lnTo>
                  <a:pt x="143255" y="56388"/>
                </a:lnTo>
                <a:lnTo>
                  <a:pt x="143255" y="114300"/>
                </a:lnTo>
                <a:lnTo>
                  <a:pt x="172211" y="114300"/>
                </a:lnTo>
                <a:lnTo>
                  <a:pt x="172211" y="56388"/>
                </a:lnTo>
                <a:close/>
              </a:path>
              <a:path w="879475" h="170814">
                <a:moveTo>
                  <a:pt x="879348" y="56388"/>
                </a:moveTo>
                <a:lnTo>
                  <a:pt x="172211" y="56388"/>
                </a:lnTo>
                <a:lnTo>
                  <a:pt x="172211" y="114300"/>
                </a:lnTo>
                <a:lnTo>
                  <a:pt x="879348" y="114300"/>
                </a:lnTo>
                <a:lnTo>
                  <a:pt x="879348" y="56388"/>
                </a:lnTo>
                <a:close/>
              </a:path>
            </a:pathLst>
          </a:custGeom>
          <a:solidFill>
            <a:srgbClr val="212A34"/>
          </a:solidFill>
          <a:ln w="6350">
            <a:solidFill>
              <a:schemeClr val="tx1"/>
            </a:solidFill>
            <a:prstDash val="sysDot"/>
          </a:ln>
        </p:spPr>
        <p:txBody>
          <a:bodyPr wrap="square" lIns="0" tIns="0" rIns="0" bIns="0" rtlCol="0"/>
          <a:lstStyle/>
          <a:p>
            <a:endParaRPr sz="160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53" name="object 14"/>
          <p:cNvSpPr txBox="1"/>
          <p:nvPr/>
        </p:nvSpPr>
        <p:spPr>
          <a:xfrm>
            <a:off x="88900" y="3013109"/>
            <a:ext cx="1468873" cy="577505"/>
          </a:xfrm>
          <a:prstGeom prst="rect">
            <a:avLst/>
          </a:prstGeom>
          <a:solidFill>
            <a:schemeClr val="bg2"/>
          </a:solidFill>
          <a:ln>
            <a:solidFill>
              <a:srgbClr val="FF0000"/>
            </a:solidFill>
          </a:ln>
        </p:spPr>
        <p:txBody>
          <a:bodyPr vert="horz" wrap="square" lIns="0" tIns="10580" rIns="0" bIns="0" rtlCol="0">
            <a:spAutoFit/>
          </a:bodyPr>
          <a:lstStyle/>
          <a:p>
            <a:pPr marL="11136" algn="ctr">
              <a:spcBef>
                <a:spcPts val="83"/>
              </a:spcBef>
            </a:pPr>
            <a:r>
              <a:rPr b="1" spc="-48" dirty="0">
                <a:solidFill>
                  <a:srgbClr val="FF0000"/>
                </a:solidFill>
                <a:latin typeface="Candara" panose="020E0502030303020204" pitchFamily="34" charset="0"/>
                <a:cs typeface="Trebuchet MS"/>
              </a:rPr>
              <a:t>MEKANISME</a:t>
            </a:r>
          </a:p>
          <a:p>
            <a:pPr marL="11136" algn="ctr">
              <a:spcBef>
                <a:spcPts val="83"/>
              </a:spcBef>
            </a:pPr>
            <a:r>
              <a:rPr b="1" spc="-48" dirty="0">
                <a:solidFill>
                  <a:srgbClr val="FF0000"/>
                </a:solidFill>
                <a:latin typeface="Candara" panose="020E0502030303020204" pitchFamily="34" charset="0"/>
                <a:cs typeface="Trebuchet MS"/>
              </a:rPr>
              <a:t>LAMA</a:t>
            </a:r>
            <a:endParaRPr dirty="0">
              <a:solidFill>
                <a:srgbClr val="FF0000"/>
              </a:solidFill>
              <a:latin typeface="Candara" panose="020E0502030303020204" pitchFamily="34" charset="0"/>
              <a:cs typeface="Trebuchet MS"/>
            </a:endParaRPr>
          </a:p>
        </p:txBody>
      </p:sp>
      <p:cxnSp>
        <p:nvCxnSpPr>
          <p:cNvPr id="55" name="Elbow Connector 54"/>
          <p:cNvCxnSpPr>
            <a:stCxn id="53" idx="3"/>
            <a:endCxn id="31" idx="1"/>
          </p:cNvCxnSpPr>
          <p:nvPr/>
        </p:nvCxnSpPr>
        <p:spPr>
          <a:xfrm flipV="1">
            <a:off x="1557773" y="2029944"/>
            <a:ext cx="986229" cy="1271918"/>
          </a:xfrm>
          <a:prstGeom prst="bentConnector3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Elbow Connector 56"/>
          <p:cNvCxnSpPr>
            <a:stCxn id="53" idx="3"/>
            <a:endCxn id="42" idx="1"/>
          </p:cNvCxnSpPr>
          <p:nvPr/>
        </p:nvCxnSpPr>
        <p:spPr>
          <a:xfrm>
            <a:off x="1557773" y="3301862"/>
            <a:ext cx="991970" cy="795597"/>
          </a:xfrm>
          <a:prstGeom prst="bentConnector3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ctangle 57"/>
          <p:cNvSpPr/>
          <p:nvPr/>
        </p:nvSpPr>
        <p:spPr>
          <a:xfrm>
            <a:off x="1258273" y="2943225"/>
            <a:ext cx="1116627" cy="4233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b="1" dirty="0">
                <a:solidFill>
                  <a:schemeClr val="tx1"/>
                </a:solidFill>
                <a:latin typeface="Candara" panose="020E0502030303020204" pitchFamily="34" charset="0"/>
              </a:rPr>
              <a:t>ATAU</a:t>
            </a:r>
          </a:p>
        </p:txBody>
      </p:sp>
      <p:sp>
        <p:nvSpPr>
          <p:cNvPr id="59" name="object 6"/>
          <p:cNvSpPr/>
          <p:nvPr/>
        </p:nvSpPr>
        <p:spPr>
          <a:xfrm>
            <a:off x="2544002" y="5394656"/>
            <a:ext cx="720430" cy="136800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3"/>
          <p:cNvSpPr/>
          <p:nvPr/>
        </p:nvSpPr>
        <p:spPr>
          <a:xfrm rot="10800000">
            <a:off x="3360980" y="5885882"/>
            <a:ext cx="771373" cy="149819"/>
          </a:xfrm>
          <a:custGeom>
            <a:avLst/>
            <a:gdLst/>
            <a:ahLst/>
            <a:cxnLst/>
            <a:rect l="l" t="t" r="r" b="b"/>
            <a:pathLst>
              <a:path w="879475" h="170814">
                <a:moveTo>
                  <a:pt x="172211" y="0"/>
                </a:moveTo>
                <a:lnTo>
                  <a:pt x="0" y="85344"/>
                </a:lnTo>
                <a:lnTo>
                  <a:pt x="172211" y="170688"/>
                </a:lnTo>
                <a:lnTo>
                  <a:pt x="172211" y="114300"/>
                </a:lnTo>
                <a:lnTo>
                  <a:pt x="143255" y="114300"/>
                </a:lnTo>
                <a:lnTo>
                  <a:pt x="143255" y="56388"/>
                </a:lnTo>
                <a:lnTo>
                  <a:pt x="172211" y="56388"/>
                </a:lnTo>
                <a:lnTo>
                  <a:pt x="172211" y="0"/>
                </a:lnTo>
                <a:close/>
              </a:path>
              <a:path w="879475" h="170814">
                <a:moveTo>
                  <a:pt x="172211" y="56388"/>
                </a:moveTo>
                <a:lnTo>
                  <a:pt x="143255" y="56388"/>
                </a:lnTo>
                <a:lnTo>
                  <a:pt x="143255" y="114300"/>
                </a:lnTo>
                <a:lnTo>
                  <a:pt x="172211" y="114300"/>
                </a:lnTo>
                <a:lnTo>
                  <a:pt x="172211" y="56388"/>
                </a:lnTo>
                <a:close/>
              </a:path>
              <a:path w="879475" h="170814">
                <a:moveTo>
                  <a:pt x="879348" y="56388"/>
                </a:moveTo>
                <a:lnTo>
                  <a:pt x="172211" y="56388"/>
                </a:lnTo>
                <a:lnTo>
                  <a:pt x="172211" y="114300"/>
                </a:lnTo>
                <a:lnTo>
                  <a:pt x="879348" y="114300"/>
                </a:lnTo>
                <a:lnTo>
                  <a:pt x="879348" y="56388"/>
                </a:lnTo>
                <a:close/>
              </a:path>
            </a:pathLst>
          </a:custGeom>
          <a:solidFill>
            <a:srgbClr val="212A34"/>
          </a:solidFill>
          <a:ln w="6350">
            <a:solidFill>
              <a:schemeClr val="tx1"/>
            </a:solidFill>
            <a:prstDash val="sysDot"/>
          </a:ln>
        </p:spPr>
        <p:txBody>
          <a:bodyPr wrap="square" lIns="0" tIns="0" rIns="0" bIns="0" rtlCol="0"/>
          <a:lstStyle/>
          <a:p>
            <a:endParaRPr sz="160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61" name="object 28"/>
          <p:cNvSpPr/>
          <p:nvPr/>
        </p:nvSpPr>
        <p:spPr>
          <a:xfrm>
            <a:off x="4266201" y="5292003"/>
            <a:ext cx="1013852" cy="147065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2" name="object 3"/>
          <p:cNvSpPr/>
          <p:nvPr/>
        </p:nvSpPr>
        <p:spPr>
          <a:xfrm rot="10800000">
            <a:off x="5434924" y="5885883"/>
            <a:ext cx="771373" cy="149819"/>
          </a:xfrm>
          <a:custGeom>
            <a:avLst/>
            <a:gdLst/>
            <a:ahLst/>
            <a:cxnLst/>
            <a:rect l="l" t="t" r="r" b="b"/>
            <a:pathLst>
              <a:path w="879475" h="170814">
                <a:moveTo>
                  <a:pt x="172211" y="0"/>
                </a:moveTo>
                <a:lnTo>
                  <a:pt x="0" y="85344"/>
                </a:lnTo>
                <a:lnTo>
                  <a:pt x="172211" y="170688"/>
                </a:lnTo>
                <a:lnTo>
                  <a:pt x="172211" y="114300"/>
                </a:lnTo>
                <a:lnTo>
                  <a:pt x="143255" y="114300"/>
                </a:lnTo>
                <a:lnTo>
                  <a:pt x="143255" y="56388"/>
                </a:lnTo>
                <a:lnTo>
                  <a:pt x="172211" y="56388"/>
                </a:lnTo>
                <a:lnTo>
                  <a:pt x="172211" y="0"/>
                </a:lnTo>
                <a:close/>
              </a:path>
              <a:path w="879475" h="170814">
                <a:moveTo>
                  <a:pt x="172211" y="56388"/>
                </a:moveTo>
                <a:lnTo>
                  <a:pt x="143255" y="56388"/>
                </a:lnTo>
                <a:lnTo>
                  <a:pt x="143255" y="114300"/>
                </a:lnTo>
                <a:lnTo>
                  <a:pt x="172211" y="114300"/>
                </a:lnTo>
                <a:lnTo>
                  <a:pt x="172211" y="56388"/>
                </a:lnTo>
                <a:close/>
              </a:path>
              <a:path w="879475" h="170814">
                <a:moveTo>
                  <a:pt x="879348" y="56388"/>
                </a:moveTo>
                <a:lnTo>
                  <a:pt x="172211" y="56388"/>
                </a:lnTo>
                <a:lnTo>
                  <a:pt x="172211" y="114300"/>
                </a:lnTo>
                <a:lnTo>
                  <a:pt x="879348" y="114300"/>
                </a:lnTo>
                <a:lnTo>
                  <a:pt x="879348" y="56388"/>
                </a:lnTo>
                <a:close/>
              </a:path>
            </a:pathLst>
          </a:custGeom>
          <a:solidFill>
            <a:srgbClr val="212A34"/>
          </a:solidFill>
          <a:ln w="6350">
            <a:solidFill>
              <a:schemeClr val="tx1"/>
            </a:solidFill>
            <a:prstDash val="sysDot"/>
          </a:ln>
        </p:spPr>
        <p:txBody>
          <a:bodyPr wrap="square" lIns="0" tIns="0" rIns="0" bIns="0" rtlCol="0"/>
          <a:lstStyle/>
          <a:p>
            <a:endParaRPr sz="160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63" name="object 75"/>
          <p:cNvSpPr/>
          <p:nvPr/>
        </p:nvSpPr>
        <p:spPr>
          <a:xfrm>
            <a:off x="8948733" y="5568811"/>
            <a:ext cx="1399038" cy="115789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2060429" y="6756052"/>
            <a:ext cx="1600200" cy="3708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b="1" dirty="0">
                <a:solidFill>
                  <a:schemeClr val="tx1"/>
                </a:solidFill>
                <a:latin typeface="Candara" panose="020E0502030303020204" pitchFamily="34" charset="0"/>
              </a:rPr>
              <a:t>PELAKU USAHA</a:t>
            </a:r>
          </a:p>
        </p:txBody>
      </p:sp>
      <p:sp>
        <p:nvSpPr>
          <p:cNvPr id="65" name="Rectangle 64"/>
          <p:cNvSpPr/>
          <p:nvPr/>
        </p:nvSpPr>
        <p:spPr>
          <a:xfrm>
            <a:off x="3904641" y="6763340"/>
            <a:ext cx="1600200" cy="3708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b="1" dirty="0">
                <a:solidFill>
                  <a:schemeClr val="tx1"/>
                </a:solidFill>
                <a:latin typeface="Candara" panose="020E0502030303020204" pitchFamily="34" charset="0"/>
              </a:rPr>
              <a:t>NOTARIS</a:t>
            </a:r>
          </a:p>
        </p:txBody>
      </p:sp>
      <p:sp>
        <p:nvSpPr>
          <p:cNvPr id="66" name="Rectangle 65"/>
          <p:cNvSpPr/>
          <p:nvPr/>
        </p:nvSpPr>
        <p:spPr>
          <a:xfrm>
            <a:off x="8840123" y="6733996"/>
            <a:ext cx="1840577" cy="3708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LEMBAGA ‘OSS’</a:t>
            </a:r>
          </a:p>
        </p:txBody>
      </p:sp>
      <p:sp>
        <p:nvSpPr>
          <p:cNvPr id="67" name="object 75"/>
          <p:cNvSpPr/>
          <p:nvPr/>
        </p:nvSpPr>
        <p:spPr>
          <a:xfrm>
            <a:off x="6355696" y="5572521"/>
            <a:ext cx="1399038" cy="115789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9" name="object 3"/>
          <p:cNvSpPr/>
          <p:nvPr/>
        </p:nvSpPr>
        <p:spPr>
          <a:xfrm rot="10800000">
            <a:off x="7966047" y="5931434"/>
            <a:ext cx="771373" cy="149819"/>
          </a:xfrm>
          <a:custGeom>
            <a:avLst/>
            <a:gdLst/>
            <a:ahLst/>
            <a:cxnLst/>
            <a:rect l="l" t="t" r="r" b="b"/>
            <a:pathLst>
              <a:path w="879475" h="170814">
                <a:moveTo>
                  <a:pt x="172211" y="0"/>
                </a:moveTo>
                <a:lnTo>
                  <a:pt x="0" y="85344"/>
                </a:lnTo>
                <a:lnTo>
                  <a:pt x="172211" y="170688"/>
                </a:lnTo>
                <a:lnTo>
                  <a:pt x="172211" y="114300"/>
                </a:lnTo>
                <a:lnTo>
                  <a:pt x="143255" y="114300"/>
                </a:lnTo>
                <a:lnTo>
                  <a:pt x="143255" y="56388"/>
                </a:lnTo>
                <a:lnTo>
                  <a:pt x="172211" y="56388"/>
                </a:lnTo>
                <a:lnTo>
                  <a:pt x="172211" y="0"/>
                </a:lnTo>
                <a:close/>
              </a:path>
              <a:path w="879475" h="170814">
                <a:moveTo>
                  <a:pt x="172211" y="56388"/>
                </a:moveTo>
                <a:lnTo>
                  <a:pt x="143255" y="56388"/>
                </a:lnTo>
                <a:lnTo>
                  <a:pt x="143255" y="114300"/>
                </a:lnTo>
                <a:lnTo>
                  <a:pt x="172211" y="114300"/>
                </a:lnTo>
                <a:lnTo>
                  <a:pt x="172211" y="56388"/>
                </a:lnTo>
                <a:close/>
              </a:path>
              <a:path w="879475" h="170814">
                <a:moveTo>
                  <a:pt x="879348" y="56388"/>
                </a:moveTo>
                <a:lnTo>
                  <a:pt x="172211" y="56388"/>
                </a:lnTo>
                <a:lnTo>
                  <a:pt x="172211" y="114300"/>
                </a:lnTo>
                <a:lnTo>
                  <a:pt x="879348" y="114300"/>
                </a:lnTo>
                <a:lnTo>
                  <a:pt x="879348" y="56388"/>
                </a:lnTo>
                <a:close/>
              </a:path>
            </a:pathLst>
          </a:custGeom>
          <a:solidFill>
            <a:srgbClr val="212A34"/>
          </a:solidFill>
          <a:ln w="6350">
            <a:solidFill>
              <a:schemeClr val="tx1"/>
            </a:solidFill>
            <a:prstDash val="sysDot"/>
          </a:ln>
        </p:spPr>
        <p:txBody>
          <a:bodyPr wrap="square" lIns="0" tIns="0" rIns="0" bIns="0" rtlCol="0"/>
          <a:lstStyle/>
          <a:p>
            <a:endParaRPr sz="160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70" name="object 14"/>
          <p:cNvSpPr txBox="1"/>
          <p:nvPr/>
        </p:nvSpPr>
        <p:spPr>
          <a:xfrm>
            <a:off x="106802" y="5802167"/>
            <a:ext cx="1468873" cy="564681"/>
          </a:xfrm>
          <a:prstGeom prst="rect">
            <a:avLst/>
          </a:prstGeom>
          <a:solidFill>
            <a:schemeClr val="bg2"/>
          </a:solidFill>
          <a:ln>
            <a:solidFill>
              <a:srgbClr val="00B050"/>
            </a:solidFill>
          </a:ln>
        </p:spPr>
        <p:txBody>
          <a:bodyPr vert="horz" wrap="square" lIns="0" tIns="10580" rIns="0" bIns="0" rtlCol="0">
            <a:spAutoFit/>
          </a:bodyPr>
          <a:lstStyle/>
          <a:p>
            <a:pPr marL="11136" algn="ctr">
              <a:spcBef>
                <a:spcPts val="83"/>
              </a:spcBef>
            </a:pPr>
            <a:r>
              <a:rPr b="1" spc="-48" dirty="0">
                <a:solidFill>
                  <a:srgbClr val="00B050"/>
                </a:solidFill>
                <a:latin typeface="Candara" panose="020E0502030303020204" pitchFamily="34" charset="0"/>
                <a:cs typeface="Trebuchet MS"/>
              </a:rPr>
              <a:t>MEKANISME BARU</a:t>
            </a:r>
          </a:p>
        </p:txBody>
      </p:sp>
      <p:cxnSp>
        <p:nvCxnSpPr>
          <p:cNvPr id="72" name="Straight Connector 71"/>
          <p:cNvCxnSpPr>
            <a:stCxn id="70" idx="3"/>
            <a:endCxn id="59" idx="1"/>
          </p:cNvCxnSpPr>
          <p:nvPr/>
        </p:nvCxnSpPr>
        <p:spPr>
          <a:xfrm flipV="1">
            <a:off x="1575675" y="6078659"/>
            <a:ext cx="968327" cy="5849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124577" y="5153025"/>
            <a:ext cx="10518208" cy="0"/>
          </a:xfrm>
          <a:prstGeom prst="line">
            <a:avLst/>
          </a:prstGeom>
          <a:ln w="285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object 41"/>
          <p:cNvSpPr txBox="1"/>
          <p:nvPr/>
        </p:nvSpPr>
        <p:spPr>
          <a:xfrm>
            <a:off x="-91565" y="6456382"/>
            <a:ext cx="1856865" cy="454956"/>
          </a:xfrm>
          <a:prstGeom prst="rect">
            <a:avLst/>
          </a:prstGeom>
        </p:spPr>
        <p:txBody>
          <a:bodyPr vert="horz" wrap="square" lIns="0" tIns="11136" rIns="0" bIns="0" rtlCol="0">
            <a:spAutoFit/>
          </a:bodyPr>
          <a:lstStyle/>
          <a:p>
            <a:pPr marL="11136" algn="ctr">
              <a:spcBef>
                <a:spcPts val="88"/>
              </a:spcBef>
            </a:pPr>
            <a:r>
              <a:rPr lang="x-none" sz="1400" spc="-118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Pendirian Usaha</a:t>
            </a:r>
          </a:p>
          <a:p>
            <a:pPr marL="11136" algn="ctr">
              <a:spcBef>
                <a:spcPts val="88"/>
              </a:spcBef>
            </a:pPr>
            <a:r>
              <a:rPr lang="x-none" sz="1400" spc="-118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 terlebih dahulu</a:t>
            </a:r>
            <a:endParaRPr sz="1400" dirty="0">
              <a:solidFill>
                <a:srgbClr val="FF0000"/>
              </a:solidFill>
              <a:latin typeface="Candara" panose="020E0502030303020204" pitchFamily="34" charset="0"/>
              <a:cs typeface="Arial"/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6184900" y="6763340"/>
            <a:ext cx="1840577" cy="3708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b="1" dirty="0">
                <a:solidFill>
                  <a:schemeClr val="tx1"/>
                </a:solidFill>
                <a:latin typeface="Candara" panose="020E0502030303020204" pitchFamily="34" charset="0"/>
              </a:rPr>
              <a:t>KUMHAM – </a:t>
            </a:r>
            <a:endParaRPr lang="en-US" sz="1600" b="1" dirty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 algn="ctr"/>
            <a:r>
              <a:rPr lang="id-ID" sz="1600" b="1" dirty="0">
                <a:solidFill>
                  <a:schemeClr val="tx1"/>
                </a:solidFill>
                <a:latin typeface="Candara" panose="020E0502030303020204" pitchFamily="34" charset="0"/>
              </a:rPr>
              <a:t>AH</a:t>
            </a:r>
            <a:r>
              <a:rPr lang="en-US" sz="1600" b="1" dirty="0">
                <a:solidFill>
                  <a:schemeClr val="tx1"/>
                </a:solidFill>
                <a:latin typeface="Candara" panose="020E0502030303020204" pitchFamily="34" charset="0"/>
              </a:rPr>
              <a:t>U ONLINE</a:t>
            </a:r>
            <a:endParaRPr lang="id-ID" sz="1600" b="1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7365210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/>
          <p:cNvSpPr txBox="1"/>
          <p:nvPr/>
        </p:nvSpPr>
        <p:spPr>
          <a:xfrm>
            <a:off x="-800" y="7329815"/>
            <a:ext cx="3137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100" i="1" dirty="0">
                <a:latin typeface="Candara" panose="020E0502030303020204" pitchFamily="34" charset="0"/>
              </a:rPr>
              <a:t>Sumber: Kantor Kemenko Perekonomian, 2018</a:t>
            </a:r>
          </a:p>
        </p:txBody>
      </p:sp>
      <p:sp>
        <p:nvSpPr>
          <p:cNvPr id="104" name="object 40"/>
          <p:cNvSpPr txBox="1"/>
          <p:nvPr/>
        </p:nvSpPr>
        <p:spPr>
          <a:xfrm>
            <a:off x="2755900" y="1828873"/>
            <a:ext cx="1918021" cy="7493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2000" b="1" spc="-127" dirty="0">
                <a:latin typeface="Candara" panose="020E0502030303020204" pitchFamily="34" charset="0"/>
                <a:cs typeface="Arial"/>
              </a:rPr>
              <a:t>PEMENUHAN</a:t>
            </a:r>
          </a:p>
          <a:p>
            <a:pPr marL="217732" marR="145898" indent="-182093" algn="ctr">
              <a:spcBef>
                <a:spcPts val="544"/>
              </a:spcBef>
            </a:pPr>
            <a:r>
              <a:rPr sz="2000" b="1" spc="-127" dirty="0">
                <a:latin typeface="Candara" panose="020E0502030303020204" pitchFamily="34" charset="0"/>
                <a:cs typeface="Arial"/>
              </a:rPr>
              <a:t>PERSYARATAN</a:t>
            </a: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cxnSp>
        <p:nvCxnSpPr>
          <p:cNvPr id="111" name="Straight Connector 110"/>
          <p:cNvCxnSpPr/>
          <p:nvPr/>
        </p:nvCxnSpPr>
        <p:spPr>
          <a:xfrm>
            <a:off x="1765300" y="2037173"/>
            <a:ext cx="838200" cy="6388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object 14"/>
          <p:cNvSpPr txBox="1"/>
          <p:nvPr/>
        </p:nvSpPr>
        <p:spPr>
          <a:xfrm>
            <a:off x="88387" y="3400425"/>
            <a:ext cx="1468873" cy="577505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vert="horz" wrap="square" lIns="0" tIns="10580" rIns="0" bIns="0" rtlCol="0">
            <a:spAutoFit/>
          </a:bodyPr>
          <a:lstStyle/>
          <a:p>
            <a:pPr marL="11136" algn="ctr">
              <a:spcBef>
                <a:spcPts val="83"/>
              </a:spcBef>
            </a:pPr>
            <a:r>
              <a:rPr b="1" spc="-48" dirty="0">
                <a:latin typeface="Candara" panose="020E0502030303020204" pitchFamily="34" charset="0"/>
                <a:cs typeface="Trebuchet MS"/>
              </a:rPr>
              <a:t>MEKANISME</a:t>
            </a:r>
          </a:p>
          <a:p>
            <a:pPr marL="11136" algn="ctr">
              <a:spcBef>
                <a:spcPts val="83"/>
              </a:spcBef>
            </a:pPr>
            <a:r>
              <a:rPr b="1" spc="-48" dirty="0">
                <a:latin typeface="Candara" panose="020E0502030303020204" pitchFamily="34" charset="0"/>
                <a:cs typeface="Trebuchet MS"/>
              </a:rPr>
              <a:t>BARU</a:t>
            </a:r>
            <a:endParaRPr dirty="0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55" name="object 14"/>
          <p:cNvSpPr txBox="1"/>
          <p:nvPr/>
        </p:nvSpPr>
        <p:spPr>
          <a:xfrm>
            <a:off x="99177" y="1828873"/>
            <a:ext cx="1468873" cy="57750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0" tIns="10580" rIns="0" bIns="0" rtlCol="0">
            <a:spAutoFit/>
          </a:bodyPr>
          <a:lstStyle/>
          <a:p>
            <a:pPr marL="11136" algn="ctr">
              <a:spcBef>
                <a:spcPts val="83"/>
              </a:spcBef>
            </a:pPr>
            <a:r>
              <a:rPr b="1" spc="-48" dirty="0">
                <a:solidFill>
                  <a:srgbClr val="FF0000"/>
                </a:solidFill>
                <a:latin typeface="Candara" panose="020E0502030303020204" pitchFamily="34" charset="0"/>
                <a:cs typeface="Trebuchet MS"/>
              </a:rPr>
              <a:t>MEKANISME</a:t>
            </a:r>
          </a:p>
          <a:p>
            <a:pPr marL="11136" algn="ctr">
              <a:spcBef>
                <a:spcPts val="83"/>
              </a:spcBef>
            </a:pPr>
            <a:r>
              <a:rPr b="1" spc="-48" dirty="0">
                <a:solidFill>
                  <a:srgbClr val="FF0000"/>
                </a:solidFill>
                <a:latin typeface="Candara" panose="020E0502030303020204" pitchFamily="34" charset="0"/>
                <a:cs typeface="Trebuchet MS"/>
              </a:rPr>
              <a:t>LAMA</a:t>
            </a:r>
            <a:endParaRPr dirty="0">
              <a:solidFill>
                <a:srgbClr val="FF0000"/>
              </a:solidFill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57" name="object 40"/>
          <p:cNvSpPr txBox="1"/>
          <p:nvPr/>
        </p:nvSpPr>
        <p:spPr>
          <a:xfrm>
            <a:off x="6254036" y="1827835"/>
            <a:ext cx="1918021" cy="7493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2000" b="1" spc="-127" dirty="0">
                <a:latin typeface="Candara" panose="020E0502030303020204" pitchFamily="34" charset="0"/>
                <a:cs typeface="Arial"/>
              </a:rPr>
              <a:t>PENERBITAN </a:t>
            </a:r>
          </a:p>
          <a:p>
            <a:pPr marL="217732" marR="145898" indent="-182093" algn="ctr">
              <a:spcBef>
                <a:spcPts val="544"/>
              </a:spcBef>
            </a:pPr>
            <a:r>
              <a:rPr lang="x-none" sz="2000" b="1" spc="-127" dirty="0">
                <a:latin typeface="Candara" panose="020E0502030303020204" pitchFamily="34" charset="0"/>
                <a:cs typeface="Arial"/>
              </a:rPr>
              <a:t>PERIZINAN</a:t>
            </a: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4" name="Right Arrow 3"/>
          <p:cNvSpPr/>
          <p:nvPr/>
        </p:nvSpPr>
        <p:spPr>
          <a:xfrm>
            <a:off x="5344404" y="1827835"/>
            <a:ext cx="246666" cy="564732"/>
          </a:xfrm>
          <a:prstGeom prst="right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9" name="object 40"/>
          <p:cNvSpPr txBox="1"/>
          <p:nvPr/>
        </p:nvSpPr>
        <p:spPr>
          <a:xfrm>
            <a:off x="5111036" y="2526438"/>
            <a:ext cx="769064" cy="285168"/>
          </a:xfrm>
          <a:prstGeom prst="rect">
            <a:avLst/>
          </a:prstGeom>
          <a:solidFill>
            <a:srgbClr val="FF0000"/>
          </a:solidFill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1400" b="1" spc="-127" dirty="0">
                <a:solidFill>
                  <a:srgbClr val="FFFFFF"/>
                </a:solidFill>
                <a:latin typeface="Candara" panose="020E0502030303020204" pitchFamily="34" charset="0"/>
                <a:cs typeface="Arial"/>
              </a:rPr>
              <a:t>Pre-Audit</a:t>
            </a:r>
            <a:endParaRPr sz="1400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60" name="object 40"/>
          <p:cNvSpPr txBox="1"/>
          <p:nvPr/>
        </p:nvSpPr>
        <p:spPr>
          <a:xfrm>
            <a:off x="8835023" y="1827835"/>
            <a:ext cx="769064" cy="749398"/>
          </a:xfrm>
          <a:prstGeom prst="rect">
            <a:avLst/>
          </a:prstGeom>
          <a:solidFill>
            <a:srgbClr val="FF0000"/>
          </a:solidFill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2000" b="1" spc="-127" dirty="0">
                <a:solidFill>
                  <a:srgbClr val="FFFFFF"/>
                </a:solidFill>
                <a:latin typeface="Candara" panose="020E0502030303020204" pitchFamily="34" charset="0"/>
                <a:cs typeface="Arial"/>
              </a:rPr>
              <a:t>Post</a:t>
            </a:r>
          </a:p>
          <a:p>
            <a:pPr marL="217732" marR="145898" indent="-182093" algn="ctr">
              <a:spcBef>
                <a:spcPts val="544"/>
              </a:spcBef>
            </a:pPr>
            <a:r>
              <a:rPr sz="2000" b="1" spc="-127" dirty="0">
                <a:solidFill>
                  <a:srgbClr val="FFFFFF"/>
                </a:solidFill>
                <a:latin typeface="Candara" panose="020E0502030303020204" pitchFamily="34" charset="0"/>
                <a:cs typeface="Arial"/>
              </a:rPr>
              <a:t>Audit</a:t>
            </a:r>
            <a:endParaRPr sz="2000" dirty="0">
              <a:latin typeface="Candara" panose="020E0502030303020204" pitchFamily="34" charset="0"/>
              <a:cs typeface="Arial"/>
            </a:endParaRPr>
          </a:p>
        </p:txBody>
      </p:sp>
      <p:cxnSp>
        <p:nvCxnSpPr>
          <p:cNvPr id="61" name="Straight Connector 60"/>
          <p:cNvCxnSpPr/>
          <p:nvPr/>
        </p:nvCxnSpPr>
        <p:spPr>
          <a:xfrm>
            <a:off x="1771728" y="3640130"/>
            <a:ext cx="838200" cy="6388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object 40"/>
          <p:cNvSpPr txBox="1"/>
          <p:nvPr/>
        </p:nvSpPr>
        <p:spPr>
          <a:xfrm>
            <a:off x="2806616" y="3413198"/>
            <a:ext cx="1918021" cy="7493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2000" b="1" spc="-127" dirty="0">
                <a:latin typeface="Candara" panose="020E0502030303020204" pitchFamily="34" charset="0"/>
                <a:cs typeface="Arial"/>
              </a:rPr>
              <a:t>PENERBITAN </a:t>
            </a:r>
          </a:p>
          <a:p>
            <a:pPr marL="217732" marR="145898" indent="-182093" algn="ctr">
              <a:spcBef>
                <a:spcPts val="544"/>
              </a:spcBef>
            </a:pPr>
            <a:r>
              <a:rPr lang="x-none" sz="2000" b="1" spc="-127" dirty="0">
                <a:latin typeface="Candara" panose="020E0502030303020204" pitchFamily="34" charset="0"/>
                <a:cs typeface="Arial"/>
              </a:rPr>
              <a:t>PERIZINAN</a:t>
            </a: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63" name="object 40"/>
          <p:cNvSpPr txBox="1"/>
          <p:nvPr/>
        </p:nvSpPr>
        <p:spPr>
          <a:xfrm>
            <a:off x="6254035" y="3413198"/>
            <a:ext cx="1918021" cy="112129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2000" b="1" spc="-127" dirty="0">
                <a:latin typeface="Candara" panose="020E0502030303020204" pitchFamily="34" charset="0"/>
                <a:cs typeface="Arial"/>
              </a:rPr>
              <a:t>PEMENUHAN</a:t>
            </a:r>
          </a:p>
          <a:p>
            <a:pPr marL="217732" marR="145898" indent="-182093" algn="ctr">
              <a:spcBef>
                <a:spcPts val="544"/>
              </a:spcBef>
            </a:pPr>
            <a:r>
              <a:rPr sz="2000" b="1" spc="-127" dirty="0">
                <a:latin typeface="Candara" panose="020E0502030303020204" pitchFamily="34" charset="0"/>
                <a:cs typeface="Arial"/>
              </a:rPr>
              <a:t>PERSYARATAN</a:t>
            </a:r>
          </a:p>
          <a:p>
            <a:pPr marL="217732" marR="145898" indent="-182093" algn="ctr">
              <a:spcBef>
                <a:spcPts val="544"/>
              </a:spcBef>
            </a:pPr>
            <a:r>
              <a:rPr sz="2000" b="1" spc="-127" dirty="0">
                <a:latin typeface="Candara" panose="020E0502030303020204" pitchFamily="34" charset="0"/>
                <a:cs typeface="Arial"/>
              </a:rPr>
              <a:t>KOMITMEN</a:t>
            </a: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1727844" y="4061093"/>
            <a:ext cx="1409056" cy="43088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sz="1050" b="1" dirty="0"/>
              <a:t>KOMITMEN</a:t>
            </a:r>
          </a:p>
          <a:p>
            <a:pPr algn="ctr"/>
            <a:r>
              <a:rPr lang="id-ID" sz="1050" b="1" i="1" dirty="0"/>
              <a:t>SELF DECLARATION</a:t>
            </a:r>
          </a:p>
        </p:txBody>
      </p:sp>
      <p:sp>
        <p:nvSpPr>
          <p:cNvPr id="65" name="Right Arrow 64"/>
          <p:cNvSpPr/>
          <p:nvPr/>
        </p:nvSpPr>
        <p:spPr>
          <a:xfrm>
            <a:off x="5372235" y="3420232"/>
            <a:ext cx="246666" cy="564732"/>
          </a:xfrm>
          <a:prstGeom prst="right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6" name="object 40"/>
          <p:cNvSpPr txBox="1"/>
          <p:nvPr/>
        </p:nvSpPr>
        <p:spPr>
          <a:xfrm>
            <a:off x="8835023" y="3420232"/>
            <a:ext cx="769064" cy="749398"/>
          </a:xfrm>
          <a:prstGeom prst="rect">
            <a:avLst/>
          </a:prstGeom>
          <a:solidFill>
            <a:srgbClr val="FF0000"/>
          </a:solidFill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2000" b="1" spc="-127" dirty="0">
                <a:solidFill>
                  <a:srgbClr val="FFFFFF"/>
                </a:solidFill>
                <a:latin typeface="Candara" panose="020E0502030303020204" pitchFamily="34" charset="0"/>
                <a:cs typeface="Arial"/>
              </a:rPr>
              <a:t>Post</a:t>
            </a:r>
          </a:p>
          <a:p>
            <a:pPr marL="217732" marR="145898" indent="-182093" algn="ctr">
              <a:spcBef>
                <a:spcPts val="544"/>
              </a:spcBef>
            </a:pPr>
            <a:r>
              <a:rPr sz="2000" b="1" spc="-127" dirty="0">
                <a:solidFill>
                  <a:srgbClr val="FFFFFF"/>
                </a:solidFill>
                <a:latin typeface="Candara" panose="020E0502030303020204" pitchFamily="34" charset="0"/>
                <a:cs typeface="Arial"/>
              </a:rPr>
              <a:t>Audit</a:t>
            </a:r>
            <a:endParaRPr sz="2000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67" name="Right Arrow 66"/>
          <p:cNvSpPr/>
          <p:nvPr/>
        </p:nvSpPr>
        <p:spPr>
          <a:xfrm>
            <a:off x="8380207" y="1841646"/>
            <a:ext cx="246666" cy="564732"/>
          </a:xfrm>
          <a:prstGeom prst="right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8" name="Right Arrow 67"/>
          <p:cNvSpPr/>
          <p:nvPr/>
        </p:nvSpPr>
        <p:spPr>
          <a:xfrm>
            <a:off x="8377221" y="3420232"/>
            <a:ext cx="246666" cy="564732"/>
          </a:xfrm>
          <a:prstGeom prst="right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1" name="Title 1"/>
          <p:cNvSpPr txBox="1">
            <a:spLocks/>
          </p:cNvSpPr>
          <p:nvPr/>
        </p:nvSpPr>
        <p:spPr bwMode="auto">
          <a:xfrm>
            <a:off x="469900" y="47625"/>
            <a:ext cx="9593471" cy="758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4306" tIns="52153" rIns="104306" bIns="52153" numCol="1" anchor="b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300" b="1" i="1" u="none" strike="noStrike" kern="1200" cap="none" spc="0" normalizeH="0" baseline="0" noProof="0" dirty="0">
                <a:ln>
                  <a:noFill/>
                </a:ln>
                <a:solidFill>
                  <a:srgbClr val="2C4364"/>
                </a:solidFill>
                <a:effectLst/>
                <a:uLnTx/>
                <a:uFillTx/>
                <a:latin typeface="Candara" panose="020E0502030303020204" pitchFamily="34" charset="0"/>
                <a:ea typeface="+mj-ea"/>
                <a:cs typeface="+mj-cs"/>
              </a:rPr>
              <a:t>NEW REGIME: ‘ONE’ TAHAPAN</a:t>
            </a:r>
          </a:p>
        </p:txBody>
      </p:sp>
    </p:spTree>
    <p:extLst>
      <p:ext uri="{BB962C8B-B14F-4D97-AF65-F5344CB8AC3E}">
        <p14:creationId xmlns:p14="http://schemas.microsoft.com/office/powerpoint/2010/main" val="2858593535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i="1" dirty="0">
                <a:latin typeface="Candara" panose="020E0502030303020204" pitchFamily="34" charset="0"/>
              </a:rPr>
              <a:t>NEW FASHION: ‘ONE’ FORMAT</a:t>
            </a:r>
          </a:p>
        </p:txBody>
      </p:sp>
      <p:sp>
        <p:nvSpPr>
          <p:cNvPr id="15" name="object 13"/>
          <p:cNvSpPr/>
          <p:nvPr/>
        </p:nvSpPr>
        <p:spPr>
          <a:xfrm>
            <a:off x="12700" y="788305"/>
            <a:ext cx="553606" cy="554720"/>
          </a:xfrm>
          <a:custGeom>
            <a:avLst/>
            <a:gdLst/>
            <a:ahLst/>
            <a:cxnLst/>
            <a:rect l="l" t="t" r="r" b="b"/>
            <a:pathLst>
              <a:path w="631190" h="632460">
                <a:moveTo>
                  <a:pt x="332232" y="631189"/>
                </a:moveTo>
                <a:lnTo>
                  <a:pt x="298704" y="631189"/>
                </a:lnTo>
                <a:lnTo>
                  <a:pt x="315468" y="632460"/>
                </a:lnTo>
                <a:lnTo>
                  <a:pt x="332232" y="631189"/>
                </a:lnTo>
                <a:close/>
              </a:path>
              <a:path w="631190" h="632460">
                <a:moveTo>
                  <a:pt x="315468" y="0"/>
                </a:moveTo>
                <a:lnTo>
                  <a:pt x="298704" y="2539"/>
                </a:lnTo>
                <a:lnTo>
                  <a:pt x="266700" y="5080"/>
                </a:lnTo>
                <a:lnTo>
                  <a:pt x="236219" y="11430"/>
                </a:lnTo>
                <a:lnTo>
                  <a:pt x="220980" y="15239"/>
                </a:lnTo>
                <a:lnTo>
                  <a:pt x="207264" y="20320"/>
                </a:lnTo>
                <a:lnTo>
                  <a:pt x="164592" y="38100"/>
                </a:lnTo>
                <a:lnTo>
                  <a:pt x="152400" y="46989"/>
                </a:lnTo>
                <a:lnTo>
                  <a:pt x="138683" y="55880"/>
                </a:lnTo>
                <a:lnTo>
                  <a:pt x="91439" y="93980"/>
                </a:lnTo>
                <a:lnTo>
                  <a:pt x="53339" y="140970"/>
                </a:lnTo>
                <a:lnTo>
                  <a:pt x="30480" y="180339"/>
                </a:lnTo>
                <a:lnTo>
                  <a:pt x="9144" y="238760"/>
                </a:lnTo>
                <a:lnTo>
                  <a:pt x="1524" y="284480"/>
                </a:lnTo>
                <a:lnTo>
                  <a:pt x="0" y="300989"/>
                </a:lnTo>
                <a:lnTo>
                  <a:pt x="0" y="332739"/>
                </a:lnTo>
                <a:lnTo>
                  <a:pt x="9144" y="394970"/>
                </a:lnTo>
                <a:lnTo>
                  <a:pt x="30480" y="453389"/>
                </a:lnTo>
                <a:lnTo>
                  <a:pt x="53339" y="492760"/>
                </a:lnTo>
                <a:lnTo>
                  <a:pt x="91439" y="539750"/>
                </a:lnTo>
                <a:lnTo>
                  <a:pt x="138683" y="577850"/>
                </a:lnTo>
                <a:lnTo>
                  <a:pt x="192024" y="607060"/>
                </a:lnTo>
                <a:lnTo>
                  <a:pt x="236219" y="622300"/>
                </a:lnTo>
                <a:lnTo>
                  <a:pt x="283464" y="631189"/>
                </a:lnTo>
                <a:lnTo>
                  <a:pt x="347472" y="631189"/>
                </a:lnTo>
                <a:lnTo>
                  <a:pt x="362712" y="628650"/>
                </a:lnTo>
                <a:lnTo>
                  <a:pt x="379476" y="624839"/>
                </a:lnTo>
                <a:lnTo>
                  <a:pt x="394716" y="622300"/>
                </a:lnTo>
                <a:lnTo>
                  <a:pt x="408431" y="618489"/>
                </a:lnTo>
                <a:lnTo>
                  <a:pt x="423672" y="613410"/>
                </a:lnTo>
                <a:lnTo>
                  <a:pt x="437388" y="607060"/>
                </a:lnTo>
                <a:lnTo>
                  <a:pt x="452628" y="600710"/>
                </a:lnTo>
                <a:lnTo>
                  <a:pt x="466344" y="594360"/>
                </a:lnTo>
                <a:lnTo>
                  <a:pt x="315468" y="594360"/>
                </a:lnTo>
                <a:lnTo>
                  <a:pt x="300228" y="593089"/>
                </a:lnTo>
                <a:lnTo>
                  <a:pt x="288036" y="593089"/>
                </a:lnTo>
                <a:lnTo>
                  <a:pt x="280416" y="591820"/>
                </a:lnTo>
                <a:lnTo>
                  <a:pt x="272796" y="591820"/>
                </a:lnTo>
                <a:lnTo>
                  <a:pt x="259080" y="589280"/>
                </a:lnTo>
                <a:lnTo>
                  <a:pt x="260604" y="589280"/>
                </a:lnTo>
                <a:lnTo>
                  <a:pt x="245364" y="585470"/>
                </a:lnTo>
                <a:lnTo>
                  <a:pt x="246888" y="585470"/>
                </a:lnTo>
                <a:lnTo>
                  <a:pt x="236728" y="582930"/>
                </a:lnTo>
                <a:lnTo>
                  <a:pt x="233172" y="582930"/>
                </a:lnTo>
                <a:lnTo>
                  <a:pt x="222199" y="577850"/>
                </a:lnTo>
                <a:lnTo>
                  <a:pt x="220980" y="577850"/>
                </a:lnTo>
                <a:lnTo>
                  <a:pt x="207264" y="571500"/>
                </a:lnTo>
                <a:lnTo>
                  <a:pt x="195072" y="567689"/>
                </a:lnTo>
                <a:lnTo>
                  <a:pt x="184911" y="561339"/>
                </a:lnTo>
                <a:lnTo>
                  <a:pt x="182880" y="561339"/>
                </a:lnTo>
                <a:lnTo>
                  <a:pt x="170688" y="553720"/>
                </a:lnTo>
                <a:lnTo>
                  <a:pt x="172211" y="553720"/>
                </a:lnTo>
                <a:lnTo>
                  <a:pt x="162052" y="547370"/>
                </a:lnTo>
                <a:lnTo>
                  <a:pt x="161544" y="547370"/>
                </a:lnTo>
                <a:lnTo>
                  <a:pt x="138683" y="530860"/>
                </a:lnTo>
                <a:lnTo>
                  <a:pt x="140208" y="530860"/>
                </a:lnTo>
                <a:lnTo>
                  <a:pt x="118872" y="513080"/>
                </a:lnTo>
                <a:lnTo>
                  <a:pt x="119230" y="513080"/>
                </a:lnTo>
                <a:lnTo>
                  <a:pt x="100583" y="492760"/>
                </a:lnTo>
                <a:lnTo>
                  <a:pt x="101176" y="492760"/>
                </a:lnTo>
                <a:lnTo>
                  <a:pt x="86275" y="472439"/>
                </a:lnTo>
                <a:lnTo>
                  <a:pt x="85344" y="472439"/>
                </a:lnTo>
                <a:lnTo>
                  <a:pt x="77724" y="461010"/>
                </a:lnTo>
                <a:lnTo>
                  <a:pt x="72847" y="450850"/>
                </a:lnTo>
                <a:lnTo>
                  <a:pt x="71628" y="450850"/>
                </a:lnTo>
                <a:lnTo>
                  <a:pt x="66086" y="438150"/>
                </a:lnTo>
                <a:lnTo>
                  <a:pt x="65532" y="438150"/>
                </a:lnTo>
                <a:lnTo>
                  <a:pt x="59990" y="425450"/>
                </a:lnTo>
                <a:lnTo>
                  <a:pt x="59436" y="425450"/>
                </a:lnTo>
                <a:lnTo>
                  <a:pt x="50727" y="400050"/>
                </a:lnTo>
                <a:lnTo>
                  <a:pt x="50292" y="400050"/>
                </a:lnTo>
                <a:lnTo>
                  <a:pt x="45719" y="386080"/>
                </a:lnTo>
                <a:lnTo>
                  <a:pt x="47244" y="386080"/>
                </a:lnTo>
                <a:lnTo>
                  <a:pt x="42672" y="372110"/>
                </a:lnTo>
                <a:lnTo>
                  <a:pt x="43727" y="372110"/>
                </a:lnTo>
                <a:lnTo>
                  <a:pt x="41616" y="360680"/>
                </a:lnTo>
                <a:lnTo>
                  <a:pt x="41147" y="360680"/>
                </a:lnTo>
                <a:lnTo>
                  <a:pt x="39624" y="345439"/>
                </a:lnTo>
                <a:lnTo>
                  <a:pt x="38100" y="331470"/>
                </a:lnTo>
                <a:lnTo>
                  <a:pt x="38100" y="302260"/>
                </a:lnTo>
                <a:lnTo>
                  <a:pt x="39624" y="288289"/>
                </a:lnTo>
                <a:lnTo>
                  <a:pt x="41147" y="273050"/>
                </a:lnTo>
                <a:lnTo>
                  <a:pt x="41702" y="273050"/>
                </a:lnTo>
                <a:lnTo>
                  <a:pt x="44196" y="261620"/>
                </a:lnTo>
                <a:lnTo>
                  <a:pt x="42672" y="261620"/>
                </a:lnTo>
                <a:lnTo>
                  <a:pt x="47244" y="247650"/>
                </a:lnTo>
                <a:lnTo>
                  <a:pt x="45719" y="247650"/>
                </a:lnTo>
                <a:lnTo>
                  <a:pt x="50292" y="233680"/>
                </a:lnTo>
                <a:lnTo>
                  <a:pt x="50727" y="233680"/>
                </a:lnTo>
                <a:lnTo>
                  <a:pt x="59436" y="208280"/>
                </a:lnTo>
                <a:lnTo>
                  <a:pt x="59990" y="208280"/>
                </a:lnTo>
                <a:lnTo>
                  <a:pt x="65532" y="195580"/>
                </a:lnTo>
                <a:lnTo>
                  <a:pt x="66173" y="195580"/>
                </a:lnTo>
                <a:lnTo>
                  <a:pt x="77724" y="172720"/>
                </a:lnTo>
                <a:lnTo>
                  <a:pt x="85344" y="162560"/>
                </a:lnTo>
                <a:lnTo>
                  <a:pt x="101176" y="140970"/>
                </a:lnTo>
                <a:lnTo>
                  <a:pt x="100583" y="140970"/>
                </a:lnTo>
                <a:lnTo>
                  <a:pt x="119230" y="120650"/>
                </a:lnTo>
                <a:lnTo>
                  <a:pt x="118872" y="120650"/>
                </a:lnTo>
                <a:lnTo>
                  <a:pt x="140208" y="102870"/>
                </a:lnTo>
                <a:lnTo>
                  <a:pt x="138683" y="102870"/>
                </a:lnTo>
                <a:lnTo>
                  <a:pt x="161544" y="86360"/>
                </a:lnTo>
                <a:lnTo>
                  <a:pt x="162052" y="86360"/>
                </a:lnTo>
                <a:lnTo>
                  <a:pt x="172211" y="80010"/>
                </a:lnTo>
                <a:lnTo>
                  <a:pt x="170688" y="80010"/>
                </a:lnTo>
                <a:lnTo>
                  <a:pt x="182880" y="72389"/>
                </a:lnTo>
                <a:lnTo>
                  <a:pt x="184912" y="72389"/>
                </a:lnTo>
                <a:lnTo>
                  <a:pt x="195072" y="66039"/>
                </a:lnTo>
                <a:lnTo>
                  <a:pt x="197510" y="66039"/>
                </a:lnTo>
                <a:lnTo>
                  <a:pt x="207264" y="60960"/>
                </a:lnTo>
                <a:lnTo>
                  <a:pt x="220980" y="55880"/>
                </a:lnTo>
                <a:lnTo>
                  <a:pt x="222884" y="55880"/>
                </a:lnTo>
                <a:lnTo>
                  <a:pt x="233172" y="52070"/>
                </a:lnTo>
                <a:lnTo>
                  <a:pt x="231647" y="52070"/>
                </a:lnTo>
                <a:lnTo>
                  <a:pt x="246888" y="48260"/>
                </a:lnTo>
                <a:lnTo>
                  <a:pt x="245364" y="48260"/>
                </a:lnTo>
                <a:lnTo>
                  <a:pt x="259080" y="44450"/>
                </a:lnTo>
                <a:lnTo>
                  <a:pt x="272796" y="43180"/>
                </a:lnTo>
                <a:lnTo>
                  <a:pt x="288036" y="40639"/>
                </a:lnTo>
                <a:lnTo>
                  <a:pt x="300228" y="40639"/>
                </a:lnTo>
                <a:lnTo>
                  <a:pt x="315468" y="38100"/>
                </a:lnTo>
                <a:lnTo>
                  <a:pt x="466344" y="38100"/>
                </a:lnTo>
                <a:lnTo>
                  <a:pt x="423672" y="20320"/>
                </a:lnTo>
                <a:lnTo>
                  <a:pt x="409956" y="15239"/>
                </a:lnTo>
                <a:lnTo>
                  <a:pt x="394716" y="11430"/>
                </a:lnTo>
                <a:lnTo>
                  <a:pt x="379476" y="8889"/>
                </a:lnTo>
                <a:lnTo>
                  <a:pt x="362712" y="5080"/>
                </a:lnTo>
                <a:lnTo>
                  <a:pt x="332232" y="2539"/>
                </a:lnTo>
                <a:lnTo>
                  <a:pt x="315468" y="0"/>
                </a:lnTo>
                <a:close/>
              </a:path>
              <a:path w="631190" h="632460">
                <a:moveTo>
                  <a:pt x="358140" y="590550"/>
                </a:moveTo>
                <a:lnTo>
                  <a:pt x="342900" y="593089"/>
                </a:lnTo>
                <a:lnTo>
                  <a:pt x="330708" y="593089"/>
                </a:lnTo>
                <a:lnTo>
                  <a:pt x="315468" y="594360"/>
                </a:lnTo>
                <a:lnTo>
                  <a:pt x="466344" y="594360"/>
                </a:lnTo>
                <a:lnTo>
                  <a:pt x="470407" y="591820"/>
                </a:lnTo>
                <a:lnTo>
                  <a:pt x="356616" y="591820"/>
                </a:lnTo>
                <a:lnTo>
                  <a:pt x="358140" y="590550"/>
                </a:lnTo>
                <a:close/>
              </a:path>
              <a:path w="631190" h="632460">
                <a:moveTo>
                  <a:pt x="272796" y="590550"/>
                </a:moveTo>
                <a:lnTo>
                  <a:pt x="272796" y="591820"/>
                </a:lnTo>
                <a:lnTo>
                  <a:pt x="280416" y="591820"/>
                </a:lnTo>
                <a:lnTo>
                  <a:pt x="272796" y="590550"/>
                </a:lnTo>
                <a:close/>
              </a:path>
              <a:path w="631190" h="632460">
                <a:moveTo>
                  <a:pt x="397764" y="581660"/>
                </a:moveTo>
                <a:lnTo>
                  <a:pt x="384048" y="585470"/>
                </a:lnTo>
                <a:lnTo>
                  <a:pt x="385572" y="585470"/>
                </a:lnTo>
                <a:lnTo>
                  <a:pt x="370332" y="589280"/>
                </a:lnTo>
                <a:lnTo>
                  <a:pt x="371855" y="589280"/>
                </a:lnTo>
                <a:lnTo>
                  <a:pt x="356616" y="591820"/>
                </a:lnTo>
                <a:lnTo>
                  <a:pt x="470407" y="591820"/>
                </a:lnTo>
                <a:lnTo>
                  <a:pt x="478536" y="586739"/>
                </a:lnTo>
                <a:lnTo>
                  <a:pt x="484414" y="582930"/>
                </a:lnTo>
                <a:lnTo>
                  <a:pt x="397764" y="582930"/>
                </a:lnTo>
                <a:lnTo>
                  <a:pt x="397764" y="581660"/>
                </a:lnTo>
                <a:close/>
              </a:path>
              <a:path w="631190" h="632460">
                <a:moveTo>
                  <a:pt x="231647" y="581660"/>
                </a:moveTo>
                <a:lnTo>
                  <a:pt x="233172" y="582930"/>
                </a:lnTo>
                <a:lnTo>
                  <a:pt x="236728" y="582930"/>
                </a:lnTo>
                <a:lnTo>
                  <a:pt x="231647" y="581660"/>
                </a:lnTo>
                <a:close/>
              </a:path>
              <a:path w="631190" h="632460">
                <a:moveTo>
                  <a:pt x="411480" y="576580"/>
                </a:moveTo>
                <a:lnTo>
                  <a:pt x="397764" y="582930"/>
                </a:lnTo>
                <a:lnTo>
                  <a:pt x="484414" y="582930"/>
                </a:lnTo>
                <a:lnTo>
                  <a:pt x="492252" y="577850"/>
                </a:lnTo>
                <a:lnTo>
                  <a:pt x="409956" y="577850"/>
                </a:lnTo>
                <a:lnTo>
                  <a:pt x="411480" y="576580"/>
                </a:lnTo>
                <a:close/>
              </a:path>
              <a:path w="631190" h="632460">
                <a:moveTo>
                  <a:pt x="219455" y="576580"/>
                </a:moveTo>
                <a:lnTo>
                  <a:pt x="220980" y="577850"/>
                </a:lnTo>
                <a:lnTo>
                  <a:pt x="222199" y="577850"/>
                </a:lnTo>
                <a:lnTo>
                  <a:pt x="219455" y="576580"/>
                </a:lnTo>
                <a:close/>
              </a:path>
              <a:path w="631190" h="632460">
                <a:moveTo>
                  <a:pt x="448056" y="560070"/>
                </a:moveTo>
                <a:lnTo>
                  <a:pt x="435864" y="567689"/>
                </a:lnTo>
                <a:lnTo>
                  <a:pt x="422147" y="571500"/>
                </a:lnTo>
                <a:lnTo>
                  <a:pt x="423672" y="571500"/>
                </a:lnTo>
                <a:lnTo>
                  <a:pt x="409956" y="577850"/>
                </a:lnTo>
                <a:lnTo>
                  <a:pt x="492252" y="577850"/>
                </a:lnTo>
                <a:lnTo>
                  <a:pt x="514894" y="561339"/>
                </a:lnTo>
                <a:lnTo>
                  <a:pt x="446532" y="561339"/>
                </a:lnTo>
                <a:lnTo>
                  <a:pt x="448056" y="560070"/>
                </a:lnTo>
                <a:close/>
              </a:path>
              <a:path w="631190" h="632460">
                <a:moveTo>
                  <a:pt x="182880" y="560070"/>
                </a:moveTo>
                <a:lnTo>
                  <a:pt x="182880" y="561339"/>
                </a:lnTo>
                <a:lnTo>
                  <a:pt x="184911" y="561339"/>
                </a:lnTo>
                <a:lnTo>
                  <a:pt x="182880" y="560070"/>
                </a:lnTo>
                <a:close/>
              </a:path>
              <a:path w="631190" h="632460">
                <a:moveTo>
                  <a:pt x="470916" y="546100"/>
                </a:moveTo>
                <a:lnTo>
                  <a:pt x="458724" y="553720"/>
                </a:lnTo>
                <a:lnTo>
                  <a:pt x="460248" y="553720"/>
                </a:lnTo>
                <a:lnTo>
                  <a:pt x="446532" y="561339"/>
                </a:lnTo>
                <a:lnTo>
                  <a:pt x="514894" y="561339"/>
                </a:lnTo>
                <a:lnTo>
                  <a:pt x="516636" y="560070"/>
                </a:lnTo>
                <a:lnTo>
                  <a:pt x="529970" y="547370"/>
                </a:lnTo>
                <a:lnTo>
                  <a:pt x="469392" y="547370"/>
                </a:lnTo>
                <a:lnTo>
                  <a:pt x="470916" y="546100"/>
                </a:lnTo>
                <a:close/>
              </a:path>
              <a:path w="631190" h="632460">
                <a:moveTo>
                  <a:pt x="160019" y="546100"/>
                </a:moveTo>
                <a:lnTo>
                  <a:pt x="161544" y="547370"/>
                </a:lnTo>
                <a:lnTo>
                  <a:pt x="162052" y="547370"/>
                </a:lnTo>
                <a:lnTo>
                  <a:pt x="160019" y="546100"/>
                </a:lnTo>
                <a:close/>
              </a:path>
              <a:path w="631190" h="632460">
                <a:moveTo>
                  <a:pt x="561954" y="513080"/>
                </a:moveTo>
                <a:lnTo>
                  <a:pt x="512064" y="513080"/>
                </a:lnTo>
                <a:lnTo>
                  <a:pt x="490728" y="530860"/>
                </a:lnTo>
                <a:lnTo>
                  <a:pt x="492252" y="530860"/>
                </a:lnTo>
                <a:lnTo>
                  <a:pt x="469392" y="547370"/>
                </a:lnTo>
                <a:lnTo>
                  <a:pt x="529970" y="547370"/>
                </a:lnTo>
                <a:lnTo>
                  <a:pt x="537972" y="539750"/>
                </a:lnTo>
                <a:lnTo>
                  <a:pt x="559308" y="516889"/>
                </a:lnTo>
                <a:lnTo>
                  <a:pt x="561954" y="513080"/>
                </a:lnTo>
                <a:close/>
              </a:path>
              <a:path w="631190" h="632460">
                <a:moveTo>
                  <a:pt x="119230" y="513080"/>
                </a:moveTo>
                <a:lnTo>
                  <a:pt x="118872" y="513080"/>
                </a:lnTo>
                <a:lnTo>
                  <a:pt x="120396" y="514350"/>
                </a:lnTo>
                <a:lnTo>
                  <a:pt x="119230" y="513080"/>
                </a:lnTo>
                <a:close/>
              </a:path>
              <a:path w="631190" h="632460">
                <a:moveTo>
                  <a:pt x="576072" y="492760"/>
                </a:moveTo>
                <a:lnTo>
                  <a:pt x="530352" y="492760"/>
                </a:lnTo>
                <a:lnTo>
                  <a:pt x="510539" y="514350"/>
                </a:lnTo>
                <a:lnTo>
                  <a:pt x="512064" y="513080"/>
                </a:lnTo>
                <a:lnTo>
                  <a:pt x="561954" y="513080"/>
                </a:lnTo>
                <a:lnTo>
                  <a:pt x="576072" y="492760"/>
                </a:lnTo>
                <a:close/>
              </a:path>
              <a:path w="631190" h="632460">
                <a:moveTo>
                  <a:pt x="101176" y="492760"/>
                </a:moveTo>
                <a:lnTo>
                  <a:pt x="100583" y="492760"/>
                </a:lnTo>
                <a:lnTo>
                  <a:pt x="102108" y="494030"/>
                </a:lnTo>
                <a:lnTo>
                  <a:pt x="101176" y="492760"/>
                </a:lnTo>
                <a:close/>
              </a:path>
              <a:path w="631190" h="632460">
                <a:moveTo>
                  <a:pt x="545592" y="471170"/>
                </a:moveTo>
                <a:lnTo>
                  <a:pt x="528828" y="494030"/>
                </a:lnTo>
                <a:lnTo>
                  <a:pt x="530352" y="492760"/>
                </a:lnTo>
                <a:lnTo>
                  <a:pt x="576072" y="492760"/>
                </a:lnTo>
                <a:lnTo>
                  <a:pt x="585216" y="480060"/>
                </a:lnTo>
                <a:lnTo>
                  <a:pt x="589570" y="472439"/>
                </a:lnTo>
                <a:lnTo>
                  <a:pt x="545592" y="472439"/>
                </a:lnTo>
                <a:lnTo>
                  <a:pt x="545592" y="471170"/>
                </a:lnTo>
                <a:close/>
              </a:path>
              <a:path w="631190" h="632460">
                <a:moveTo>
                  <a:pt x="85344" y="471170"/>
                </a:moveTo>
                <a:lnTo>
                  <a:pt x="85344" y="472439"/>
                </a:lnTo>
                <a:lnTo>
                  <a:pt x="86275" y="472439"/>
                </a:lnTo>
                <a:lnTo>
                  <a:pt x="85344" y="471170"/>
                </a:lnTo>
                <a:close/>
              </a:path>
              <a:path w="631190" h="632460">
                <a:moveTo>
                  <a:pt x="559308" y="448310"/>
                </a:moveTo>
                <a:lnTo>
                  <a:pt x="551688" y="461010"/>
                </a:lnTo>
                <a:lnTo>
                  <a:pt x="553212" y="461010"/>
                </a:lnTo>
                <a:lnTo>
                  <a:pt x="545592" y="472439"/>
                </a:lnTo>
                <a:lnTo>
                  <a:pt x="589570" y="472439"/>
                </a:lnTo>
                <a:lnTo>
                  <a:pt x="600456" y="453389"/>
                </a:lnTo>
                <a:lnTo>
                  <a:pt x="601564" y="450850"/>
                </a:lnTo>
                <a:lnTo>
                  <a:pt x="559308" y="450850"/>
                </a:lnTo>
                <a:lnTo>
                  <a:pt x="559308" y="448310"/>
                </a:lnTo>
                <a:close/>
              </a:path>
              <a:path w="631190" h="632460">
                <a:moveTo>
                  <a:pt x="71628" y="448310"/>
                </a:moveTo>
                <a:lnTo>
                  <a:pt x="71628" y="450850"/>
                </a:lnTo>
                <a:lnTo>
                  <a:pt x="72847" y="450850"/>
                </a:lnTo>
                <a:lnTo>
                  <a:pt x="71628" y="448310"/>
                </a:lnTo>
                <a:close/>
              </a:path>
              <a:path w="631190" h="632460">
                <a:moveTo>
                  <a:pt x="565404" y="436880"/>
                </a:moveTo>
                <a:lnTo>
                  <a:pt x="559308" y="450850"/>
                </a:lnTo>
                <a:lnTo>
                  <a:pt x="601564" y="450850"/>
                </a:lnTo>
                <a:lnTo>
                  <a:pt x="606552" y="439420"/>
                </a:lnTo>
                <a:lnTo>
                  <a:pt x="606967" y="438150"/>
                </a:lnTo>
                <a:lnTo>
                  <a:pt x="565404" y="438150"/>
                </a:lnTo>
                <a:lnTo>
                  <a:pt x="565404" y="436880"/>
                </a:lnTo>
                <a:close/>
              </a:path>
              <a:path w="631190" h="632460">
                <a:moveTo>
                  <a:pt x="65532" y="436880"/>
                </a:moveTo>
                <a:lnTo>
                  <a:pt x="65532" y="438150"/>
                </a:lnTo>
                <a:lnTo>
                  <a:pt x="66086" y="438150"/>
                </a:lnTo>
                <a:lnTo>
                  <a:pt x="65532" y="436880"/>
                </a:lnTo>
                <a:close/>
              </a:path>
              <a:path w="631190" h="632460">
                <a:moveTo>
                  <a:pt x="571500" y="424180"/>
                </a:moveTo>
                <a:lnTo>
                  <a:pt x="565404" y="438150"/>
                </a:lnTo>
                <a:lnTo>
                  <a:pt x="606967" y="438150"/>
                </a:lnTo>
                <a:lnTo>
                  <a:pt x="611124" y="425450"/>
                </a:lnTo>
                <a:lnTo>
                  <a:pt x="571500" y="425450"/>
                </a:lnTo>
                <a:lnTo>
                  <a:pt x="571500" y="424180"/>
                </a:lnTo>
                <a:close/>
              </a:path>
              <a:path w="631190" h="632460">
                <a:moveTo>
                  <a:pt x="59436" y="424180"/>
                </a:moveTo>
                <a:lnTo>
                  <a:pt x="59436" y="425450"/>
                </a:lnTo>
                <a:lnTo>
                  <a:pt x="59990" y="425450"/>
                </a:lnTo>
                <a:lnTo>
                  <a:pt x="59436" y="424180"/>
                </a:lnTo>
                <a:close/>
              </a:path>
              <a:path w="631190" h="632460">
                <a:moveTo>
                  <a:pt x="580644" y="398780"/>
                </a:moveTo>
                <a:lnTo>
                  <a:pt x="571500" y="425450"/>
                </a:lnTo>
                <a:lnTo>
                  <a:pt x="611124" y="425450"/>
                </a:lnTo>
                <a:lnTo>
                  <a:pt x="617220" y="410210"/>
                </a:lnTo>
                <a:lnTo>
                  <a:pt x="619252" y="400050"/>
                </a:lnTo>
                <a:lnTo>
                  <a:pt x="580644" y="400050"/>
                </a:lnTo>
                <a:lnTo>
                  <a:pt x="580644" y="398780"/>
                </a:lnTo>
                <a:close/>
              </a:path>
              <a:path w="631190" h="632460">
                <a:moveTo>
                  <a:pt x="50292" y="398780"/>
                </a:moveTo>
                <a:lnTo>
                  <a:pt x="50292" y="400050"/>
                </a:lnTo>
                <a:lnTo>
                  <a:pt x="50727" y="400050"/>
                </a:lnTo>
                <a:lnTo>
                  <a:pt x="50292" y="398780"/>
                </a:lnTo>
                <a:close/>
              </a:path>
              <a:path w="631190" h="632460">
                <a:moveTo>
                  <a:pt x="586740" y="372110"/>
                </a:moveTo>
                <a:lnTo>
                  <a:pt x="580644" y="400050"/>
                </a:lnTo>
                <a:lnTo>
                  <a:pt x="619252" y="400050"/>
                </a:lnTo>
                <a:lnTo>
                  <a:pt x="620268" y="394970"/>
                </a:lnTo>
                <a:lnTo>
                  <a:pt x="624840" y="379730"/>
                </a:lnTo>
                <a:lnTo>
                  <a:pt x="625856" y="374650"/>
                </a:lnTo>
                <a:lnTo>
                  <a:pt x="586740" y="374650"/>
                </a:lnTo>
                <a:lnTo>
                  <a:pt x="586740" y="372110"/>
                </a:lnTo>
                <a:close/>
              </a:path>
              <a:path w="631190" h="632460">
                <a:moveTo>
                  <a:pt x="43727" y="372110"/>
                </a:moveTo>
                <a:lnTo>
                  <a:pt x="42672" y="372110"/>
                </a:lnTo>
                <a:lnTo>
                  <a:pt x="44196" y="374650"/>
                </a:lnTo>
                <a:lnTo>
                  <a:pt x="43727" y="372110"/>
                </a:lnTo>
                <a:close/>
              </a:path>
              <a:path w="631190" h="632460">
                <a:moveTo>
                  <a:pt x="589788" y="358139"/>
                </a:moveTo>
                <a:lnTo>
                  <a:pt x="586740" y="374650"/>
                </a:lnTo>
                <a:lnTo>
                  <a:pt x="625856" y="374650"/>
                </a:lnTo>
                <a:lnTo>
                  <a:pt x="627888" y="364489"/>
                </a:lnTo>
                <a:lnTo>
                  <a:pt x="628269" y="360680"/>
                </a:lnTo>
                <a:lnTo>
                  <a:pt x="589788" y="360680"/>
                </a:lnTo>
                <a:lnTo>
                  <a:pt x="589788" y="358139"/>
                </a:lnTo>
                <a:close/>
              </a:path>
              <a:path w="631190" h="632460">
                <a:moveTo>
                  <a:pt x="41147" y="358139"/>
                </a:moveTo>
                <a:lnTo>
                  <a:pt x="41147" y="360680"/>
                </a:lnTo>
                <a:lnTo>
                  <a:pt x="41616" y="360680"/>
                </a:lnTo>
                <a:lnTo>
                  <a:pt x="41147" y="358139"/>
                </a:lnTo>
                <a:close/>
              </a:path>
              <a:path w="631190" h="632460">
                <a:moveTo>
                  <a:pt x="626110" y="260350"/>
                </a:moveTo>
                <a:lnTo>
                  <a:pt x="586740" y="260350"/>
                </a:lnTo>
                <a:lnTo>
                  <a:pt x="589788" y="275589"/>
                </a:lnTo>
                <a:lnTo>
                  <a:pt x="592836" y="302260"/>
                </a:lnTo>
                <a:lnTo>
                  <a:pt x="592836" y="331470"/>
                </a:lnTo>
                <a:lnTo>
                  <a:pt x="591312" y="345439"/>
                </a:lnTo>
                <a:lnTo>
                  <a:pt x="589788" y="360680"/>
                </a:lnTo>
                <a:lnTo>
                  <a:pt x="628269" y="360680"/>
                </a:lnTo>
                <a:lnTo>
                  <a:pt x="629412" y="349250"/>
                </a:lnTo>
                <a:lnTo>
                  <a:pt x="630936" y="332739"/>
                </a:lnTo>
                <a:lnTo>
                  <a:pt x="630936" y="300989"/>
                </a:lnTo>
                <a:lnTo>
                  <a:pt x="629412" y="284480"/>
                </a:lnTo>
                <a:lnTo>
                  <a:pt x="627888" y="269239"/>
                </a:lnTo>
                <a:lnTo>
                  <a:pt x="626110" y="260350"/>
                </a:lnTo>
                <a:close/>
              </a:path>
              <a:path w="631190" h="632460">
                <a:moveTo>
                  <a:pt x="41702" y="273050"/>
                </a:moveTo>
                <a:lnTo>
                  <a:pt x="41147" y="273050"/>
                </a:lnTo>
                <a:lnTo>
                  <a:pt x="41147" y="275589"/>
                </a:lnTo>
                <a:lnTo>
                  <a:pt x="41702" y="273050"/>
                </a:lnTo>
                <a:close/>
              </a:path>
              <a:path w="631190" h="632460">
                <a:moveTo>
                  <a:pt x="619252" y="233680"/>
                </a:moveTo>
                <a:lnTo>
                  <a:pt x="580644" y="233680"/>
                </a:lnTo>
                <a:lnTo>
                  <a:pt x="586740" y="261620"/>
                </a:lnTo>
                <a:lnTo>
                  <a:pt x="586740" y="260350"/>
                </a:lnTo>
                <a:lnTo>
                  <a:pt x="626110" y="260350"/>
                </a:lnTo>
                <a:lnTo>
                  <a:pt x="624840" y="254000"/>
                </a:lnTo>
                <a:lnTo>
                  <a:pt x="620268" y="238760"/>
                </a:lnTo>
                <a:lnTo>
                  <a:pt x="619252" y="233680"/>
                </a:lnTo>
                <a:close/>
              </a:path>
              <a:path w="631190" h="632460">
                <a:moveTo>
                  <a:pt x="50727" y="233680"/>
                </a:moveTo>
                <a:lnTo>
                  <a:pt x="50292" y="233680"/>
                </a:lnTo>
                <a:lnTo>
                  <a:pt x="50292" y="234950"/>
                </a:lnTo>
                <a:lnTo>
                  <a:pt x="50727" y="233680"/>
                </a:lnTo>
                <a:close/>
              </a:path>
              <a:path w="631190" h="632460">
                <a:moveTo>
                  <a:pt x="611124" y="208280"/>
                </a:moveTo>
                <a:lnTo>
                  <a:pt x="571500" y="208280"/>
                </a:lnTo>
                <a:lnTo>
                  <a:pt x="580644" y="234950"/>
                </a:lnTo>
                <a:lnTo>
                  <a:pt x="580644" y="233680"/>
                </a:lnTo>
                <a:lnTo>
                  <a:pt x="619252" y="233680"/>
                </a:lnTo>
                <a:lnTo>
                  <a:pt x="617220" y="223520"/>
                </a:lnTo>
                <a:lnTo>
                  <a:pt x="611124" y="208280"/>
                </a:lnTo>
                <a:close/>
              </a:path>
              <a:path w="631190" h="632460">
                <a:moveTo>
                  <a:pt x="59990" y="208280"/>
                </a:moveTo>
                <a:lnTo>
                  <a:pt x="59436" y="208280"/>
                </a:lnTo>
                <a:lnTo>
                  <a:pt x="59436" y="209550"/>
                </a:lnTo>
                <a:lnTo>
                  <a:pt x="59990" y="208280"/>
                </a:lnTo>
                <a:close/>
              </a:path>
              <a:path w="631190" h="632460">
                <a:moveTo>
                  <a:pt x="606967" y="195580"/>
                </a:moveTo>
                <a:lnTo>
                  <a:pt x="565404" y="195580"/>
                </a:lnTo>
                <a:lnTo>
                  <a:pt x="571500" y="209550"/>
                </a:lnTo>
                <a:lnTo>
                  <a:pt x="571500" y="208280"/>
                </a:lnTo>
                <a:lnTo>
                  <a:pt x="611124" y="208280"/>
                </a:lnTo>
                <a:lnTo>
                  <a:pt x="606967" y="195580"/>
                </a:lnTo>
                <a:close/>
              </a:path>
              <a:path w="631190" h="632460">
                <a:moveTo>
                  <a:pt x="66173" y="195580"/>
                </a:moveTo>
                <a:lnTo>
                  <a:pt x="65532" y="195580"/>
                </a:lnTo>
                <a:lnTo>
                  <a:pt x="65532" y="196850"/>
                </a:lnTo>
                <a:lnTo>
                  <a:pt x="66173" y="195580"/>
                </a:lnTo>
                <a:close/>
              </a:path>
              <a:path w="631190" h="632460">
                <a:moveTo>
                  <a:pt x="528828" y="139700"/>
                </a:moveTo>
                <a:lnTo>
                  <a:pt x="545592" y="162560"/>
                </a:lnTo>
                <a:lnTo>
                  <a:pt x="553212" y="172720"/>
                </a:lnTo>
                <a:lnTo>
                  <a:pt x="551688" y="172720"/>
                </a:lnTo>
                <a:lnTo>
                  <a:pt x="559308" y="185420"/>
                </a:lnTo>
                <a:lnTo>
                  <a:pt x="565404" y="196850"/>
                </a:lnTo>
                <a:lnTo>
                  <a:pt x="565404" y="195580"/>
                </a:lnTo>
                <a:lnTo>
                  <a:pt x="606967" y="195580"/>
                </a:lnTo>
                <a:lnTo>
                  <a:pt x="606552" y="194310"/>
                </a:lnTo>
                <a:lnTo>
                  <a:pt x="600456" y="180339"/>
                </a:lnTo>
                <a:lnTo>
                  <a:pt x="585216" y="152400"/>
                </a:lnTo>
                <a:lnTo>
                  <a:pt x="576072" y="140970"/>
                </a:lnTo>
                <a:lnTo>
                  <a:pt x="530352" y="140970"/>
                </a:lnTo>
                <a:lnTo>
                  <a:pt x="528828" y="139700"/>
                </a:lnTo>
                <a:close/>
              </a:path>
              <a:path w="631190" h="632460">
                <a:moveTo>
                  <a:pt x="102108" y="139700"/>
                </a:moveTo>
                <a:lnTo>
                  <a:pt x="100583" y="140970"/>
                </a:lnTo>
                <a:lnTo>
                  <a:pt x="101176" y="140970"/>
                </a:lnTo>
                <a:lnTo>
                  <a:pt x="102108" y="139700"/>
                </a:lnTo>
                <a:close/>
              </a:path>
              <a:path w="631190" h="632460">
                <a:moveTo>
                  <a:pt x="510540" y="119380"/>
                </a:moveTo>
                <a:lnTo>
                  <a:pt x="530352" y="140970"/>
                </a:lnTo>
                <a:lnTo>
                  <a:pt x="576072" y="140970"/>
                </a:lnTo>
                <a:lnTo>
                  <a:pt x="561954" y="120650"/>
                </a:lnTo>
                <a:lnTo>
                  <a:pt x="512064" y="120650"/>
                </a:lnTo>
                <a:lnTo>
                  <a:pt x="510540" y="119380"/>
                </a:lnTo>
                <a:close/>
              </a:path>
              <a:path w="631190" h="632460">
                <a:moveTo>
                  <a:pt x="120395" y="119380"/>
                </a:moveTo>
                <a:lnTo>
                  <a:pt x="118872" y="120650"/>
                </a:lnTo>
                <a:lnTo>
                  <a:pt x="119230" y="120650"/>
                </a:lnTo>
                <a:lnTo>
                  <a:pt x="120395" y="119380"/>
                </a:lnTo>
                <a:close/>
              </a:path>
              <a:path w="631190" h="632460">
                <a:moveTo>
                  <a:pt x="529970" y="86360"/>
                </a:moveTo>
                <a:lnTo>
                  <a:pt x="469392" y="86360"/>
                </a:lnTo>
                <a:lnTo>
                  <a:pt x="492252" y="102870"/>
                </a:lnTo>
                <a:lnTo>
                  <a:pt x="490728" y="102870"/>
                </a:lnTo>
                <a:lnTo>
                  <a:pt x="512064" y="120650"/>
                </a:lnTo>
                <a:lnTo>
                  <a:pt x="561954" y="120650"/>
                </a:lnTo>
                <a:lnTo>
                  <a:pt x="559308" y="116839"/>
                </a:lnTo>
                <a:lnTo>
                  <a:pt x="537972" y="93980"/>
                </a:lnTo>
                <a:lnTo>
                  <a:pt x="529970" y="86360"/>
                </a:lnTo>
                <a:close/>
              </a:path>
              <a:path w="631190" h="632460">
                <a:moveTo>
                  <a:pt x="162052" y="86360"/>
                </a:moveTo>
                <a:lnTo>
                  <a:pt x="161544" y="86360"/>
                </a:lnTo>
                <a:lnTo>
                  <a:pt x="160019" y="87630"/>
                </a:lnTo>
                <a:lnTo>
                  <a:pt x="162052" y="86360"/>
                </a:lnTo>
                <a:close/>
              </a:path>
              <a:path w="631190" h="632460">
                <a:moveTo>
                  <a:pt x="514894" y="72389"/>
                </a:moveTo>
                <a:lnTo>
                  <a:pt x="446532" y="72389"/>
                </a:lnTo>
                <a:lnTo>
                  <a:pt x="460248" y="80010"/>
                </a:lnTo>
                <a:lnTo>
                  <a:pt x="458724" y="80010"/>
                </a:lnTo>
                <a:lnTo>
                  <a:pt x="470916" y="87630"/>
                </a:lnTo>
                <a:lnTo>
                  <a:pt x="469392" y="86360"/>
                </a:lnTo>
                <a:lnTo>
                  <a:pt x="529970" y="86360"/>
                </a:lnTo>
                <a:lnTo>
                  <a:pt x="516636" y="73660"/>
                </a:lnTo>
                <a:lnTo>
                  <a:pt x="514894" y="72389"/>
                </a:lnTo>
                <a:close/>
              </a:path>
              <a:path w="631190" h="632460">
                <a:moveTo>
                  <a:pt x="184912" y="72389"/>
                </a:moveTo>
                <a:lnTo>
                  <a:pt x="182880" y="72389"/>
                </a:lnTo>
                <a:lnTo>
                  <a:pt x="182880" y="73660"/>
                </a:lnTo>
                <a:lnTo>
                  <a:pt x="184912" y="72389"/>
                </a:lnTo>
                <a:close/>
              </a:path>
              <a:path w="631190" h="632460">
                <a:moveTo>
                  <a:pt x="506185" y="66039"/>
                </a:moveTo>
                <a:lnTo>
                  <a:pt x="435864" y="66039"/>
                </a:lnTo>
                <a:lnTo>
                  <a:pt x="448056" y="73660"/>
                </a:lnTo>
                <a:lnTo>
                  <a:pt x="446532" y="72389"/>
                </a:lnTo>
                <a:lnTo>
                  <a:pt x="514894" y="72389"/>
                </a:lnTo>
                <a:lnTo>
                  <a:pt x="506185" y="66039"/>
                </a:lnTo>
                <a:close/>
              </a:path>
              <a:path w="631190" h="632460">
                <a:moveTo>
                  <a:pt x="197510" y="66039"/>
                </a:moveTo>
                <a:lnTo>
                  <a:pt x="195072" y="66039"/>
                </a:lnTo>
                <a:lnTo>
                  <a:pt x="195072" y="67310"/>
                </a:lnTo>
                <a:lnTo>
                  <a:pt x="197510" y="66039"/>
                </a:lnTo>
                <a:close/>
              </a:path>
              <a:path w="631190" h="632460">
                <a:moveTo>
                  <a:pt x="492252" y="55880"/>
                </a:moveTo>
                <a:lnTo>
                  <a:pt x="409956" y="55880"/>
                </a:lnTo>
                <a:lnTo>
                  <a:pt x="423672" y="60960"/>
                </a:lnTo>
                <a:lnTo>
                  <a:pt x="435864" y="67310"/>
                </a:lnTo>
                <a:lnTo>
                  <a:pt x="435864" y="66039"/>
                </a:lnTo>
                <a:lnTo>
                  <a:pt x="506185" y="66039"/>
                </a:lnTo>
                <a:lnTo>
                  <a:pt x="492252" y="55880"/>
                </a:lnTo>
                <a:close/>
              </a:path>
              <a:path w="631190" h="632460">
                <a:moveTo>
                  <a:pt x="222884" y="55880"/>
                </a:moveTo>
                <a:lnTo>
                  <a:pt x="220980" y="55880"/>
                </a:lnTo>
                <a:lnTo>
                  <a:pt x="219455" y="57150"/>
                </a:lnTo>
                <a:lnTo>
                  <a:pt x="222884" y="55880"/>
                </a:lnTo>
                <a:close/>
              </a:path>
              <a:path w="631190" h="632460">
                <a:moveTo>
                  <a:pt x="466344" y="38100"/>
                </a:moveTo>
                <a:lnTo>
                  <a:pt x="315468" y="38100"/>
                </a:lnTo>
                <a:lnTo>
                  <a:pt x="330708" y="40639"/>
                </a:lnTo>
                <a:lnTo>
                  <a:pt x="342900" y="40639"/>
                </a:lnTo>
                <a:lnTo>
                  <a:pt x="358140" y="43180"/>
                </a:lnTo>
                <a:lnTo>
                  <a:pt x="356616" y="43180"/>
                </a:lnTo>
                <a:lnTo>
                  <a:pt x="371855" y="44450"/>
                </a:lnTo>
                <a:lnTo>
                  <a:pt x="370332" y="44450"/>
                </a:lnTo>
                <a:lnTo>
                  <a:pt x="385572" y="48260"/>
                </a:lnTo>
                <a:lnTo>
                  <a:pt x="384048" y="48260"/>
                </a:lnTo>
                <a:lnTo>
                  <a:pt x="411480" y="57150"/>
                </a:lnTo>
                <a:lnTo>
                  <a:pt x="409956" y="55880"/>
                </a:lnTo>
                <a:lnTo>
                  <a:pt x="492252" y="55880"/>
                </a:lnTo>
                <a:lnTo>
                  <a:pt x="478536" y="46989"/>
                </a:lnTo>
                <a:lnTo>
                  <a:pt x="466344" y="38100"/>
                </a:lnTo>
                <a:close/>
              </a:path>
            </a:pathLst>
          </a:custGeom>
          <a:solidFill>
            <a:srgbClr val="212A34"/>
          </a:solidFill>
        </p:spPr>
        <p:txBody>
          <a:bodyPr wrap="square" lIns="0" tIns="0" rIns="0" bIns="0" rtlCol="0"/>
          <a:lstStyle/>
          <a:p>
            <a:endParaRPr sz="1600">
              <a:latin typeface="Candara" panose="020E0502030303020204" pitchFamily="34" charset="0"/>
            </a:endParaRPr>
          </a:p>
        </p:txBody>
      </p:sp>
      <p:sp>
        <p:nvSpPr>
          <p:cNvPr id="16" name="object 14"/>
          <p:cNvSpPr txBox="1"/>
          <p:nvPr/>
        </p:nvSpPr>
        <p:spPr>
          <a:xfrm>
            <a:off x="181177" y="817179"/>
            <a:ext cx="216652" cy="458084"/>
          </a:xfrm>
          <a:prstGeom prst="rect">
            <a:avLst/>
          </a:prstGeom>
        </p:spPr>
        <p:txBody>
          <a:bodyPr vert="horz" wrap="square" lIns="0" tIns="11694" rIns="0" bIns="0" rtlCol="0">
            <a:spAutoFit/>
          </a:bodyPr>
          <a:lstStyle/>
          <a:p>
            <a:pPr marL="11136">
              <a:spcBef>
                <a:spcPts val="92"/>
              </a:spcBef>
            </a:pPr>
            <a:r>
              <a:rPr sz="2900" dirty="0">
                <a:latin typeface="Candara" panose="020E0502030303020204" pitchFamily="34" charset="0"/>
                <a:cs typeface="Arial"/>
              </a:rPr>
              <a:t>3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-800" y="7329815"/>
            <a:ext cx="3137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100" i="1" dirty="0">
                <a:latin typeface="Candara" panose="020E0502030303020204" pitchFamily="34" charset="0"/>
              </a:rPr>
              <a:t>Sumber: Kantor Kemenko Perekonomian, 2018</a:t>
            </a:r>
          </a:p>
        </p:txBody>
      </p:sp>
      <p:sp>
        <p:nvSpPr>
          <p:cNvPr id="30" name="object 14"/>
          <p:cNvSpPr txBox="1"/>
          <p:nvPr/>
        </p:nvSpPr>
        <p:spPr>
          <a:xfrm>
            <a:off x="589013" y="855295"/>
            <a:ext cx="7577087" cy="395404"/>
          </a:xfrm>
          <a:prstGeom prst="rect">
            <a:avLst/>
          </a:prstGeom>
        </p:spPr>
        <p:txBody>
          <a:bodyPr vert="horz" wrap="square" lIns="0" tIns="10580" rIns="0" bIns="0" rtlCol="0">
            <a:spAutoFit/>
          </a:bodyPr>
          <a:lstStyle/>
          <a:p>
            <a:pPr marL="11136">
              <a:spcBef>
                <a:spcPts val="83"/>
              </a:spcBef>
            </a:pPr>
            <a:r>
              <a:rPr sz="2500" b="1" spc="-48" dirty="0">
                <a:latin typeface="Candara" panose="020E0502030303020204" pitchFamily="34" charset="0"/>
                <a:cs typeface="Trebuchet MS"/>
              </a:rPr>
              <a:t>'ONE' FORMAT PERIZINAN BERUSAHA</a:t>
            </a:r>
            <a:endParaRPr sz="2500" dirty="0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56" name="TextBox 4"/>
          <p:cNvSpPr txBox="1">
            <a:spLocks noChangeArrowheads="1"/>
          </p:cNvSpPr>
          <p:nvPr/>
        </p:nvSpPr>
        <p:spPr bwMode="auto">
          <a:xfrm>
            <a:off x="3116156" y="1419225"/>
            <a:ext cx="1184593" cy="307777"/>
          </a:xfrm>
          <a:prstGeom prst="rect">
            <a:avLst/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id-ID" altLang="id-ID" sz="1400" b="1" dirty="0">
                <a:latin typeface="Candara" panose="020E0502030303020204" pitchFamily="34" charset="0"/>
              </a:rPr>
              <a:t>PERSIAPAN</a:t>
            </a:r>
          </a:p>
        </p:txBody>
      </p:sp>
      <p:sp>
        <p:nvSpPr>
          <p:cNvPr id="71" name="TextBox 4"/>
          <p:cNvSpPr txBox="1">
            <a:spLocks noChangeArrowheads="1"/>
          </p:cNvSpPr>
          <p:nvPr/>
        </p:nvSpPr>
        <p:spPr bwMode="auto">
          <a:xfrm>
            <a:off x="5588103" y="1423965"/>
            <a:ext cx="1227453" cy="307777"/>
          </a:xfrm>
          <a:prstGeom prst="rect">
            <a:avLst/>
          </a:prstGeom>
          <a:solidFill>
            <a:srgbClr val="FFC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id-ID" altLang="id-ID" sz="1400" b="1" dirty="0">
                <a:latin typeface="Candara" panose="020E0502030303020204" pitchFamily="34" charset="0"/>
              </a:rPr>
              <a:t>KONSTRUKSI</a:t>
            </a:r>
          </a:p>
        </p:txBody>
      </p:sp>
      <p:sp>
        <p:nvSpPr>
          <p:cNvPr id="73" name="TextBox 4"/>
          <p:cNvSpPr txBox="1">
            <a:spLocks noChangeArrowheads="1"/>
          </p:cNvSpPr>
          <p:nvPr/>
        </p:nvSpPr>
        <p:spPr bwMode="auto">
          <a:xfrm>
            <a:off x="8010546" y="1423964"/>
            <a:ext cx="1094111" cy="307777"/>
          </a:xfrm>
          <a:prstGeom prst="rect">
            <a:avLst/>
          </a:prstGeom>
          <a:solidFill>
            <a:srgbClr val="00B050"/>
          </a:solidFill>
          <a:ln w="9525">
            <a:solidFill>
              <a:srgbClr val="00B050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id-ID" altLang="id-ID" sz="1400" b="1" dirty="0">
                <a:latin typeface="Candara" panose="020E0502030303020204" pitchFamily="34" charset="0"/>
              </a:rPr>
              <a:t>PRODUKSI</a:t>
            </a:r>
          </a:p>
        </p:txBody>
      </p:sp>
      <p:pic>
        <p:nvPicPr>
          <p:cNvPr id="74" name="Picture 2" descr="C:\Users\DPPM\AppData\Local\Temp\Pelayanan Perizinan-01-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25" t="16153" r="28455" b="57253"/>
          <a:stretch>
            <a:fillRect/>
          </a:stretch>
        </p:blipFill>
        <p:spPr bwMode="auto">
          <a:xfrm>
            <a:off x="5029503" y="2333625"/>
            <a:ext cx="2526997" cy="1194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2" descr="C:\Users\DPPM\AppData\Local\Temp\Pelayanan Perizinan-01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" t="22945" r="79124" b="55632"/>
          <a:stretch>
            <a:fillRect/>
          </a:stretch>
        </p:blipFill>
        <p:spPr bwMode="auto">
          <a:xfrm>
            <a:off x="2908406" y="2382879"/>
            <a:ext cx="1600094" cy="1146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 descr="C:\Users\DPPM\AppData\Local\Temp\Pelayanan Perizinan-01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625" t="21031" r="1125" b="54868"/>
          <a:stretch>
            <a:fillRect/>
          </a:stretch>
        </p:blipFill>
        <p:spPr bwMode="auto">
          <a:xfrm>
            <a:off x="7861300" y="2507386"/>
            <a:ext cx="1392602" cy="1020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" name="object 40"/>
          <p:cNvSpPr txBox="1"/>
          <p:nvPr/>
        </p:nvSpPr>
        <p:spPr>
          <a:xfrm>
            <a:off x="2742879" y="3725525"/>
            <a:ext cx="1918021" cy="5647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1400" b="1" spc="-127" dirty="0" err="1">
                <a:latin typeface="Candara" panose="020E0502030303020204" pitchFamily="34" charset="0"/>
                <a:cs typeface="Trebuchet MS"/>
              </a:rPr>
              <a:t>Izin</a:t>
            </a:r>
            <a:r>
              <a:rPr sz="1400" b="1" spc="-127" dirty="0">
                <a:latin typeface="Candara" panose="020E0502030303020204" pitchFamily="34" charset="0"/>
                <a:cs typeface="Trebuchet MS"/>
              </a:rPr>
              <a:t> </a:t>
            </a:r>
            <a:r>
              <a:rPr sz="1400" b="1" spc="-127" dirty="0" err="1">
                <a:latin typeface="Candara" panose="020E0502030303020204" pitchFamily="34" charset="0"/>
                <a:cs typeface="Trebuchet MS"/>
              </a:rPr>
              <a:t>Prinsip</a:t>
            </a:r>
            <a:r>
              <a:rPr sz="1400" b="1" spc="-127" dirty="0">
                <a:latin typeface="Candara" panose="020E0502030303020204" pitchFamily="34" charset="0"/>
                <a:cs typeface="Trebuchet MS"/>
              </a:rPr>
              <a:t>/</a:t>
            </a:r>
          </a:p>
          <a:p>
            <a:pPr marL="217732" marR="145898" indent="-182093" algn="ctr">
              <a:spcBef>
                <a:spcPts val="544"/>
              </a:spcBef>
            </a:pPr>
            <a:r>
              <a:rPr sz="1400" b="1" spc="-127" dirty="0" err="1">
                <a:latin typeface="Candara" panose="020E0502030303020204" pitchFamily="34" charset="0"/>
                <a:cs typeface="Trebuchet MS"/>
              </a:rPr>
              <a:t>Pendaftaran</a:t>
            </a:r>
            <a:r>
              <a:rPr sz="1400" b="1" spc="-127" dirty="0">
                <a:latin typeface="Candara" panose="020E0502030303020204" pitchFamily="34" charset="0"/>
                <a:cs typeface="Trebuchet MS"/>
              </a:rPr>
              <a:t> </a:t>
            </a:r>
            <a:r>
              <a:rPr sz="1400" b="1" spc="-127" dirty="0" err="1">
                <a:latin typeface="Candara" panose="020E0502030303020204" pitchFamily="34" charset="0"/>
                <a:cs typeface="Trebuchet MS"/>
              </a:rPr>
              <a:t>Investasi</a:t>
            </a:r>
            <a:endParaRPr sz="1400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99" name="object 40"/>
          <p:cNvSpPr txBox="1"/>
          <p:nvPr/>
        </p:nvSpPr>
        <p:spPr>
          <a:xfrm>
            <a:off x="5092700" y="3725525"/>
            <a:ext cx="2286000" cy="564732"/>
          </a:xfrm>
          <a:prstGeom prst="rect">
            <a:avLst/>
          </a:prstGeom>
          <a:noFill/>
          <a:ln>
            <a:solidFill>
              <a:srgbClr val="FFCC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1400" b="1" spc="-127" dirty="0" err="1">
                <a:latin typeface="Candara" panose="020E0502030303020204" pitchFamily="34" charset="0"/>
                <a:cs typeface="Trebuchet MS"/>
              </a:rPr>
              <a:t>Fasilitas</a:t>
            </a:r>
            <a:r>
              <a:rPr sz="1400" b="1" spc="-127" dirty="0">
                <a:latin typeface="Candara" panose="020E0502030303020204" pitchFamily="34" charset="0"/>
                <a:cs typeface="Trebuchet MS"/>
              </a:rPr>
              <a:t>  + </a:t>
            </a:r>
            <a:r>
              <a:rPr lang="x-none" sz="1400" b="1" spc="-127" dirty="0">
                <a:latin typeface="Candara" panose="020E0502030303020204" pitchFamily="34" charset="0"/>
                <a:cs typeface="Trebuchet MS"/>
              </a:rPr>
              <a:t>I</a:t>
            </a:r>
            <a:r>
              <a:rPr sz="1400" b="1" spc="-127" dirty="0">
                <a:latin typeface="Candara" panose="020E0502030303020204" pitchFamily="34" charset="0"/>
                <a:cs typeface="Trebuchet MS"/>
              </a:rPr>
              <a:t>zin K/L  + </a:t>
            </a:r>
            <a:r>
              <a:rPr sz="1400" b="1" spc="-127" dirty="0" err="1">
                <a:latin typeface="Candara" panose="020E0502030303020204" pitchFamily="34" charset="0"/>
                <a:cs typeface="Trebuchet MS"/>
              </a:rPr>
              <a:t>Izin</a:t>
            </a:r>
            <a:r>
              <a:rPr sz="1400" b="1" spc="-127" dirty="0">
                <a:latin typeface="Candara" panose="020E0502030303020204" pitchFamily="34" charset="0"/>
                <a:cs typeface="Trebuchet MS"/>
              </a:rPr>
              <a:t> Daerah</a:t>
            </a:r>
          </a:p>
          <a:p>
            <a:pPr marL="217732" marR="145898" indent="-182093" algn="ctr">
              <a:spcBef>
                <a:spcPts val="544"/>
              </a:spcBef>
            </a:pPr>
            <a:endParaRPr sz="1400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100" name="object 40"/>
          <p:cNvSpPr txBox="1"/>
          <p:nvPr/>
        </p:nvSpPr>
        <p:spPr>
          <a:xfrm>
            <a:off x="7874320" y="3725525"/>
            <a:ext cx="1524000" cy="564732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1400" b="1" spc="-127" dirty="0" err="1">
                <a:latin typeface="Candara" panose="020E0502030303020204" pitchFamily="34" charset="0"/>
                <a:cs typeface="Trebuchet MS"/>
              </a:rPr>
              <a:t>Izin</a:t>
            </a:r>
            <a:r>
              <a:rPr sz="1400" b="1" spc="-127" dirty="0">
                <a:latin typeface="Candara" panose="020E0502030303020204" pitchFamily="34" charset="0"/>
                <a:cs typeface="Trebuchet MS"/>
              </a:rPr>
              <a:t>  Usaha</a:t>
            </a:r>
          </a:p>
          <a:p>
            <a:pPr marL="217732" marR="145898" indent="-182093" algn="ctr">
              <a:spcBef>
                <a:spcPts val="544"/>
              </a:spcBef>
            </a:pPr>
            <a:endParaRPr sz="1400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97" name="object 40"/>
          <p:cNvSpPr txBox="1"/>
          <p:nvPr/>
        </p:nvSpPr>
        <p:spPr>
          <a:xfrm>
            <a:off x="9104657" y="3629563"/>
            <a:ext cx="1538128" cy="716055"/>
          </a:xfrm>
          <a:prstGeom prst="rect">
            <a:avLst/>
          </a:prstGeom>
          <a:solidFill>
            <a:srgbClr val="FF0000"/>
          </a:solidFill>
        </p:spPr>
        <p:txBody>
          <a:bodyPr vert="horz" wrap="square" lIns="0" tIns="69050" rIns="0" bIns="0" rtlCol="0">
            <a:spAutoFit/>
          </a:bodyPr>
          <a:lstStyle/>
          <a:p>
            <a:pPr marL="57150" marR="145898" indent="-20638">
              <a:spcBef>
                <a:spcPts val="544"/>
              </a:spcBef>
            </a:pPr>
            <a:r>
              <a:rPr sz="1400" b="1" spc="-127">
                <a:solidFill>
                  <a:srgbClr val="FFFFFF"/>
                </a:solidFill>
                <a:latin typeface="Candara" panose="020E0502030303020204" pitchFamily="34" charset="0"/>
                <a:cs typeface="Trebuchet MS"/>
              </a:rPr>
              <a:t>+ </a:t>
            </a:r>
            <a:r>
              <a:rPr sz="1400" b="1" i="1" spc="-123">
                <a:solidFill>
                  <a:srgbClr val="FFFFFF"/>
                </a:solidFill>
                <a:latin typeface="Candara" panose="020E0502030303020204" pitchFamily="34" charset="0"/>
                <a:cs typeface="Arial"/>
              </a:rPr>
              <a:t>Pemenuhan</a:t>
            </a:r>
            <a:r>
              <a:rPr lang="en-US" sz="1400" b="1" i="1" spc="-123" dirty="0">
                <a:solidFill>
                  <a:srgbClr val="FFFFFF"/>
                </a:solidFill>
                <a:latin typeface="Candara" panose="020E0502030303020204" pitchFamily="34" charset="0"/>
                <a:cs typeface="Arial"/>
              </a:rPr>
              <a:t> </a:t>
            </a:r>
            <a:r>
              <a:rPr sz="1400" b="1" i="1" spc="-100">
                <a:solidFill>
                  <a:srgbClr val="FFFFFF"/>
                </a:solidFill>
                <a:latin typeface="Candara" panose="020E0502030303020204" pitchFamily="34" charset="0"/>
                <a:cs typeface="Arial"/>
              </a:rPr>
              <a:t>Standar  </a:t>
            </a:r>
            <a:r>
              <a:rPr sz="1400" b="1" i="1" spc="-100" dirty="0">
                <a:solidFill>
                  <a:srgbClr val="FFFFFF"/>
                </a:solidFill>
                <a:latin typeface="Candara" panose="020E0502030303020204" pitchFamily="34" charset="0"/>
                <a:cs typeface="Arial"/>
              </a:rPr>
              <a:t>Perizinan</a:t>
            </a:r>
            <a:r>
              <a:rPr sz="1400" b="1" i="1" spc="-70" dirty="0">
                <a:solidFill>
                  <a:srgbClr val="FFFFFF"/>
                </a:solidFill>
                <a:latin typeface="Candara" panose="020E0502030303020204" pitchFamily="34" charset="0"/>
                <a:cs typeface="Arial"/>
              </a:rPr>
              <a:t> </a:t>
            </a:r>
            <a:r>
              <a:rPr sz="1400" b="1" i="1" spc="-83" dirty="0">
                <a:solidFill>
                  <a:srgbClr val="FFFFFF"/>
                </a:solidFill>
                <a:latin typeface="Candara" panose="020E0502030303020204" pitchFamily="34" charset="0"/>
                <a:cs typeface="Arial"/>
              </a:rPr>
              <a:t>lainnya</a:t>
            </a:r>
            <a:endParaRPr sz="1400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102" name="object 14"/>
          <p:cNvSpPr txBox="1"/>
          <p:nvPr/>
        </p:nvSpPr>
        <p:spPr>
          <a:xfrm>
            <a:off x="124577" y="3712751"/>
            <a:ext cx="1468873" cy="57750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0" tIns="10580" rIns="0" bIns="0" rtlCol="0">
            <a:spAutoFit/>
          </a:bodyPr>
          <a:lstStyle/>
          <a:p>
            <a:pPr marL="11136" algn="ctr">
              <a:spcBef>
                <a:spcPts val="83"/>
              </a:spcBef>
            </a:pPr>
            <a:r>
              <a:rPr b="1" spc="-48" dirty="0">
                <a:solidFill>
                  <a:srgbClr val="FF0000"/>
                </a:solidFill>
                <a:latin typeface="Candara" panose="020E0502030303020204" pitchFamily="34" charset="0"/>
                <a:cs typeface="Trebuchet MS"/>
              </a:rPr>
              <a:t>MEKANISME</a:t>
            </a:r>
          </a:p>
          <a:p>
            <a:pPr marL="11136" algn="ctr">
              <a:spcBef>
                <a:spcPts val="83"/>
              </a:spcBef>
            </a:pPr>
            <a:r>
              <a:rPr b="1" spc="-48" dirty="0">
                <a:solidFill>
                  <a:srgbClr val="FF0000"/>
                </a:solidFill>
                <a:latin typeface="Candara" panose="020E0502030303020204" pitchFamily="34" charset="0"/>
                <a:cs typeface="Trebuchet MS"/>
              </a:rPr>
              <a:t>LAMA</a:t>
            </a:r>
            <a:endParaRPr dirty="0">
              <a:solidFill>
                <a:srgbClr val="FF0000"/>
              </a:solidFill>
              <a:latin typeface="Candara" panose="020E0502030303020204" pitchFamily="34" charset="0"/>
              <a:cs typeface="Trebuchet MS"/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1765300" y="4001503"/>
            <a:ext cx="838200" cy="63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object 40"/>
          <p:cNvSpPr txBox="1"/>
          <p:nvPr/>
        </p:nvSpPr>
        <p:spPr>
          <a:xfrm>
            <a:off x="2755900" y="5350293"/>
            <a:ext cx="1918021" cy="5647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1400" b="1" spc="-127" dirty="0">
                <a:latin typeface="Candara" panose="020E0502030303020204" pitchFamily="34" charset="0"/>
                <a:cs typeface="Arial"/>
              </a:rPr>
              <a:t>N</a:t>
            </a:r>
            <a:r>
              <a:rPr lang="id-ID" sz="1400" b="1" spc="-127" dirty="0">
                <a:latin typeface="Candara" panose="020E0502030303020204" pitchFamily="34" charset="0"/>
                <a:cs typeface="Arial"/>
              </a:rPr>
              <a:t>o</a:t>
            </a:r>
            <a:r>
              <a:rPr sz="1400" b="1" spc="-127" dirty="0" err="1">
                <a:latin typeface="Candara" panose="020E0502030303020204" pitchFamily="34" charset="0"/>
                <a:cs typeface="Arial"/>
              </a:rPr>
              <a:t>mor</a:t>
            </a:r>
            <a:r>
              <a:rPr sz="1400" b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1400" b="1" spc="-127" dirty="0" err="1">
                <a:latin typeface="Candara" panose="020E0502030303020204" pitchFamily="34" charset="0"/>
                <a:cs typeface="Arial"/>
              </a:rPr>
              <a:t>Induk</a:t>
            </a:r>
            <a:r>
              <a:rPr sz="1400" b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1400" b="1" spc="-127" dirty="0" err="1">
                <a:latin typeface="Candara" panose="020E0502030303020204" pitchFamily="34" charset="0"/>
                <a:cs typeface="Arial"/>
              </a:rPr>
              <a:t>Berusaha</a:t>
            </a:r>
            <a:endParaRPr sz="1400" b="1" spc="-127" dirty="0">
              <a:latin typeface="Candara" panose="020E0502030303020204" pitchFamily="34" charset="0"/>
              <a:cs typeface="Arial"/>
            </a:endParaRPr>
          </a:p>
          <a:p>
            <a:pPr marL="217732" marR="145898" indent="-182093" algn="ctr">
              <a:spcBef>
                <a:spcPts val="544"/>
              </a:spcBef>
            </a:pPr>
            <a:r>
              <a:rPr sz="1400" b="1" dirty="0">
                <a:latin typeface="Candara" panose="020E0502030303020204" pitchFamily="34" charset="0"/>
                <a:cs typeface="Arial"/>
              </a:rPr>
              <a:t>'NIB'</a:t>
            </a:r>
          </a:p>
        </p:txBody>
      </p:sp>
      <p:sp>
        <p:nvSpPr>
          <p:cNvPr id="105" name="object 40"/>
          <p:cNvSpPr txBox="1"/>
          <p:nvPr/>
        </p:nvSpPr>
        <p:spPr>
          <a:xfrm>
            <a:off x="5118100" y="5329993"/>
            <a:ext cx="2286000" cy="564732"/>
          </a:xfrm>
          <a:prstGeom prst="rect">
            <a:avLst/>
          </a:prstGeom>
          <a:noFill/>
          <a:ln>
            <a:solidFill>
              <a:srgbClr val="FFCC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1400" b="1" spc="-127" dirty="0" err="1">
                <a:latin typeface="Candara" panose="020E0502030303020204" pitchFamily="34" charset="0"/>
                <a:cs typeface="Trebuchet MS"/>
              </a:rPr>
              <a:t>Izin</a:t>
            </a:r>
            <a:r>
              <a:rPr sz="1400" b="1" spc="-127" dirty="0">
                <a:latin typeface="Candara" panose="020E0502030303020204" pitchFamily="34" charset="0"/>
                <a:cs typeface="Trebuchet MS"/>
              </a:rPr>
              <a:t> Usaha</a:t>
            </a:r>
          </a:p>
          <a:p>
            <a:pPr marL="217732" marR="145898" indent="-182093" algn="ctr">
              <a:spcBef>
                <a:spcPts val="544"/>
              </a:spcBef>
            </a:pPr>
            <a:endParaRPr sz="1400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106" name="object 40"/>
          <p:cNvSpPr txBox="1"/>
          <p:nvPr/>
        </p:nvSpPr>
        <p:spPr>
          <a:xfrm>
            <a:off x="7874320" y="5329993"/>
            <a:ext cx="1891979" cy="564732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1400" b="1" spc="-127" dirty="0" err="1">
                <a:latin typeface="Candara" panose="020E0502030303020204" pitchFamily="34" charset="0"/>
                <a:cs typeface="Trebuchet MS"/>
              </a:rPr>
              <a:t>Izin</a:t>
            </a:r>
            <a:r>
              <a:rPr sz="1400" b="1" spc="-127" dirty="0">
                <a:latin typeface="Candara" panose="020E0502030303020204" pitchFamily="34" charset="0"/>
                <a:cs typeface="Trebuchet MS"/>
              </a:rPr>
              <a:t>  </a:t>
            </a:r>
            <a:r>
              <a:rPr sz="1400" b="1" spc="-127" dirty="0" err="1">
                <a:latin typeface="Candara" panose="020E0502030303020204" pitchFamily="34" charset="0"/>
                <a:cs typeface="Trebuchet MS"/>
              </a:rPr>
              <a:t>Komersial</a:t>
            </a:r>
            <a:r>
              <a:rPr sz="1400" b="1" spc="-127" dirty="0">
                <a:latin typeface="Candara" panose="020E0502030303020204" pitchFamily="34" charset="0"/>
                <a:cs typeface="Trebuchet MS"/>
              </a:rPr>
              <a:t>/</a:t>
            </a:r>
            <a:r>
              <a:rPr sz="1400" b="1" spc="-127" dirty="0" err="1">
                <a:latin typeface="Candara" panose="020E0502030303020204" pitchFamily="34" charset="0"/>
                <a:cs typeface="Trebuchet MS"/>
              </a:rPr>
              <a:t>Operasional</a:t>
            </a:r>
            <a:endParaRPr sz="1400" b="1" spc="-127" dirty="0">
              <a:latin typeface="Candara" panose="020E0502030303020204" pitchFamily="34" charset="0"/>
              <a:cs typeface="Trebuchet MS"/>
            </a:endParaRPr>
          </a:p>
          <a:p>
            <a:pPr marL="217732" marR="145898" indent="-182093" algn="ctr">
              <a:spcBef>
                <a:spcPts val="544"/>
              </a:spcBef>
            </a:pPr>
            <a:endParaRPr sz="1400" dirty="0">
              <a:latin typeface="Candara" panose="020E0502030303020204" pitchFamily="34" charset="0"/>
              <a:cs typeface="Arial"/>
            </a:endParaRPr>
          </a:p>
        </p:txBody>
      </p:sp>
      <p:cxnSp>
        <p:nvCxnSpPr>
          <p:cNvPr id="8" name="Straight Arrow Connector 7"/>
          <p:cNvCxnSpPr>
            <a:stCxn id="98" idx="3"/>
            <a:endCxn id="99" idx="1"/>
          </p:cNvCxnSpPr>
          <p:nvPr/>
        </p:nvCxnSpPr>
        <p:spPr>
          <a:xfrm>
            <a:off x="4660900" y="4007891"/>
            <a:ext cx="431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Arrow Connector 106"/>
          <p:cNvCxnSpPr>
            <a:stCxn id="99" idx="3"/>
            <a:endCxn id="100" idx="1"/>
          </p:cNvCxnSpPr>
          <p:nvPr/>
        </p:nvCxnSpPr>
        <p:spPr>
          <a:xfrm>
            <a:off x="7378700" y="4007891"/>
            <a:ext cx="49562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Arrow Connector 107"/>
          <p:cNvCxnSpPr>
            <a:endCxn id="105" idx="1"/>
          </p:cNvCxnSpPr>
          <p:nvPr/>
        </p:nvCxnSpPr>
        <p:spPr>
          <a:xfrm>
            <a:off x="4660900" y="5607050"/>
            <a:ext cx="457200" cy="53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Arrow Connector 108"/>
          <p:cNvCxnSpPr/>
          <p:nvPr/>
        </p:nvCxnSpPr>
        <p:spPr>
          <a:xfrm>
            <a:off x="7417120" y="5607050"/>
            <a:ext cx="457200" cy="53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object 14"/>
          <p:cNvSpPr txBox="1"/>
          <p:nvPr/>
        </p:nvSpPr>
        <p:spPr>
          <a:xfrm>
            <a:off x="95451" y="5321645"/>
            <a:ext cx="1468873" cy="577505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vert="horz" wrap="square" lIns="0" tIns="10580" rIns="0" bIns="0" rtlCol="0">
            <a:spAutoFit/>
          </a:bodyPr>
          <a:lstStyle/>
          <a:p>
            <a:pPr marL="11136" algn="ctr">
              <a:spcBef>
                <a:spcPts val="83"/>
              </a:spcBef>
            </a:pPr>
            <a:r>
              <a:rPr b="1" spc="-48" dirty="0">
                <a:latin typeface="Candara" panose="020E0502030303020204" pitchFamily="34" charset="0"/>
                <a:cs typeface="Trebuchet MS"/>
              </a:rPr>
              <a:t>MEKANISME</a:t>
            </a:r>
          </a:p>
          <a:p>
            <a:pPr marL="11136" algn="ctr">
              <a:spcBef>
                <a:spcPts val="83"/>
              </a:spcBef>
            </a:pPr>
            <a:r>
              <a:rPr b="1" spc="-48" dirty="0">
                <a:latin typeface="Candara" panose="020E0502030303020204" pitchFamily="34" charset="0"/>
                <a:cs typeface="Trebuchet MS"/>
              </a:rPr>
              <a:t>BARU</a:t>
            </a:r>
            <a:endParaRPr dirty="0">
              <a:latin typeface="Candara" panose="020E0502030303020204" pitchFamily="34" charset="0"/>
              <a:cs typeface="Trebuchet MS"/>
            </a:endParaRPr>
          </a:p>
        </p:txBody>
      </p:sp>
      <p:cxnSp>
        <p:nvCxnSpPr>
          <p:cNvPr id="111" name="Straight Connector 110"/>
          <p:cNvCxnSpPr/>
          <p:nvPr/>
        </p:nvCxnSpPr>
        <p:spPr>
          <a:xfrm>
            <a:off x="1765300" y="5558593"/>
            <a:ext cx="838200" cy="63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object 40"/>
          <p:cNvSpPr txBox="1"/>
          <p:nvPr/>
        </p:nvSpPr>
        <p:spPr>
          <a:xfrm>
            <a:off x="3069983" y="4432920"/>
            <a:ext cx="1263811" cy="56473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1400" b="1" spc="-127" dirty="0">
                <a:latin typeface="Candara" panose="020E0502030303020204" pitchFamily="34" charset="0"/>
                <a:cs typeface="Trebuchet MS"/>
              </a:rPr>
              <a:t>SPIPISE</a:t>
            </a:r>
          </a:p>
          <a:p>
            <a:pPr marL="217732" marR="145898" indent="-182093" algn="ctr">
              <a:spcBef>
                <a:spcPts val="544"/>
              </a:spcBef>
            </a:pPr>
            <a:endParaRPr sz="1400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113" name="object 40"/>
          <p:cNvSpPr txBox="1"/>
          <p:nvPr/>
        </p:nvSpPr>
        <p:spPr>
          <a:xfrm>
            <a:off x="4982732" y="4462595"/>
            <a:ext cx="2501797" cy="56473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1400" b="1" spc="-127" dirty="0">
                <a:latin typeface="Candara" panose="020E0502030303020204" pitchFamily="34" charset="0"/>
                <a:cs typeface="Trebuchet MS"/>
              </a:rPr>
              <a:t>SPIPISE + </a:t>
            </a:r>
            <a:r>
              <a:rPr sz="1400" b="1" spc="-127" dirty="0" err="1">
                <a:latin typeface="Candara" panose="020E0502030303020204" pitchFamily="34" charset="0"/>
                <a:cs typeface="Trebuchet MS"/>
              </a:rPr>
              <a:t>Sistem</a:t>
            </a:r>
            <a:r>
              <a:rPr sz="1400" b="1" spc="-127" dirty="0">
                <a:latin typeface="Candara" panose="020E0502030303020204" pitchFamily="34" charset="0"/>
                <a:cs typeface="Trebuchet MS"/>
              </a:rPr>
              <a:t> K/L + </a:t>
            </a:r>
            <a:r>
              <a:rPr sz="1400" b="1" spc="-127" dirty="0" err="1">
                <a:latin typeface="Candara" panose="020E0502030303020204" pitchFamily="34" charset="0"/>
                <a:cs typeface="Trebuchet MS"/>
              </a:rPr>
              <a:t>Sistem</a:t>
            </a:r>
            <a:r>
              <a:rPr sz="1400" b="1" spc="-127" dirty="0">
                <a:latin typeface="Candara" panose="020E0502030303020204" pitchFamily="34" charset="0"/>
                <a:cs typeface="Trebuchet MS"/>
              </a:rPr>
              <a:t> Daerah</a:t>
            </a:r>
          </a:p>
          <a:p>
            <a:pPr marL="217732" marR="145898" indent="-182093" algn="ctr">
              <a:spcBef>
                <a:spcPts val="544"/>
              </a:spcBef>
            </a:pPr>
            <a:endParaRPr sz="1400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114" name="object 40"/>
          <p:cNvSpPr txBox="1"/>
          <p:nvPr/>
        </p:nvSpPr>
        <p:spPr>
          <a:xfrm>
            <a:off x="7416903" y="4414503"/>
            <a:ext cx="2501797" cy="28516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1400" b="1" spc="-127" dirty="0">
                <a:latin typeface="Candara" panose="020E0502030303020204" pitchFamily="34" charset="0"/>
                <a:cs typeface="Trebuchet MS"/>
              </a:rPr>
              <a:t>SPIPISE</a:t>
            </a:r>
            <a:endParaRPr sz="1400" dirty="0">
              <a:latin typeface="Candara" panose="020E0502030303020204" pitchFamily="34" charset="0"/>
              <a:cs typeface="Arial"/>
            </a:endParaRPr>
          </a:p>
        </p:txBody>
      </p:sp>
      <p:cxnSp>
        <p:nvCxnSpPr>
          <p:cNvPr id="17" name="Straight Connector 16"/>
          <p:cNvCxnSpPr>
            <a:stCxn id="98" idx="2"/>
            <a:endCxn id="112" idx="0"/>
          </p:cNvCxnSpPr>
          <p:nvPr/>
        </p:nvCxnSpPr>
        <p:spPr>
          <a:xfrm flipH="1">
            <a:off x="3701889" y="4290257"/>
            <a:ext cx="1" cy="1426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>
            <a:stCxn id="99" idx="2"/>
            <a:endCxn id="113" idx="0"/>
          </p:cNvCxnSpPr>
          <p:nvPr/>
        </p:nvCxnSpPr>
        <p:spPr>
          <a:xfrm flipH="1">
            <a:off x="6233631" y="4290257"/>
            <a:ext cx="2069" cy="1723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flipH="1">
            <a:off x="8623391" y="4300050"/>
            <a:ext cx="2069" cy="1723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24577" y="4997652"/>
            <a:ext cx="10518208" cy="0"/>
          </a:xfrm>
          <a:prstGeom prst="line">
            <a:avLst/>
          </a:prstGeom>
          <a:ln w="285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object 40"/>
          <p:cNvSpPr txBox="1"/>
          <p:nvPr/>
        </p:nvSpPr>
        <p:spPr>
          <a:xfrm>
            <a:off x="5124713" y="6316871"/>
            <a:ext cx="2501797" cy="37750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2000" b="1" spc="-127" dirty="0">
                <a:solidFill>
                  <a:srgbClr val="002060"/>
                </a:solidFill>
                <a:latin typeface="Candara" panose="020E0502030303020204" pitchFamily="34" charset="0"/>
                <a:cs typeface="Trebuchet MS"/>
              </a:rPr>
              <a:t>'</a:t>
            </a:r>
            <a:r>
              <a:rPr sz="2000" b="1" spc="-127" dirty="0" err="1">
                <a:solidFill>
                  <a:srgbClr val="002060"/>
                </a:solidFill>
                <a:latin typeface="Candara" panose="020E0502030303020204" pitchFamily="34" charset="0"/>
                <a:cs typeface="Trebuchet MS"/>
              </a:rPr>
              <a:t>Sistem</a:t>
            </a:r>
            <a:r>
              <a:rPr sz="2000" b="1" spc="-127" dirty="0">
                <a:solidFill>
                  <a:srgbClr val="002060"/>
                </a:solidFill>
                <a:latin typeface="Candara" panose="020E0502030303020204" pitchFamily="34" charset="0"/>
                <a:cs typeface="Trebuchet MS"/>
              </a:rPr>
              <a:t> OSS'</a:t>
            </a:r>
            <a:endParaRPr sz="2000" dirty="0">
              <a:solidFill>
                <a:srgbClr val="002060"/>
              </a:solidFill>
              <a:latin typeface="Candara" panose="020E0502030303020204" pitchFamily="34" charset="0"/>
              <a:cs typeface="Arial"/>
            </a:endParaRPr>
          </a:p>
        </p:txBody>
      </p:sp>
      <p:cxnSp>
        <p:nvCxnSpPr>
          <p:cNvPr id="28" name="Elbow Connector 27"/>
          <p:cNvCxnSpPr>
            <a:stCxn id="104" idx="2"/>
          </p:cNvCxnSpPr>
          <p:nvPr/>
        </p:nvCxnSpPr>
        <p:spPr>
          <a:xfrm rot="16200000" flipH="1">
            <a:off x="4426757" y="5203178"/>
            <a:ext cx="589097" cy="2012789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Connector 121"/>
          <p:cNvCxnSpPr/>
          <p:nvPr/>
        </p:nvCxnSpPr>
        <p:spPr>
          <a:xfrm flipH="1">
            <a:off x="6246733" y="5956700"/>
            <a:ext cx="2069" cy="1723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Elbow Connector 123"/>
          <p:cNvCxnSpPr>
            <a:stCxn id="106" idx="2"/>
          </p:cNvCxnSpPr>
          <p:nvPr/>
        </p:nvCxnSpPr>
        <p:spPr>
          <a:xfrm rot="5400000">
            <a:off x="7617007" y="5300818"/>
            <a:ext cx="609396" cy="1797210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TextBox 124"/>
          <p:cNvSpPr txBox="1"/>
          <p:nvPr/>
        </p:nvSpPr>
        <p:spPr>
          <a:xfrm>
            <a:off x="4228910" y="5699579"/>
            <a:ext cx="1409056" cy="43088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sz="1050" b="1" dirty="0"/>
              <a:t>KOMITMEN</a:t>
            </a:r>
          </a:p>
          <a:p>
            <a:pPr algn="ctr"/>
            <a:r>
              <a:rPr lang="id-ID" sz="1050" b="1" i="1" dirty="0"/>
              <a:t>SELF DECLARATION</a:t>
            </a:r>
          </a:p>
        </p:txBody>
      </p:sp>
      <p:sp>
        <p:nvSpPr>
          <p:cNvPr id="126" name="TextBox 125"/>
          <p:cNvSpPr txBox="1"/>
          <p:nvPr/>
        </p:nvSpPr>
        <p:spPr>
          <a:xfrm>
            <a:off x="6953995" y="5732846"/>
            <a:ext cx="1409056" cy="430887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sz="1050" b="1" dirty="0"/>
              <a:t>KOMITMEN</a:t>
            </a:r>
          </a:p>
          <a:p>
            <a:pPr algn="ctr"/>
            <a:r>
              <a:rPr lang="id-ID" sz="1050" b="1" i="1" dirty="0"/>
              <a:t>SELF DECLARATION</a:t>
            </a:r>
          </a:p>
        </p:txBody>
      </p:sp>
      <p:sp>
        <p:nvSpPr>
          <p:cNvPr id="127" name="object 14"/>
          <p:cNvSpPr txBox="1"/>
          <p:nvPr/>
        </p:nvSpPr>
        <p:spPr>
          <a:xfrm>
            <a:off x="122037" y="1380589"/>
            <a:ext cx="1468873" cy="56468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vert="horz" wrap="square" lIns="0" tIns="10580" rIns="0" bIns="0" rtlCol="0">
            <a:spAutoFit/>
          </a:bodyPr>
          <a:lstStyle/>
          <a:p>
            <a:pPr marL="11136" algn="ctr">
              <a:spcBef>
                <a:spcPts val="83"/>
              </a:spcBef>
            </a:pPr>
            <a:r>
              <a:rPr b="1" spc="-48" dirty="0">
                <a:latin typeface="Candara" panose="020E0502030303020204" pitchFamily="34" charset="0"/>
                <a:cs typeface="Trebuchet MS"/>
              </a:rPr>
              <a:t>TAHAPAN PERIZINAN</a:t>
            </a:r>
            <a:endParaRPr dirty="0">
              <a:latin typeface="Candara" panose="020E0502030303020204" pitchFamily="34" charset="0"/>
              <a:cs typeface="Trebuchet MS"/>
            </a:endParaRPr>
          </a:p>
        </p:txBody>
      </p:sp>
      <p:cxnSp>
        <p:nvCxnSpPr>
          <p:cNvPr id="128" name="Straight Connector 127"/>
          <p:cNvCxnSpPr/>
          <p:nvPr/>
        </p:nvCxnSpPr>
        <p:spPr>
          <a:xfrm>
            <a:off x="1732280" y="1599110"/>
            <a:ext cx="838200" cy="63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object 40"/>
          <p:cNvSpPr txBox="1"/>
          <p:nvPr/>
        </p:nvSpPr>
        <p:spPr>
          <a:xfrm>
            <a:off x="9842500" y="5331402"/>
            <a:ext cx="769064" cy="564732"/>
          </a:xfrm>
          <a:prstGeom prst="rect">
            <a:avLst/>
          </a:prstGeom>
          <a:solidFill>
            <a:srgbClr val="FF0000"/>
          </a:solidFill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1400" b="1" spc="-127" dirty="0">
                <a:solidFill>
                  <a:srgbClr val="FFFFFF"/>
                </a:solidFill>
                <a:latin typeface="Candara" panose="020E0502030303020204" pitchFamily="34" charset="0"/>
                <a:cs typeface="Arial"/>
              </a:rPr>
              <a:t>Post</a:t>
            </a:r>
          </a:p>
          <a:p>
            <a:pPr marL="217732" marR="145898" indent="-182093" algn="ctr">
              <a:spcBef>
                <a:spcPts val="544"/>
              </a:spcBef>
            </a:pPr>
            <a:r>
              <a:rPr sz="1400" b="1" spc="-127" dirty="0">
                <a:solidFill>
                  <a:srgbClr val="FFFFFF"/>
                </a:solidFill>
                <a:latin typeface="Candara" panose="020E0502030303020204" pitchFamily="34" charset="0"/>
                <a:cs typeface="Arial"/>
              </a:rPr>
              <a:t>Audit</a:t>
            </a:r>
            <a:endParaRPr sz="1400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130" name="object 41"/>
          <p:cNvSpPr txBox="1"/>
          <p:nvPr/>
        </p:nvSpPr>
        <p:spPr>
          <a:xfrm>
            <a:off x="116411" y="4393269"/>
            <a:ext cx="2410889" cy="454956"/>
          </a:xfrm>
          <a:prstGeom prst="rect">
            <a:avLst/>
          </a:prstGeom>
        </p:spPr>
        <p:txBody>
          <a:bodyPr vert="horz" wrap="square" lIns="0" tIns="11136" rIns="0" bIns="0" rtlCol="0">
            <a:spAutoFit/>
          </a:bodyPr>
          <a:lstStyle/>
          <a:p>
            <a:pPr marL="11136">
              <a:spcBef>
                <a:spcPts val="88"/>
              </a:spcBef>
            </a:pPr>
            <a:r>
              <a:rPr sz="1400" b="1" i="1" spc="-118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3x</a:t>
            </a:r>
            <a:r>
              <a:rPr sz="1400" b="1" i="1" spc="-132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 </a:t>
            </a:r>
            <a:r>
              <a:rPr sz="1400" b="1" i="1" spc="-118" dirty="0" err="1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permohonan</a:t>
            </a:r>
            <a:endParaRPr sz="1400" b="1" i="1" spc="-118" dirty="0">
              <a:solidFill>
                <a:srgbClr val="FF0000"/>
              </a:solidFill>
              <a:latin typeface="Candara" panose="020E0502030303020204" pitchFamily="34" charset="0"/>
              <a:cs typeface="Arial"/>
            </a:endParaRPr>
          </a:p>
          <a:p>
            <a:pPr marL="11136">
              <a:spcBef>
                <a:spcPts val="88"/>
              </a:spcBef>
            </a:pPr>
            <a:r>
              <a:rPr lang="x-none" sz="1400" b="1" i="1" spc="-118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Format </a:t>
            </a:r>
            <a:r>
              <a:rPr lang="x-none" sz="1400" b="1" spc="-118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Perizinan</a:t>
            </a:r>
            <a:r>
              <a:rPr lang="x-none" sz="1400" b="1" i="1" spc="-118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 Berbeda-beda</a:t>
            </a:r>
            <a:endParaRPr sz="1400" b="1" dirty="0">
              <a:solidFill>
                <a:srgbClr val="FF0000"/>
              </a:solidFill>
              <a:latin typeface="Candara" panose="020E0502030303020204" pitchFamily="34" charset="0"/>
              <a:cs typeface="Arial"/>
            </a:endParaRPr>
          </a:p>
        </p:txBody>
      </p:sp>
      <p:sp>
        <p:nvSpPr>
          <p:cNvPr id="131" name="object 41"/>
          <p:cNvSpPr txBox="1"/>
          <p:nvPr/>
        </p:nvSpPr>
        <p:spPr>
          <a:xfrm>
            <a:off x="-71960" y="5827783"/>
            <a:ext cx="1856865" cy="978176"/>
          </a:xfrm>
          <a:prstGeom prst="rect">
            <a:avLst/>
          </a:prstGeom>
        </p:spPr>
        <p:txBody>
          <a:bodyPr vert="horz" wrap="square" lIns="0" tIns="11136" rIns="0" bIns="0" rtlCol="0">
            <a:spAutoFit/>
          </a:bodyPr>
          <a:lstStyle/>
          <a:p>
            <a:pPr marL="11136" algn="ctr">
              <a:spcBef>
                <a:spcPts val="88"/>
              </a:spcBef>
            </a:pPr>
            <a:r>
              <a:rPr sz="4800" b="1" spc="-118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1</a:t>
            </a:r>
            <a:r>
              <a:rPr sz="1400" b="1" spc="-118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x</a:t>
            </a:r>
            <a:r>
              <a:rPr sz="1400" b="1" spc="-132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 </a:t>
            </a:r>
            <a:r>
              <a:rPr sz="1400" b="1" spc="-118" dirty="0" err="1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permohonan</a:t>
            </a:r>
            <a:endParaRPr sz="1400" b="1" spc="-118" dirty="0">
              <a:solidFill>
                <a:srgbClr val="FF0000"/>
              </a:solidFill>
              <a:latin typeface="Candara" panose="020E0502030303020204" pitchFamily="34" charset="0"/>
              <a:cs typeface="Arial"/>
            </a:endParaRPr>
          </a:p>
          <a:p>
            <a:pPr marL="11136" algn="ctr">
              <a:spcBef>
                <a:spcPts val="88"/>
              </a:spcBef>
            </a:pPr>
            <a:endParaRPr sz="1400" b="1" dirty="0">
              <a:solidFill>
                <a:srgbClr val="FF0000"/>
              </a:solidFill>
              <a:latin typeface="Candara" panose="020E0502030303020204" pitchFamily="34" charset="0"/>
              <a:cs typeface="Arial"/>
            </a:endParaRPr>
          </a:p>
        </p:txBody>
      </p:sp>
      <p:sp>
        <p:nvSpPr>
          <p:cNvPr id="132" name="object 41"/>
          <p:cNvSpPr txBox="1"/>
          <p:nvPr/>
        </p:nvSpPr>
        <p:spPr>
          <a:xfrm>
            <a:off x="5623435" y="6678491"/>
            <a:ext cx="1856865" cy="226688"/>
          </a:xfrm>
          <a:prstGeom prst="rect">
            <a:avLst/>
          </a:prstGeom>
        </p:spPr>
        <p:txBody>
          <a:bodyPr vert="horz" wrap="square" lIns="0" tIns="11136" rIns="0" bIns="0" rtlCol="0">
            <a:spAutoFit/>
          </a:bodyPr>
          <a:lstStyle/>
          <a:p>
            <a:pPr marL="11136">
              <a:spcBef>
                <a:spcPts val="88"/>
              </a:spcBef>
            </a:pPr>
            <a:r>
              <a:rPr lang="x-none" sz="1400" b="1" spc="-118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‘One’ Format Perizinan</a:t>
            </a:r>
            <a:endParaRPr sz="1400" b="1" dirty="0">
              <a:solidFill>
                <a:srgbClr val="FF0000"/>
              </a:solidFill>
              <a:latin typeface="Candara" panose="020E050203030302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34273035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i="1" dirty="0">
                <a:latin typeface="Candara" panose="020E0502030303020204" pitchFamily="34" charset="0"/>
              </a:rPr>
              <a:t>KESERIUSAN PELAKU USAHA &amp; APARATUR PEMERINTAH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-800" y="7329815"/>
            <a:ext cx="3137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100" i="1" dirty="0">
                <a:latin typeface="Candara" panose="020E0502030303020204" pitchFamily="34" charset="0"/>
              </a:rPr>
              <a:t>Sumber: Kantor Kemenko Perekonomian, 2018</a:t>
            </a:r>
          </a:p>
        </p:txBody>
      </p:sp>
      <p:sp>
        <p:nvSpPr>
          <p:cNvPr id="69" name="object 14"/>
          <p:cNvSpPr txBox="1"/>
          <p:nvPr/>
        </p:nvSpPr>
        <p:spPr>
          <a:xfrm>
            <a:off x="547668" y="1178715"/>
            <a:ext cx="8994154" cy="453243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10580" rIns="0" bIns="0" rtlCol="0">
            <a:spAutoFit/>
          </a:bodyPr>
          <a:lstStyle/>
          <a:p>
            <a:pPr marL="11136">
              <a:spcBef>
                <a:spcPts val="83"/>
              </a:spcBef>
            </a:pPr>
            <a:r>
              <a:rPr sz="2400" spc="-48" dirty="0" err="1">
                <a:solidFill>
                  <a:srgbClr val="FF0000"/>
                </a:solidFill>
                <a:latin typeface="Candara" panose="020E0502030303020204" pitchFamily="34" charset="0"/>
                <a:cs typeface="Trebuchet MS"/>
              </a:rPr>
              <a:t>Perubahan</a:t>
            </a:r>
            <a:r>
              <a:rPr sz="2400" spc="-48" dirty="0">
                <a:solidFill>
                  <a:srgbClr val="FF0000"/>
                </a:solidFill>
                <a:latin typeface="Candara" panose="020E0502030303020204" pitchFamily="34" charset="0"/>
                <a:cs typeface="Trebuchet MS"/>
              </a:rPr>
              <a:t> </a:t>
            </a:r>
            <a:r>
              <a:rPr sz="2400" spc="-48" dirty="0" err="1">
                <a:solidFill>
                  <a:srgbClr val="FF0000"/>
                </a:solidFill>
                <a:latin typeface="Candara" panose="020E0502030303020204" pitchFamily="34" charset="0"/>
                <a:cs typeface="Trebuchet MS"/>
              </a:rPr>
              <a:t>Sikap</a:t>
            </a:r>
            <a:r>
              <a:rPr sz="2400" spc="-48" dirty="0">
                <a:solidFill>
                  <a:srgbClr val="FF0000"/>
                </a:solidFill>
                <a:latin typeface="Candara" panose="020E0502030303020204" pitchFamily="34" charset="0"/>
                <a:cs typeface="Trebuchet MS"/>
              </a:rPr>
              <a:t>:</a:t>
            </a:r>
          </a:p>
          <a:p>
            <a:pPr marL="296886" indent="-285750">
              <a:spcBef>
                <a:spcPts val="83"/>
              </a:spcBef>
              <a:buFont typeface="Arial" panose="020B0604020202020204" pitchFamily="34" charset="0"/>
              <a:buChar char="•"/>
            </a:pPr>
            <a:r>
              <a:rPr lang="x-none" sz="2400" spc="-48" dirty="0">
                <a:solidFill>
                  <a:srgbClr val="FF0000"/>
                </a:solidFill>
                <a:latin typeface="Candara" panose="020E0502030303020204" pitchFamily="34" charset="0"/>
                <a:cs typeface="Trebuchet MS"/>
              </a:rPr>
              <a:t>Pelaku Usaha yang sungguh-sungguh &amp; serius untuk merealisasikan investasi (ketentuan: lewat batas waktu pemenuhan komitmen, maka perizinan tidak berlaku / dicabut)</a:t>
            </a:r>
          </a:p>
          <a:p>
            <a:pPr marL="296886" indent="-285750">
              <a:spcBef>
                <a:spcPts val="83"/>
              </a:spcBef>
              <a:buFont typeface="Arial" panose="020B0604020202020204" pitchFamily="34" charset="0"/>
              <a:buChar char="•"/>
            </a:pPr>
            <a:r>
              <a:rPr lang="x-none" sz="2400" spc="-48" dirty="0">
                <a:solidFill>
                  <a:srgbClr val="FF0000"/>
                </a:solidFill>
                <a:latin typeface="Candara" panose="020E0502030303020204" pitchFamily="34" charset="0"/>
                <a:cs typeface="Trebuchet MS"/>
              </a:rPr>
              <a:t>Aparatur Pemerintah yang lebih responsif (ketentuan: lalai dalam pengecekan pemenuhan komitmen pelaku usaha, maka izin dianggap berlaku efektif)</a:t>
            </a:r>
            <a:endParaRPr sz="2400" spc="-48" dirty="0">
              <a:solidFill>
                <a:srgbClr val="FF0000"/>
              </a:solidFill>
              <a:latin typeface="Candara" panose="020E0502030303020204" pitchFamily="34" charset="0"/>
              <a:cs typeface="Trebuchet MS"/>
            </a:endParaRPr>
          </a:p>
          <a:p>
            <a:pPr marL="11136">
              <a:spcBef>
                <a:spcPts val="83"/>
              </a:spcBef>
            </a:pPr>
            <a:endParaRPr sz="2400" dirty="0">
              <a:solidFill>
                <a:srgbClr val="FF0000"/>
              </a:solidFill>
              <a:latin typeface="Candara" panose="020E0502030303020204" pitchFamily="34" charset="0"/>
              <a:cs typeface="Trebuchet MS"/>
            </a:endParaRPr>
          </a:p>
          <a:p>
            <a:pPr marL="11136">
              <a:spcBef>
                <a:spcPts val="83"/>
              </a:spcBef>
            </a:pPr>
            <a:endParaRPr lang="x-none" sz="2400" dirty="0">
              <a:solidFill>
                <a:srgbClr val="FF0000"/>
              </a:solidFill>
              <a:latin typeface="Candara" panose="020E0502030303020204" pitchFamily="34" charset="0"/>
              <a:cs typeface="Trebuchet MS"/>
            </a:endParaRPr>
          </a:p>
          <a:p>
            <a:pPr marL="11136">
              <a:spcBef>
                <a:spcPts val="83"/>
              </a:spcBef>
            </a:pPr>
            <a:endParaRPr lang="x-none" sz="2400" dirty="0">
              <a:solidFill>
                <a:srgbClr val="FF0000"/>
              </a:solidFill>
              <a:latin typeface="Candara" panose="020E0502030303020204" pitchFamily="34" charset="0"/>
              <a:cs typeface="Trebuchet MS"/>
            </a:endParaRPr>
          </a:p>
          <a:p>
            <a:pPr marL="11136">
              <a:spcBef>
                <a:spcPts val="83"/>
              </a:spcBef>
            </a:pPr>
            <a:endParaRPr lang="x-none" sz="2400" dirty="0">
              <a:solidFill>
                <a:srgbClr val="FF0000"/>
              </a:solidFill>
              <a:latin typeface="Candara" panose="020E0502030303020204" pitchFamily="34" charset="0"/>
              <a:cs typeface="Trebuchet MS"/>
            </a:endParaRPr>
          </a:p>
          <a:p>
            <a:pPr marL="11136">
              <a:spcBef>
                <a:spcPts val="83"/>
              </a:spcBef>
            </a:pPr>
            <a:endParaRPr sz="2400" dirty="0">
              <a:solidFill>
                <a:srgbClr val="FF0000"/>
              </a:solidFill>
              <a:latin typeface="Candara" panose="020E0502030303020204" pitchFamily="34" charset="0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169830464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i="1" dirty="0">
                <a:latin typeface="Candara" panose="020E0502030303020204" pitchFamily="34" charset="0"/>
              </a:rPr>
              <a:t>LAYANAN PTSP PUSAT DAN DPMPTSP PROV/KAB/KOTA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-800" y="7329815"/>
            <a:ext cx="3137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100" i="1" dirty="0">
                <a:latin typeface="Candara" panose="020E0502030303020204" pitchFamily="34" charset="0"/>
              </a:rPr>
              <a:t>Sumber: Kantor Kemenko Perekonomian, 2018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87295" y="1397889"/>
            <a:ext cx="1623143" cy="1635984"/>
            <a:chOff x="343040" y="1129614"/>
            <a:chExt cx="2822843" cy="2523159"/>
          </a:xfrm>
        </p:grpSpPr>
        <p:sp>
          <p:nvSpPr>
            <p:cNvPr id="23" name="object 12"/>
            <p:cNvSpPr/>
            <p:nvPr/>
          </p:nvSpPr>
          <p:spPr>
            <a:xfrm>
              <a:off x="1569059" y="3301606"/>
              <a:ext cx="667386" cy="196215"/>
            </a:xfrm>
            <a:custGeom>
              <a:avLst/>
              <a:gdLst/>
              <a:ahLst/>
              <a:cxnLst/>
              <a:rect l="l" t="t" r="r" b="b"/>
              <a:pathLst>
                <a:path w="667385" h="196214">
                  <a:moveTo>
                    <a:pt x="0" y="195605"/>
                  </a:moveTo>
                  <a:lnTo>
                    <a:pt x="667067" y="195605"/>
                  </a:lnTo>
                  <a:lnTo>
                    <a:pt x="667067" y="0"/>
                  </a:lnTo>
                  <a:lnTo>
                    <a:pt x="0" y="0"/>
                  </a:lnTo>
                  <a:lnTo>
                    <a:pt x="0" y="195605"/>
                  </a:lnTo>
                  <a:close/>
                </a:path>
              </a:pathLst>
            </a:custGeom>
            <a:solidFill>
              <a:srgbClr val="CCD0D2"/>
            </a:solidFill>
          </p:spPr>
          <p:txBody>
            <a:bodyPr wrap="square" lIns="0" tIns="0" rIns="0" bIns="0" rtlCol="0"/>
            <a:lstStyle/>
            <a:p>
              <a:endParaRPr b="1">
                <a:latin typeface="Candara" panose="020E0502030303020204" pitchFamily="34" charset="0"/>
              </a:endParaRPr>
            </a:p>
          </p:txBody>
        </p:sp>
        <p:sp>
          <p:nvSpPr>
            <p:cNvPr id="24" name="object 13"/>
            <p:cNvSpPr/>
            <p:nvPr/>
          </p:nvSpPr>
          <p:spPr>
            <a:xfrm>
              <a:off x="1413575" y="3497198"/>
              <a:ext cx="978535" cy="155575"/>
            </a:xfrm>
            <a:custGeom>
              <a:avLst/>
              <a:gdLst/>
              <a:ahLst/>
              <a:cxnLst/>
              <a:rect l="l" t="t" r="r" b="b"/>
              <a:pathLst>
                <a:path w="978535" h="155575">
                  <a:moveTo>
                    <a:pt x="900290" y="0"/>
                  </a:moveTo>
                  <a:lnTo>
                    <a:pt x="77736" y="0"/>
                  </a:lnTo>
                  <a:lnTo>
                    <a:pt x="47609" y="6152"/>
                  </a:lnTo>
                  <a:lnTo>
                    <a:pt x="22885" y="22886"/>
                  </a:lnTo>
                  <a:lnTo>
                    <a:pt x="6152" y="47614"/>
                  </a:lnTo>
                  <a:lnTo>
                    <a:pt x="0" y="77749"/>
                  </a:lnTo>
                  <a:lnTo>
                    <a:pt x="6152" y="107876"/>
                  </a:lnTo>
                  <a:lnTo>
                    <a:pt x="22885" y="132600"/>
                  </a:lnTo>
                  <a:lnTo>
                    <a:pt x="47609" y="149333"/>
                  </a:lnTo>
                  <a:lnTo>
                    <a:pt x="77736" y="155486"/>
                  </a:lnTo>
                  <a:lnTo>
                    <a:pt x="900290" y="155486"/>
                  </a:lnTo>
                  <a:lnTo>
                    <a:pt x="930422" y="149333"/>
                  </a:lnTo>
                  <a:lnTo>
                    <a:pt x="955146" y="132600"/>
                  </a:lnTo>
                  <a:lnTo>
                    <a:pt x="971876" y="107876"/>
                  </a:lnTo>
                  <a:lnTo>
                    <a:pt x="978027" y="77749"/>
                  </a:lnTo>
                  <a:lnTo>
                    <a:pt x="971876" y="47614"/>
                  </a:lnTo>
                  <a:lnTo>
                    <a:pt x="955146" y="22886"/>
                  </a:lnTo>
                  <a:lnTo>
                    <a:pt x="930422" y="6152"/>
                  </a:lnTo>
                  <a:lnTo>
                    <a:pt x="900290" y="0"/>
                  </a:lnTo>
                  <a:close/>
                </a:path>
              </a:pathLst>
            </a:custGeom>
            <a:solidFill>
              <a:srgbClr val="E4E7E7"/>
            </a:solidFill>
          </p:spPr>
          <p:txBody>
            <a:bodyPr wrap="square" lIns="0" tIns="0" rIns="0" bIns="0" rtlCol="0"/>
            <a:lstStyle/>
            <a:p>
              <a:endParaRPr b="1">
                <a:latin typeface="Candara" panose="020E0502030303020204" pitchFamily="34" charset="0"/>
              </a:endParaRPr>
            </a:p>
          </p:txBody>
        </p:sp>
        <p:sp>
          <p:nvSpPr>
            <p:cNvPr id="25" name="object 14"/>
            <p:cNvSpPr/>
            <p:nvPr/>
          </p:nvSpPr>
          <p:spPr>
            <a:xfrm>
              <a:off x="628650" y="1343025"/>
              <a:ext cx="2508250" cy="1749425"/>
            </a:xfrm>
            <a:custGeom>
              <a:avLst/>
              <a:gdLst/>
              <a:ahLst/>
              <a:cxnLst/>
              <a:rect l="l" t="t" r="r" b="b"/>
              <a:pathLst>
                <a:path w="2508250" h="1749425">
                  <a:moveTo>
                    <a:pt x="2389899" y="0"/>
                  </a:moveTo>
                  <a:lnTo>
                    <a:pt x="117861" y="0"/>
                  </a:lnTo>
                  <a:lnTo>
                    <a:pt x="71936" y="9247"/>
                  </a:lnTo>
                  <a:lnTo>
                    <a:pt x="34477" y="34483"/>
                  </a:lnTo>
                  <a:lnTo>
                    <a:pt x="9243" y="71944"/>
                  </a:lnTo>
                  <a:lnTo>
                    <a:pt x="0" y="117868"/>
                  </a:lnTo>
                  <a:lnTo>
                    <a:pt x="0" y="1700276"/>
                  </a:lnTo>
                  <a:lnTo>
                    <a:pt x="42233" y="1714165"/>
                  </a:lnTo>
                  <a:lnTo>
                    <a:pt x="92457" y="1720241"/>
                  </a:lnTo>
                  <a:lnTo>
                    <a:pt x="159803" y="1725739"/>
                  </a:lnTo>
                  <a:lnTo>
                    <a:pt x="242558" y="1730658"/>
                  </a:lnTo>
                  <a:lnTo>
                    <a:pt x="391838" y="1736952"/>
                  </a:lnTo>
                  <a:lnTo>
                    <a:pt x="693431" y="1744547"/>
                  </a:lnTo>
                  <a:lnTo>
                    <a:pt x="1253884" y="1749177"/>
                  </a:lnTo>
                  <a:lnTo>
                    <a:pt x="1814336" y="1744547"/>
                  </a:lnTo>
                  <a:lnTo>
                    <a:pt x="2115929" y="1736952"/>
                  </a:lnTo>
                  <a:lnTo>
                    <a:pt x="2265210" y="1730658"/>
                  </a:lnTo>
                  <a:lnTo>
                    <a:pt x="2347965" y="1725739"/>
                  </a:lnTo>
                  <a:lnTo>
                    <a:pt x="2415311" y="1720241"/>
                  </a:lnTo>
                  <a:lnTo>
                    <a:pt x="2465534" y="1714165"/>
                  </a:lnTo>
                  <a:lnTo>
                    <a:pt x="2505022" y="1703965"/>
                  </a:lnTo>
                  <a:lnTo>
                    <a:pt x="2507768" y="1700276"/>
                  </a:lnTo>
                  <a:lnTo>
                    <a:pt x="2507768" y="117868"/>
                  </a:lnTo>
                  <a:lnTo>
                    <a:pt x="2498520" y="71944"/>
                  </a:lnTo>
                  <a:lnTo>
                    <a:pt x="2473284" y="34483"/>
                  </a:lnTo>
                  <a:lnTo>
                    <a:pt x="2435823" y="9247"/>
                  </a:lnTo>
                  <a:lnTo>
                    <a:pt x="2389899" y="0"/>
                  </a:lnTo>
                  <a:close/>
                </a:path>
              </a:pathLst>
            </a:custGeom>
            <a:solidFill>
              <a:srgbClr val="36434F"/>
            </a:solidFill>
          </p:spPr>
          <p:txBody>
            <a:bodyPr wrap="square" lIns="0" tIns="0" rIns="0" bIns="0" rtlCol="0"/>
            <a:lstStyle/>
            <a:p>
              <a:endParaRPr b="1">
                <a:latin typeface="Candara" panose="020E0502030303020204" pitchFamily="34" charset="0"/>
              </a:endParaRPr>
            </a:p>
          </p:txBody>
        </p:sp>
        <p:sp>
          <p:nvSpPr>
            <p:cNvPr id="26" name="object 15"/>
            <p:cNvSpPr/>
            <p:nvPr/>
          </p:nvSpPr>
          <p:spPr>
            <a:xfrm>
              <a:off x="746513" y="1460893"/>
              <a:ext cx="2272663" cy="1332232"/>
            </a:xfrm>
            <a:custGeom>
              <a:avLst/>
              <a:gdLst/>
              <a:ahLst/>
              <a:cxnLst/>
              <a:rect l="l" t="t" r="r" b="b"/>
              <a:pathLst>
                <a:path w="2272665" h="1332229">
                  <a:moveTo>
                    <a:pt x="0" y="0"/>
                  </a:moveTo>
                  <a:lnTo>
                    <a:pt x="2272038" y="0"/>
                  </a:lnTo>
                  <a:lnTo>
                    <a:pt x="2272038" y="1331633"/>
                  </a:lnTo>
                  <a:lnTo>
                    <a:pt x="0" y="13316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65765"/>
            </a:solidFill>
          </p:spPr>
          <p:txBody>
            <a:bodyPr wrap="square" lIns="0" tIns="0" rIns="0" bIns="0" rtlCol="0"/>
            <a:lstStyle/>
            <a:p>
              <a:endParaRPr b="1">
                <a:latin typeface="Candara" panose="020E0502030303020204" pitchFamily="34" charset="0"/>
              </a:endParaRPr>
            </a:p>
          </p:txBody>
        </p:sp>
        <p:sp>
          <p:nvSpPr>
            <p:cNvPr id="27" name="object 16"/>
            <p:cNvSpPr/>
            <p:nvPr/>
          </p:nvSpPr>
          <p:spPr>
            <a:xfrm>
              <a:off x="1569059" y="3183735"/>
              <a:ext cx="667386" cy="118110"/>
            </a:xfrm>
            <a:custGeom>
              <a:avLst/>
              <a:gdLst/>
              <a:ahLst/>
              <a:cxnLst/>
              <a:rect l="l" t="t" r="r" b="b"/>
              <a:pathLst>
                <a:path w="667385" h="118110">
                  <a:moveTo>
                    <a:pt x="0" y="0"/>
                  </a:moveTo>
                  <a:lnTo>
                    <a:pt x="667067" y="0"/>
                  </a:lnTo>
                  <a:lnTo>
                    <a:pt x="667067" y="117868"/>
                  </a:lnTo>
                  <a:lnTo>
                    <a:pt x="0" y="117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BBBD"/>
            </a:solidFill>
          </p:spPr>
          <p:txBody>
            <a:bodyPr wrap="square" lIns="0" tIns="0" rIns="0" bIns="0" rtlCol="0"/>
            <a:lstStyle/>
            <a:p>
              <a:endParaRPr b="1">
                <a:latin typeface="Candara" panose="020E0502030303020204" pitchFamily="34" charset="0"/>
              </a:endParaRPr>
            </a:p>
          </p:txBody>
        </p:sp>
        <p:sp>
          <p:nvSpPr>
            <p:cNvPr id="28" name="object 17"/>
            <p:cNvSpPr/>
            <p:nvPr/>
          </p:nvSpPr>
          <p:spPr>
            <a:xfrm>
              <a:off x="628643" y="2912895"/>
              <a:ext cx="2508250" cy="273685"/>
            </a:xfrm>
            <a:custGeom>
              <a:avLst/>
              <a:gdLst/>
              <a:ahLst/>
              <a:cxnLst/>
              <a:rect l="l" t="t" r="r" b="b"/>
              <a:pathLst>
                <a:path w="2508250" h="273685">
                  <a:moveTo>
                    <a:pt x="2507775" y="0"/>
                  </a:moveTo>
                  <a:lnTo>
                    <a:pt x="0" y="0"/>
                  </a:lnTo>
                  <a:lnTo>
                    <a:pt x="0" y="155473"/>
                  </a:lnTo>
                  <a:lnTo>
                    <a:pt x="9247" y="201397"/>
                  </a:lnTo>
                  <a:lnTo>
                    <a:pt x="34482" y="238858"/>
                  </a:lnTo>
                  <a:lnTo>
                    <a:pt x="71943" y="264094"/>
                  </a:lnTo>
                  <a:lnTo>
                    <a:pt x="117867" y="273342"/>
                  </a:lnTo>
                  <a:lnTo>
                    <a:pt x="2389906" y="273342"/>
                  </a:lnTo>
                  <a:lnTo>
                    <a:pt x="2435830" y="264094"/>
                  </a:lnTo>
                  <a:lnTo>
                    <a:pt x="2473291" y="238858"/>
                  </a:lnTo>
                  <a:lnTo>
                    <a:pt x="2498527" y="201397"/>
                  </a:lnTo>
                  <a:lnTo>
                    <a:pt x="2507775" y="155473"/>
                  </a:lnTo>
                  <a:lnTo>
                    <a:pt x="2507775" y="0"/>
                  </a:lnTo>
                  <a:close/>
                </a:path>
              </a:pathLst>
            </a:custGeom>
            <a:solidFill>
              <a:srgbClr val="E4E7E7"/>
            </a:solidFill>
          </p:spPr>
          <p:txBody>
            <a:bodyPr wrap="square" lIns="0" tIns="0" rIns="0" bIns="0" rtlCol="0"/>
            <a:lstStyle/>
            <a:p>
              <a:endParaRPr b="1">
                <a:latin typeface="Candara" panose="020E0502030303020204" pitchFamily="34" charset="0"/>
              </a:endParaRPr>
            </a:p>
          </p:txBody>
        </p:sp>
        <p:sp>
          <p:nvSpPr>
            <p:cNvPr id="30" name="object 18"/>
            <p:cNvSpPr/>
            <p:nvPr/>
          </p:nvSpPr>
          <p:spPr>
            <a:xfrm>
              <a:off x="408257" y="1129614"/>
              <a:ext cx="676910" cy="676910"/>
            </a:xfrm>
            <a:custGeom>
              <a:avLst/>
              <a:gdLst/>
              <a:ahLst/>
              <a:cxnLst/>
              <a:rect l="l" t="t" r="r" b="b"/>
              <a:pathLst>
                <a:path w="676910" h="676910">
                  <a:moveTo>
                    <a:pt x="338249" y="0"/>
                  </a:moveTo>
                  <a:lnTo>
                    <a:pt x="292350" y="3087"/>
                  </a:lnTo>
                  <a:lnTo>
                    <a:pt x="248328" y="12082"/>
                  </a:lnTo>
                  <a:lnTo>
                    <a:pt x="206586" y="26580"/>
                  </a:lnTo>
                  <a:lnTo>
                    <a:pt x="167527" y="46180"/>
                  </a:lnTo>
                  <a:lnTo>
                    <a:pt x="131554" y="70477"/>
                  </a:lnTo>
                  <a:lnTo>
                    <a:pt x="99070" y="99069"/>
                  </a:lnTo>
                  <a:lnTo>
                    <a:pt x="70477" y="131553"/>
                  </a:lnTo>
                  <a:lnTo>
                    <a:pt x="46180" y="167527"/>
                  </a:lnTo>
                  <a:lnTo>
                    <a:pt x="26581" y="206586"/>
                  </a:lnTo>
                  <a:lnTo>
                    <a:pt x="12082" y="248329"/>
                  </a:lnTo>
                  <a:lnTo>
                    <a:pt x="3087" y="292351"/>
                  </a:lnTo>
                  <a:lnTo>
                    <a:pt x="0" y="338251"/>
                  </a:lnTo>
                  <a:lnTo>
                    <a:pt x="3087" y="384148"/>
                  </a:lnTo>
                  <a:lnTo>
                    <a:pt x="12082" y="428169"/>
                  </a:lnTo>
                  <a:lnTo>
                    <a:pt x="26581" y="469909"/>
                  </a:lnTo>
                  <a:lnTo>
                    <a:pt x="46180" y="508967"/>
                  </a:lnTo>
                  <a:lnTo>
                    <a:pt x="70477" y="544939"/>
                  </a:lnTo>
                  <a:lnTo>
                    <a:pt x="99070" y="577422"/>
                  </a:lnTo>
                  <a:lnTo>
                    <a:pt x="131554" y="606014"/>
                  </a:lnTo>
                  <a:lnTo>
                    <a:pt x="167527" y="630311"/>
                  </a:lnTo>
                  <a:lnTo>
                    <a:pt x="206586" y="649910"/>
                  </a:lnTo>
                  <a:lnTo>
                    <a:pt x="248328" y="664408"/>
                  </a:lnTo>
                  <a:lnTo>
                    <a:pt x="292350" y="673403"/>
                  </a:lnTo>
                  <a:lnTo>
                    <a:pt x="338249" y="676490"/>
                  </a:lnTo>
                  <a:lnTo>
                    <a:pt x="384146" y="673403"/>
                  </a:lnTo>
                  <a:lnTo>
                    <a:pt x="428167" y="664408"/>
                  </a:lnTo>
                  <a:lnTo>
                    <a:pt x="469909" y="649910"/>
                  </a:lnTo>
                  <a:lnTo>
                    <a:pt x="508968" y="630311"/>
                  </a:lnTo>
                  <a:lnTo>
                    <a:pt x="544941" y="606014"/>
                  </a:lnTo>
                  <a:lnTo>
                    <a:pt x="577426" y="577422"/>
                  </a:lnTo>
                  <a:lnTo>
                    <a:pt x="606019" y="544939"/>
                  </a:lnTo>
                  <a:lnTo>
                    <a:pt x="630318" y="508967"/>
                  </a:lnTo>
                  <a:lnTo>
                    <a:pt x="649918" y="469909"/>
                  </a:lnTo>
                  <a:lnTo>
                    <a:pt x="664417" y="428169"/>
                  </a:lnTo>
                  <a:lnTo>
                    <a:pt x="673413" y="384148"/>
                  </a:lnTo>
                  <a:lnTo>
                    <a:pt x="676501" y="338251"/>
                  </a:lnTo>
                  <a:lnTo>
                    <a:pt x="673413" y="292351"/>
                  </a:lnTo>
                  <a:lnTo>
                    <a:pt x="664417" y="248329"/>
                  </a:lnTo>
                  <a:lnTo>
                    <a:pt x="649918" y="206586"/>
                  </a:lnTo>
                  <a:lnTo>
                    <a:pt x="630318" y="167527"/>
                  </a:lnTo>
                  <a:lnTo>
                    <a:pt x="606019" y="131553"/>
                  </a:lnTo>
                  <a:lnTo>
                    <a:pt x="577426" y="99069"/>
                  </a:lnTo>
                  <a:lnTo>
                    <a:pt x="544941" y="70477"/>
                  </a:lnTo>
                  <a:lnTo>
                    <a:pt x="508968" y="46180"/>
                  </a:lnTo>
                  <a:lnTo>
                    <a:pt x="469909" y="26580"/>
                  </a:lnTo>
                  <a:lnTo>
                    <a:pt x="428167" y="12082"/>
                  </a:lnTo>
                  <a:lnTo>
                    <a:pt x="384146" y="3087"/>
                  </a:lnTo>
                  <a:lnTo>
                    <a:pt x="338249" y="0"/>
                  </a:lnTo>
                  <a:close/>
                </a:path>
              </a:pathLst>
            </a:custGeom>
            <a:solidFill>
              <a:srgbClr val="FFCA4F"/>
            </a:solidFill>
          </p:spPr>
          <p:txBody>
            <a:bodyPr wrap="square" lIns="0" tIns="0" rIns="0" bIns="0" rtlCol="0"/>
            <a:lstStyle/>
            <a:p>
              <a:endParaRPr b="1">
                <a:latin typeface="Candara" panose="020E0502030303020204" pitchFamily="34" charset="0"/>
              </a:endParaRPr>
            </a:p>
          </p:txBody>
        </p:sp>
        <p:sp>
          <p:nvSpPr>
            <p:cNvPr id="31" name="object 19"/>
            <p:cNvSpPr/>
            <p:nvPr/>
          </p:nvSpPr>
          <p:spPr>
            <a:xfrm>
              <a:off x="1593049" y="1653386"/>
              <a:ext cx="577851" cy="957581"/>
            </a:xfrm>
            <a:custGeom>
              <a:avLst/>
              <a:gdLst/>
              <a:ahLst/>
              <a:cxnLst/>
              <a:rect l="l" t="t" r="r" b="b"/>
              <a:pathLst>
                <a:path w="577850" h="957579">
                  <a:moveTo>
                    <a:pt x="8394" y="0"/>
                  </a:moveTo>
                  <a:lnTo>
                    <a:pt x="0" y="956106"/>
                  </a:lnTo>
                  <a:lnTo>
                    <a:pt x="133388" y="957275"/>
                  </a:lnTo>
                  <a:lnTo>
                    <a:pt x="577761" y="268859"/>
                  </a:lnTo>
                  <a:lnTo>
                    <a:pt x="8394" y="0"/>
                  </a:lnTo>
                  <a:close/>
                </a:path>
              </a:pathLst>
            </a:custGeom>
            <a:solidFill>
              <a:srgbClr val="415E72">
                <a:alpha val="14898"/>
              </a:srgbClr>
            </a:solidFill>
          </p:spPr>
          <p:txBody>
            <a:bodyPr wrap="square" lIns="0" tIns="0" rIns="0" bIns="0" rtlCol="0"/>
            <a:lstStyle/>
            <a:p>
              <a:endParaRPr b="1">
                <a:latin typeface="Candara" panose="020E0502030303020204" pitchFamily="34" charset="0"/>
              </a:endParaRPr>
            </a:p>
          </p:txBody>
        </p:sp>
        <p:sp>
          <p:nvSpPr>
            <p:cNvPr id="32" name="object 20"/>
            <p:cNvSpPr/>
            <p:nvPr/>
          </p:nvSpPr>
          <p:spPr>
            <a:xfrm>
              <a:off x="1425308" y="1620594"/>
              <a:ext cx="916940" cy="972185"/>
            </a:xfrm>
            <a:custGeom>
              <a:avLst/>
              <a:gdLst/>
              <a:ahLst/>
              <a:cxnLst/>
              <a:rect l="l" t="t" r="r" b="b"/>
              <a:pathLst>
                <a:path w="916939" h="972185">
                  <a:moveTo>
                    <a:pt x="858456" y="0"/>
                  </a:moveTo>
                  <a:lnTo>
                    <a:pt x="58458" y="0"/>
                  </a:lnTo>
                  <a:lnTo>
                    <a:pt x="35447" y="4453"/>
                  </a:lnTo>
                  <a:lnTo>
                    <a:pt x="16894" y="16441"/>
                  </a:lnTo>
                  <a:lnTo>
                    <a:pt x="4508" y="33909"/>
                  </a:lnTo>
                  <a:lnTo>
                    <a:pt x="0" y="54800"/>
                  </a:lnTo>
                  <a:lnTo>
                    <a:pt x="0" y="913269"/>
                  </a:lnTo>
                  <a:lnTo>
                    <a:pt x="4508" y="936275"/>
                  </a:lnTo>
                  <a:lnTo>
                    <a:pt x="16894" y="954828"/>
                  </a:lnTo>
                  <a:lnTo>
                    <a:pt x="35447" y="967217"/>
                  </a:lnTo>
                  <a:lnTo>
                    <a:pt x="58458" y="971727"/>
                  </a:lnTo>
                  <a:lnTo>
                    <a:pt x="858456" y="971715"/>
                  </a:lnTo>
                  <a:lnTo>
                    <a:pt x="881467" y="967206"/>
                  </a:lnTo>
                  <a:lnTo>
                    <a:pt x="900020" y="954822"/>
                  </a:lnTo>
                  <a:lnTo>
                    <a:pt x="912406" y="936273"/>
                  </a:lnTo>
                  <a:lnTo>
                    <a:pt x="916914" y="913269"/>
                  </a:lnTo>
                  <a:lnTo>
                    <a:pt x="916914" y="58458"/>
                  </a:lnTo>
                  <a:lnTo>
                    <a:pt x="912406" y="35452"/>
                  </a:lnTo>
                  <a:lnTo>
                    <a:pt x="900020" y="16898"/>
                  </a:lnTo>
                  <a:lnTo>
                    <a:pt x="881467" y="4510"/>
                  </a:lnTo>
                  <a:lnTo>
                    <a:pt x="858456" y="0"/>
                  </a:lnTo>
                  <a:close/>
                </a:path>
              </a:pathLst>
            </a:custGeom>
            <a:solidFill>
              <a:srgbClr val="E4E7E7"/>
            </a:solidFill>
          </p:spPr>
          <p:txBody>
            <a:bodyPr wrap="square" lIns="0" tIns="0" rIns="0" bIns="0" rtlCol="0"/>
            <a:lstStyle/>
            <a:p>
              <a:endParaRPr b="1">
                <a:latin typeface="Candara" panose="020E0502030303020204" pitchFamily="34" charset="0"/>
              </a:endParaRPr>
            </a:p>
          </p:txBody>
        </p:sp>
        <p:sp>
          <p:nvSpPr>
            <p:cNvPr id="33" name="object 21"/>
            <p:cNvSpPr/>
            <p:nvPr/>
          </p:nvSpPr>
          <p:spPr>
            <a:xfrm>
              <a:off x="1655457" y="2301582"/>
              <a:ext cx="457200" cy="0"/>
            </a:xfrm>
            <a:custGeom>
              <a:avLst/>
              <a:gdLst/>
              <a:ahLst/>
              <a:cxnLst/>
              <a:rect l="l" t="t" r="r" b="b"/>
              <a:pathLst>
                <a:path w="457200">
                  <a:moveTo>
                    <a:pt x="0" y="0"/>
                  </a:moveTo>
                  <a:lnTo>
                    <a:pt x="456628" y="0"/>
                  </a:lnTo>
                </a:path>
              </a:pathLst>
            </a:custGeom>
            <a:ln w="82651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b="1">
                <a:latin typeface="Candara" panose="020E0502030303020204" pitchFamily="34" charset="0"/>
              </a:endParaRPr>
            </a:p>
          </p:txBody>
        </p:sp>
        <p:sp>
          <p:nvSpPr>
            <p:cNvPr id="34" name="object 22"/>
            <p:cNvSpPr/>
            <p:nvPr/>
          </p:nvSpPr>
          <p:spPr>
            <a:xfrm>
              <a:off x="1710267" y="1788641"/>
              <a:ext cx="343535" cy="343535"/>
            </a:xfrm>
            <a:custGeom>
              <a:avLst/>
              <a:gdLst/>
              <a:ahLst/>
              <a:cxnLst/>
              <a:rect l="l" t="t" r="r" b="b"/>
              <a:pathLst>
                <a:path w="343535" h="343535">
                  <a:moveTo>
                    <a:pt x="171671" y="0"/>
                  </a:moveTo>
                  <a:lnTo>
                    <a:pt x="132768" y="4406"/>
                  </a:lnTo>
                  <a:lnTo>
                    <a:pt x="97026" y="16970"/>
                  </a:lnTo>
                  <a:lnTo>
                    <a:pt x="65424" y="36711"/>
                  </a:lnTo>
                  <a:lnTo>
                    <a:pt x="38944" y="62649"/>
                  </a:lnTo>
                  <a:lnTo>
                    <a:pt x="50393" y="66101"/>
                  </a:lnTo>
                  <a:lnTo>
                    <a:pt x="60946" y="70818"/>
                  </a:lnTo>
                  <a:lnTo>
                    <a:pt x="90697" y="97287"/>
                  </a:lnTo>
                  <a:lnTo>
                    <a:pt x="105276" y="149415"/>
                  </a:lnTo>
                  <a:lnTo>
                    <a:pt x="103378" y="171133"/>
                  </a:lnTo>
                  <a:lnTo>
                    <a:pt x="88195" y="208483"/>
                  </a:lnTo>
                  <a:lnTo>
                    <a:pt x="49726" y="241981"/>
                  </a:lnTo>
                  <a:lnTo>
                    <a:pt x="19627" y="251612"/>
                  </a:lnTo>
                  <a:lnTo>
                    <a:pt x="46197" y="288990"/>
                  </a:lnTo>
                  <a:lnTo>
                    <a:pt x="81624" y="317976"/>
                  </a:lnTo>
                  <a:lnTo>
                    <a:pt x="124063" y="336723"/>
                  </a:lnTo>
                  <a:lnTo>
                    <a:pt x="171671" y="343382"/>
                  </a:lnTo>
                  <a:lnTo>
                    <a:pt x="219993" y="336516"/>
                  </a:lnTo>
                  <a:lnTo>
                    <a:pt x="262954" y="317209"/>
                  </a:lnTo>
                  <a:lnTo>
                    <a:pt x="298621" y="287398"/>
                  </a:lnTo>
                  <a:lnTo>
                    <a:pt x="322253" y="253098"/>
                  </a:lnTo>
                  <a:lnTo>
                    <a:pt x="191521" y="253098"/>
                  </a:lnTo>
                  <a:lnTo>
                    <a:pt x="181301" y="252756"/>
                  </a:lnTo>
                  <a:lnTo>
                    <a:pt x="142647" y="244586"/>
                  </a:lnTo>
                  <a:lnTo>
                    <a:pt x="115461" y="231152"/>
                  </a:lnTo>
                  <a:lnTo>
                    <a:pt x="136632" y="187960"/>
                  </a:lnTo>
                  <a:lnTo>
                    <a:pt x="209347" y="187960"/>
                  </a:lnTo>
                  <a:lnTo>
                    <a:pt x="204795" y="183162"/>
                  </a:lnTo>
                  <a:lnTo>
                    <a:pt x="196596" y="177912"/>
                  </a:lnTo>
                  <a:lnTo>
                    <a:pt x="185108" y="172593"/>
                  </a:lnTo>
                  <a:lnTo>
                    <a:pt x="175850" y="168808"/>
                  </a:lnTo>
                  <a:lnTo>
                    <a:pt x="172979" y="167589"/>
                  </a:lnTo>
                  <a:lnTo>
                    <a:pt x="139438" y="141588"/>
                  </a:lnTo>
                  <a:lnTo>
                    <a:pt x="134572" y="119532"/>
                  </a:lnTo>
                  <a:lnTo>
                    <a:pt x="135849" y="107764"/>
                  </a:lnTo>
                  <a:lnTo>
                    <a:pt x="167721" y="69564"/>
                  </a:lnTo>
                  <a:lnTo>
                    <a:pt x="211714" y="59893"/>
                  </a:lnTo>
                  <a:lnTo>
                    <a:pt x="300490" y="59893"/>
                  </a:lnTo>
                  <a:lnTo>
                    <a:pt x="291427" y="48541"/>
                  </a:lnTo>
                  <a:lnTo>
                    <a:pt x="257004" y="22596"/>
                  </a:lnTo>
                  <a:lnTo>
                    <a:pt x="216573" y="5904"/>
                  </a:lnTo>
                  <a:lnTo>
                    <a:pt x="171671" y="0"/>
                  </a:lnTo>
                  <a:close/>
                </a:path>
                <a:path w="343535" h="343535">
                  <a:moveTo>
                    <a:pt x="220744" y="102704"/>
                  </a:moveTo>
                  <a:lnTo>
                    <a:pt x="208235" y="102704"/>
                  </a:lnTo>
                  <a:lnTo>
                    <a:pt x="203472" y="103974"/>
                  </a:lnTo>
                  <a:lnTo>
                    <a:pt x="196043" y="109232"/>
                  </a:lnTo>
                  <a:lnTo>
                    <a:pt x="194221" y="112317"/>
                  </a:lnTo>
                  <a:lnTo>
                    <a:pt x="194138" y="121793"/>
                  </a:lnTo>
                  <a:lnTo>
                    <a:pt x="200310" y="126911"/>
                  </a:lnTo>
                  <a:lnTo>
                    <a:pt x="212629" y="131673"/>
                  </a:lnTo>
                  <a:lnTo>
                    <a:pt x="218115" y="133680"/>
                  </a:lnTo>
                  <a:lnTo>
                    <a:pt x="222382" y="135458"/>
                  </a:lnTo>
                  <a:lnTo>
                    <a:pt x="255577" y="154171"/>
                  </a:lnTo>
                  <a:lnTo>
                    <a:pt x="272029" y="190820"/>
                  </a:lnTo>
                  <a:lnTo>
                    <a:pt x="270717" y="203734"/>
                  </a:lnTo>
                  <a:lnTo>
                    <a:pt x="250132" y="235839"/>
                  </a:lnTo>
                  <a:lnTo>
                    <a:pt x="208939" y="252021"/>
                  </a:lnTo>
                  <a:lnTo>
                    <a:pt x="191521" y="253098"/>
                  </a:lnTo>
                  <a:lnTo>
                    <a:pt x="322253" y="253098"/>
                  </a:lnTo>
                  <a:lnTo>
                    <a:pt x="325062" y="249021"/>
                  </a:lnTo>
                  <a:lnTo>
                    <a:pt x="323347" y="248602"/>
                  </a:lnTo>
                  <a:lnTo>
                    <a:pt x="321658" y="248158"/>
                  </a:lnTo>
                  <a:lnTo>
                    <a:pt x="283431" y="231152"/>
                  </a:lnTo>
                  <a:lnTo>
                    <a:pt x="304602" y="187960"/>
                  </a:lnTo>
                  <a:lnTo>
                    <a:pt x="342585" y="187960"/>
                  </a:lnTo>
                  <a:lnTo>
                    <a:pt x="343057" y="181585"/>
                  </a:lnTo>
                  <a:lnTo>
                    <a:pt x="343177" y="179250"/>
                  </a:lnTo>
                  <a:lnTo>
                    <a:pt x="343313" y="173699"/>
                  </a:lnTo>
                  <a:lnTo>
                    <a:pt x="343325" y="168592"/>
                  </a:lnTo>
                  <a:lnTo>
                    <a:pt x="340950" y="167589"/>
                  </a:lnTo>
                  <a:lnTo>
                    <a:pt x="331238" y="162830"/>
                  </a:lnTo>
                  <a:lnTo>
                    <a:pt x="304661" y="135129"/>
                  </a:lnTo>
                  <a:lnTo>
                    <a:pt x="302531" y="119532"/>
                  </a:lnTo>
                  <a:lnTo>
                    <a:pt x="257092" y="119532"/>
                  </a:lnTo>
                  <a:lnTo>
                    <a:pt x="227564" y="104038"/>
                  </a:lnTo>
                  <a:lnTo>
                    <a:pt x="220744" y="102704"/>
                  </a:lnTo>
                  <a:close/>
                </a:path>
                <a:path w="343535" h="343535">
                  <a:moveTo>
                    <a:pt x="209347" y="187960"/>
                  </a:moveTo>
                  <a:lnTo>
                    <a:pt x="136632" y="187960"/>
                  </a:lnTo>
                  <a:lnTo>
                    <a:pt x="145400" y="193167"/>
                  </a:lnTo>
                  <a:lnTo>
                    <a:pt x="183165" y="208457"/>
                  </a:lnTo>
                  <a:lnTo>
                    <a:pt x="196767" y="208457"/>
                  </a:lnTo>
                  <a:lnTo>
                    <a:pt x="201834" y="207048"/>
                  </a:lnTo>
                  <a:lnTo>
                    <a:pt x="206300" y="203734"/>
                  </a:lnTo>
                  <a:lnTo>
                    <a:pt x="209454" y="201434"/>
                  </a:lnTo>
                  <a:lnTo>
                    <a:pt x="211346" y="197840"/>
                  </a:lnTo>
                  <a:lnTo>
                    <a:pt x="211257" y="193167"/>
                  </a:lnTo>
                  <a:lnTo>
                    <a:pt x="209709" y="188341"/>
                  </a:lnTo>
                  <a:lnTo>
                    <a:pt x="209347" y="187960"/>
                  </a:lnTo>
                  <a:close/>
                </a:path>
                <a:path w="343535" h="343535">
                  <a:moveTo>
                    <a:pt x="342585" y="187960"/>
                  </a:moveTo>
                  <a:lnTo>
                    <a:pt x="304602" y="187960"/>
                  </a:lnTo>
                  <a:lnTo>
                    <a:pt x="313370" y="193167"/>
                  </a:lnTo>
                  <a:lnTo>
                    <a:pt x="340048" y="205498"/>
                  </a:lnTo>
                  <a:lnTo>
                    <a:pt x="341505" y="197053"/>
                  </a:lnTo>
                  <a:lnTo>
                    <a:pt x="342520" y="188842"/>
                  </a:lnTo>
                  <a:lnTo>
                    <a:pt x="342585" y="187960"/>
                  </a:lnTo>
                  <a:close/>
                </a:path>
                <a:path w="343535" h="343535">
                  <a:moveTo>
                    <a:pt x="10788" y="111518"/>
                  </a:moveTo>
                  <a:lnTo>
                    <a:pt x="686" y="155984"/>
                  </a:lnTo>
                  <a:lnTo>
                    <a:pt x="0" y="172593"/>
                  </a:lnTo>
                  <a:lnTo>
                    <a:pt x="114" y="177912"/>
                  </a:lnTo>
                  <a:lnTo>
                    <a:pt x="213" y="180324"/>
                  </a:lnTo>
                  <a:lnTo>
                    <a:pt x="628" y="186723"/>
                  </a:lnTo>
                  <a:lnTo>
                    <a:pt x="1427" y="194103"/>
                  </a:lnTo>
                  <a:lnTo>
                    <a:pt x="2533" y="201383"/>
                  </a:lnTo>
                  <a:lnTo>
                    <a:pt x="10935" y="200001"/>
                  </a:lnTo>
                  <a:lnTo>
                    <a:pt x="41342" y="169198"/>
                  </a:lnTo>
                  <a:lnTo>
                    <a:pt x="44521" y="147396"/>
                  </a:lnTo>
                  <a:lnTo>
                    <a:pt x="43948" y="139775"/>
                  </a:lnTo>
                  <a:lnTo>
                    <a:pt x="10788" y="111518"/>
                  </a:lnTo>
                  <a:close/>
                </a:path>
                <a:path w="343535" h="343535">
                  <a:moveTo>
                    <a:pt x="300490" y="59893"/>
                  </a:moveTo>
                  <a:lnTo>
                    <a:pt x="211714" y="59893"/>
                  </a:lnTo>
                  <a:lnTo>
                    <a:pt x="220251" y="60189"/>
                  </a:lnTo>
                  <a:lnTo>
                    <a:pt x="228677" y="61085"/>
                  </a:lnTo>
                  <a:lnTo>
                    <a:pt x="268487" y="74493"/>
                  </a:lnTo>
                  <a:lnTo>
                    <a:pt x="275748" y="78841"/>
                  </a:lnTo>
                  <a:lnTo>
                    <a:pt x="257092" y="119532"/>
                  </a:lnTo>
                  <a:lnTo>
                    <a:pt x="302531" y="119532"/>
                  </a:lnTo>
                  <a:lnTo>
                    <a:pt x="303457" y="109490"/>
                  </a:lnTo>
                  <a:lnTo>
                    <a:pt x="306425" y="99582"/>
                  </a:lnTo>
                  <a:lnTo>
                    <a:pt x="311373" y="90485"/>
                  </a:lnTo>
                  <a:lnTo>
                    <a:pt x="318306" y="82207"/>
                  </a:lnTo>
                  <a:lnTo>
                    <a:pt x="300490" y="59893"/>
                  </a:lnTo>
                  <a:close/>
                </a:path>
              </a:pathLst>
            </a:custGeom>
            <a:solidFill>
              <a:srgbClr val="C2C5C5"/>
            </a:solidFill>
          </p:spPr>
          <p:txBody>
            <a:bodyPr wrap="square" lIns="0" tIns="0" rIns="0" bIns="0" rtlCol="0"/>
            <a:lstStyle/>
            <a:p>
              <a:endParaRPr b="1">
                <a:latin typeface="Candara" panose="020E0502030303020204" pitchFamily="34" charset="0"/>
              </a:endParaRPr>
            </a:p>
          </p:txBody>
        </p:sp>
        <p:sp>
          <p:nvSpPr>
            <p:cNvPr id="35" name="object 23"/>
            <p:cNvSpPr/>
            <p:nvPr/>
          </p:nvSpPr>
          <p:spPr>
            <a:xfrm>
              <a:off x="1613560" y="1848166"/>
              <a:ext cx="541020" cy="194311"/>
            </a:xfrm>
            <a:custGeom>
              <a:avLst/>
              <a:gdLst/>
              <a:ahLst/>
              <a:cxnLst/>
              <a:rect l="l" t="t" r="r" b="b"/>
              <a:pathLst>
                <a:path w="541019" h="194310">
                  <a:moveTo>
                    <a:pt x="106908" y="0"/>
                  </a:moveTo>
                  <a:lnTo>
                    <a:pt x="64266" y="7370"/>
                  </a:lnTo>
                  <a:lnTo>
                    <a:pt x="29997" y="29514"/>
                  </a:lnTo>
                  <a:lnTo>
                    <a:pt x="7497" y="63088"/>
                  </a:lnTo>
                  <a:lnTo>
                    <a:pt x="0" y="104901"/>
                  </a:lnTo>
                  <a:lnTo>
                    <a:pt x="1589" y="124113"/>
                  </a:lnTo>
                  <a:lnTo>
                    <a:pt x="25488" y="169608"/>
                  </a:lnTo>
                  <a:lnTo>
                    <a:pt x="73178" y="192422"/>
                  </a:lnTo>
                  <a:lnTo>
                    <a:pt x="93306" y="193941"/>
                  </a:lnTo>
                  <a:lnTo>
                    <a:pt x="116181" y="192109"/>
                  </a:lnTo>
                  <a:lnTo>
                    <a:pt x="155334" y="177444"/>
                  </a:lnTo>
                  <a:lnTo>
                    <a:pt x="184907" y="148964"/>
                  </a:lnTo>
                  <a:lnTo>
                    <a:pt x="188664" y="141973"/>
                  </a:lnTo>
                  <a:lnTo>
                    <a:pt x="95808" y="141973"/>
                  </a:lnTo>
                  <a:lnTo>
                    <a:pt x="88329" y="141357"/>
                  </a:lnTo>
                  <a:lnTo>
                    <a:pt x="61694" y="113616"/>
                  </a:lnTo>
                  <a:lnTo>
                    <a:pt x="61099" y="105752"/>
                  </a:lnTo>
                  <a:lnTo>
                    <a:pt x="61911" y="94921"/>
                  </a:lnTo>
                  <a:lnTo>
                    <a:pt x="80904" y="60731"/>
                  </a:lnTo>
                  <a:lnTo>
                    <a:pt x="105625" y="51955"/>
                  </a:lnTo>
                  <a:lnTo>
                    <a:pt x="194907" y="51955"/>
                  </a:lnTo>
                  <a:lnTo>
                    <a:pt x="187404" y="37762"/>
                  </a:lnTo>
                  <a:lnTo>
                    <a:pt x="176072" y="24511"/>
                  </a:lnTo>
                  <a:lnTo>
                    <a:pt x="162042" y="13785"/>
                  </a:lnTo>
                  <a:lnTo>
                    <a:pt x="145838" y="6126"/>
                  </a:lnTo>
                  <a:lnTo>
                    <a:pt x="127461" y="1531"/>
                  </a:lnTo>
                  <a:lnTo>
                    <a:pt x="106908" y="0"/>
                  </a:lnTo>
                  <a:close/>
                </a:path>
                <a:path w="541019" h="194310">
                  <a:moveTo>
                    <a:pt x="194907" y="51955"/>
                  </a:moveTo>
                  <a:lnTo>
                    <a:pt x="105625" y="51955"/>
                  </a:lnTo>
                  <a:lnTo>
                    <a:pt x="113430" y="52563"/>
                  </a:lnTo>
                  <a:lnTo>
                    <a:pt x="120369" y="54390"/>
                  </a:lnTo>
                  <a:lnTo>
                    <a:pt x="141128" y="89890"/>
                  </a:lnTo>
                  <a:lnTo>
                    <a:pt x="140447" y="99463"/>
                  </a:lnTo>
                  <a:lnTo>
                    <a:pt x="121597" y="133513"/>
                  </a:lnTo>
                  <a:lnTo>
                    <a:pt x="95808" y="141973"/>
                  </a:lnTo>
                  <a:lnTo>
                    <a:pt x="188664" y="141973"/>
                  </a:lnTo>
                  <a:lnTo>
                    <a:pt x="194400" y="131300"/>
                  </a:lnTo>
                  <a:lnTo>
                    <a:pt x="200095" y="111610"/>
                  </a:lnTo>
                  <a:lnTo>
                    <a:pt x="201993" y="89890"/>
                  </a:lnTo>
                  <a:lnTo>
                    <a:pt x="200370" y="70466"/>
                  </a:lnTo>
                  <a:lnTo>
                    <a:pt x="195505" y="53086"/>
                  </a:lnTo>
                  <a:lnTo>
                    <a:pt x="194907" y="51955"/>
                  </a:lnTo>
                  <a:close/>
                </a:path>
                <a:path w="541019" h="194310">
                  <a:moveTo>
                    <a:pt x="233337" y="128447"/>
                  </a:moveTo>
                  <a:lnTo>
                    <a:pt x="212178" y="171615"/>
                  </a:lnTo>
                  <a:lnTo>
                    <a:pt x="221086" y="176802"/>
                  </a:lnTo>
                  <a:lnTo>
                    <a:pt x="230147" y="181282"/>
                  </a:lnTo>
                  <a:lnTo>
                    <a:pt x="268014" y="192209"/>
                  </a:lnTo>
                  <a:lnTo>
                    <a:pt x="288226" y="193573"/>
                  </a:lnTo>
                  <a:lnTo>
                    <a:pt x="305651" y="192498"/>
                  </a:lnTo>
                  <a:lnTo>
                    <a:pt x="346849" y="176314"/>
                  </a:lnTo>
                  <a:lnTo>
                    <a:pt x="365827" y="148932"/>
                  </a:lnTo>
                  <a:lnTo>
                    <a:pt x="279882" y="148932"/>
                  </a:lnTo>
                  <a:lnTo>
                    <a:pt x="272135" y="147408"/>
                  </a:lnTo>
                  <a:lnTo>
                    <a:pt x="263893" y="144297"/>
                  </a:lnTo>
                  <a:lnTo>
                    <a:pt x="257390" y="141561"/>
                  </a:lnTo>
                  <a:lnTo>
                    <a:pt x="250129" y="138015"/>
                  </a:lnTo>
                  <a:lnTo>
                    <a:pt x="242112" y="133647"/>
                  </a:lnTo>
                  <a:lnTo>
                    <a:pt x="233337" y="128447"/>
                  </a:lnTo>
                  <a:close/>
                </a:path>
                <a:path w="541019" h="194310">
                  <a:moveTo>
                    <a:pt x="308419" y="355"/>
                  </a:moveTo>
                  <a:lnTo>
                    <a:pt x="264426" y="10037"/>
                  </a:lnTo>
                  <a:lnTo>
                    <a:pt x="236610" y="36903"/>
                  </a:lnTo>
                  <a:lnTo>
                    <a:pt x="231276" y="60007"/>
                  </a:lnTo>
                  <a:lnTo>
                    <a:pt x="231315" y="62268"/>
                  </a:lnTo>
                  <a:lnTo>
                    <a:pt x="251801" y="98363"/>
                  </a:lnTo>
                  <a:lnTo>
                    <a:pt x="281825" y="113068"/>
                  </a:lnTo>
                  <a:lnTo>
                    <a:pt x="293306" y="118387"/>
                  </a:lnTo>
                  <a:lnTo>
                    <a:pt x="301501" y="123639"/>
                  </a:lnTo>
                  <a:lnTo>
                    <a:pt x="306414" y="128821"/>
                  </a:lnTo>
                  <a:lnTo>
                    <a:pt x="307959" y="133647"/>
                  </a:lnTo>
                  <a:lnTo>
                    <a:pt x="308051" y="138315"/>
                  </a:lnTo>
                  <a:lnTo>
                    <a:pt x="306158" y="141922"/>
                  </a:lnTo>
                  <a:lnTo>
                    <a:pt x="302323" y="144716"/>
                  </a:lnTo>
                  <a:lnTo>
                    <a:pt x="298538" y="147523"/>
                  </a:lnTo>
                  <a:lnTo>
                    <a:pt x="293471" y="148932"/>
                  </a:lnTo>
                  <a:lnTo>
                    <a:pt x="365827" y="148932"/>
                  </a:lnTo>
                  <a:lnTo>
                    <a:pt x="367434" y="144210"/>
                  </a:lnTo>
                  <a:lnTo>
                    <a:pt x="368807" y="130695"/>
                  </a:lnTo>
                  <a:lnTo>
                    <a:pt x="368156" y="122060"/>
                  </a:lnTo>
                  <a:lnTo>
                    <a:pt x="344193" y="88773"/>
                  </a:lnTo>
                  <a:lnTo>
                    <a:pt x="309333" y="72148"/>
                  </a:lnTo>
                  <a:lnTo>
                    <a:pt x="297014" y="67386"/>
                  </a:lnTo>
                  <a:lnTo>
                    <a:pt x="290855" y="62268"/>
                  </a:lnTo>
                  <a:lnTo>
                    <a:pt x="290855" y="52933"/>
                  </a:lnTo>
                  <a:lnTo>
                    <a:pt x="292747" y="49695"/>
                  </a:lnTo>
                  <a:lnTo>
                    <a:pt x="300189" y="44462"/>
                  </a:lnTo>
                  <a:lnTo>
                    <a:pt x="304952" y="43180"/>
                  </a:lnTo>
                  <a:lnTo>
                    <a:pt x="361519" y="43180"/>
                  </a:lnTo>
                  <a:lnTo>
                    <a:pt x="372465" y="19329"/>
                  </a:lnTo>
                  <a:lnTo>
                    <a:pt x="333708" y="3061"/>
                  </a:lnTo>
                  <a:lnTo>
                    <a:pt x="316963" y="654"/>
                  </a:lnTo>
                  <a:lnTo>
                    <a:pt x="308419" y="355"/>
                  </a:lnTo>
                  <a:close/>
                </a:path>
                <a:path w="541019" h="194310">
                  <a:moveTo>
                    <a:pt x="361519" y="43180"/>
                  </a:moveTo>
                  <a:lnTo>
                    <a:pt x="317449" y="43180"/>
                  </a:lnTo>
                  <a:lnTo>
                    <a:pt x="324269" y="44513"/>
                  </a:lnTo>
                  <a:lnTo>
                    <a:pt x="331165" y="47205"/>
                  </a:lnTo>
                  <a:lnTo>
                    <a:pt x="336453" y="49513"/>
                  </a:lnTo>
                  <a:lnTo>
                    <a:pt x="341980" y="52416"/>
                  </a:lnTo>
                  <a:lnTo>
                    <a:pt x="347758" y="55914"/>
                  </a:lnTo>
                  <a:lnTo>
                    <a:pt x="353796" y="60007"/>
                  </a:lnTo>
                  <a:lnTo>
                    <a:pt x="361519" y="43180"/>
                  </a:lnTo>
                  <a:close/>
                </a:path>
                <a:path w="541019" h="194310">
                  <a:moveTo>
                    <a:pt x="401307" y="128447"/>
                  </a:moveTo>
                  <a:lnTo>
                    <a:pt x="380136" y="171615"/>
                  </a:lnTo>
                  <a:lnTo>
                    <a:pt x="389045" y="176802"/>
                  </a:lnTo>
                  <a:lnTo>
                    <a:pt x="398110" y="181282"/>
                  </a:lnTo>
                  <a:lnTo>
                    <a:pt x="435978" y="192209"/>
                  </a:lnTo>
                  <a:lnTo>
                    <a:pt x="456196" y="193573"/>
                  </a:lnTo>
                  <a:lnTo>
                    <a:pt x="473616" y="192498"/>
                  </a:lnTo>
                  <a:lnTo>
                    <a:pt x="514807" y="176314"/>
                  </a:lnTo>
                  <a:lnTo>
                    <a:pt x="533787" y="148932"/>
                  </a:lnTo>
                  <a:lnTo>
                    <a:pt x="447840" y="148932"/>
                  </a:lnTo>
                  <a:lnTo>
                    <a:pt x="440093" y="147408"/>
                  </a:lnTo>
                  <a:lnTo>
                    <a:pt x="431863" y="144297"/>
                  </a:lnTo>
                  <a:lnTo>
                    <a:pt x="425353" y="141561"/>
                  </a:lnTo>
                  <a:lnTo>
                    <a:pt x="418090" y="138015"/>
                  </a:lnTo>
                  <a:lnTo>
                    <a:pt x="410075" y="133647"/>
                  </a:lnTo>
                  <a:lnTo>
                    <a:pt x="401307" y="128447"/>
                  </a:lnTo>
                  <a:close/>
                </a:path>
                <a:path w="541019" h="194310">
                  <a:moveTo>
                    <a:pt x="476376" y="355"/>
                  </a:moveTo>
                  <a:lnTo>
                    <a:pt x="432396" y="10037"/>
                  </a:lnTo>
                  <a:lnTo>
                    <a:pt x="404575" y="36903"/>
                  </a:lnTo>
                  <a:lnTo>
                    <a:pt x="399246" y="60007"/>
                  </a:lnTo>
                  <a:lnTo>
                    <a:pt x="399285" y="62268"/>
                  </a:lnTo>
                  <a:lnTo>
                    <a:pt x="419763" y="98363"/>
                  </a:lnTo>
                  <a:lnTo>
                    <a:pt x="449795" y="113068"/>
                  </a:lnTo>
                  <a:lnTo>
                    <a:pt x="461276" y="118387"/>
                  </a:lnTo>
                  <a:lnTo>
                    <a:pt x="469471" y="123639"/>
                  </a:lnTo>
                  <a:lnTo>
                    <a:pt x="474384" y="128821"/>
                  </a:lnTo>
                  <a:lnTo>
                    <a:pt x="475929" y="133647"/>
                  </a:lnTo>
                  <a:lnTo>
                    <a:pt x="476021" y="138315"/>
                  </a:lnTo>
                  <a:lnTo>
                    <a:pt x="474129" y="141922"/>
                  </a:lnTo>
                  <a:lnTo>
                    <a:pt x="470281" y="144716"/>
                  </a:lnTo>
                  <a:lnTo>
                    <a:pt x="466509" y="147523"/>
                  </a:lnTo>
                  <a:lnTo>
                    <a:pt x="461441" y="148932"/>
                  </a:lnTo>
                  <a:lnTo>
                    <a:pt x="533787" y="148932"/>
                  </a:lnTo>
                  <a:lnTo>
                    <a:pt x="535393" y="144210"/>
                  </a:lnTo>
                  <a:lnTo>
                    <a:pt x="536765" y="130695"/>
                  </a:lnTo>
                  <a:lnTo>
                    <a:pt x="536114" y="122060"/>
                  </a:lnTo>
                  <a:lnTo>
                    <a:pt x="512162" y="88773"/>
                  </a:lnTo>
                  <a:lnTo>
                    <a:pt x="477291" y="72148"/>
                  </a:lnTo>
                  <a:lnTo>
                    <a:pt x="464985" y="67386"/>
                  </a:lnTo>
                  <a:lnTo>
                    <a:pt x="458825" y="62268"/>
                  </a:lnTo>
                  <a:lnTo>
                    <a:pt x="458825" y="52933"/>
                  </a:lnTo>
                  <a:lnTo>
                    <a:pt x="460717" y="49695"/>
                  </a:lnTo>
                  <a:lnTo>
                    <a:pt x="468147" y="44462"/>
                  </a:lnTo>
                  <a:lnTo>
                    <a:pt x="472909" y="43180"/>
                  </a:lnTo>
                  <a:lnTo>
                    <a:pt x="529476" y="43180"/>
                  </a:lnTo>
                  <a:lnTo>
                    <a:pt x="540423" y="19329"/>
                  </a:lnTo>
                  <a:lnTo>
                    <a:pt x="501673" y="3061"/>
                  </a:lnTo>
                  <a:lnTo>
                    <a:pt x="484928" y="654"/>
                  </a:lnTo>
                  <a:lnTo>
                    <a:pt x="476376" y="355"/>
                  </a:lnTo>
                  <a:close/>
                </a:path>
                <a:path w="541019" h="194310">
                  <a:moveTo>
                    <a:pt x="529476" y="43180"/>
                  </a:moveTo>
                  <a:lnTo>
                    <a:pt x="485406" y="43180"/>
                  </a:lnTo>
                  <a:lnTo>
                    <a:pt x="492239" y="44513"/>
                  </a:lnTo>
                  <a:lnTo>
                    <a:pt x="499135" y="47205"/>
                  </a:lnTo>
                  <a:lnTo>
                    <a:pt x="504423" y="49513"/>
                  </a:lnTo>
                  <a:lnTo>
                    <a:pt x="509949" y="52416"/>
                  </a:lnTo>
                  <a:lnTo>
                    <a:pt x="515723" y="55914"/>
                  </a:lnTo>
                  <a:lnTo>
                    <a:pt x="521754" y="60007"/>
                  </a:lnTo>
                  <a:lnTo>
                    <a:pt x="529476" y="43180"/>
                  </a:lnTo>
                  <a:close/>
                </a:path>
              </a:pathLst>
            </a:custGeom>
            <a:solidFill>
              <a:srgbClr val="36434F"/>
            </a:solidFill>
          </p:spPr>
          <p:txBody>
            <a:bodyPr wrap="square" lIns="0" tIns="0" rIns="0" bIns="0" rtlCol="0"/>
            <a:lstStyle/>
            <a:p>
              <a:endParaRPr b="1">
                <a:latin typeface="Candara" panose="020E0502030303020204" pitchFamily="34" charset="0"/>
              </a:endParaRPr>
            </a:p>
          </p:txBody>
        </p:sp>
        <p:sp>
          <p:nvSpPr>
            <p:cNvPr id="36" name="object 24"/>
            <p:cNvSpPr/>
            <p:nvPr/>
          </p:nvSpPr>
          <p:spPr>
            <a:xfrm>
              <a:off x="1655457" y="2419811"/>
              <a:ext cx="457200" cy="0"/>
            </a:xfrm>
            <a:custGeom>
              <a:avLst/>
              <a:gdLst/>
              <a:ahLst/>
              <a:cxnLst/>
              <a:rect l="l" t="t" r="r" b="b"/>
              <a:pathLst>
                <a:path w="457200">
                  <a:moveTo>
                    <a:pt x="0" y="0"/>
                  </a:moveTo>
                  <a:lnTo>
                    <a:pt x="456628" y="0"/>
                  </a:lnTo>
                </a:path>
              </a:pathLst>
            </a:custGeom>
            <a:ln w="8266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b="1">
                <a:latin typeface="Candara" panose="020E0502030303020204" pitchFamily="34" charset="0"/>
              </a:endParaRPr>
            </a:p>
          </p:txBody>
        </p:sp>
        <p:sp>
          <p:nvSpPr>
            <p:cNvPr id="37" name="object 25"/>
            <p:cNvSpPr txBox="1"/>
            <p:nvPr/>
          </p:nvSpPr>
          <p:spPr>
            <a:xfrm>
              <a:off x="343040" y="1235545"/>
              <a:ext cx="596359" cy="447976"/>
            </a:xfrm>
            <a:prstGeom prst="rect">
              <a:avLst/>
            </a:prstGeom>
          </p:spPr>
          <p:txBody>
            <a:bodyPr vert="horz" wrap="square" lIns="0" tIns="13333" rIns="0" bIns="0" rtlCol="0">
              <a:spAutoFit/>
            </a:bodyPr>
            <a:lstStyle/>
            <a:p>
              <a:pPr marL="12698">
                <a:spcBef>
                  <a:spcPts val="105"/>
                </a:spcBef>
              </a:pPr>
              <a:r>
                <a:rPr b="1" spc="-21" dirty="0">
                  <a:latin typeface="Candara" panose="020E0502030303020204" pitchFamily="34" charset="0"/>
                  <a:cs typeface="Trebuchet MS"/>
                </a:rPr>
                <a:t>   1.</a:t>
              </a:r>
              <a:endParaRPr b="1" dirty="0">
                <a:latin typeface="Candara" panose="020E0502030303020204" pitchFamily="34" charset="0"/>
                <a:cs typeface="Trebuchet MS"/>
              </a:endParaRPr>
            </a:p>
          </p:txBody>
        </p:sp>
        <p:sp>
          <p:nvSpPr>
            <p:cNvPr id="38" name="object 32"/>
            <p:cNvSpPr/>
            <p:nvPr/>
          </p:nvSpPr>
          <p:spPr>
            <a:xfrm>
              <a:off x="2533690" y="2151940"/>
              <a:ext cx="632193" cy="1222247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b="1">
                <a:latin typeface="Candara" panose="020E0502030303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87295" y="3448957"/>
            <a:ext cx="430298" cy="386680"/>
            <a:chOff x="487295" y="3448957"/>
            <a:chExt cx="430298" cy="386680"/>
          </a:xfrm>
        </p:grpSpPr>
        <p:sp>
          <p:nvSpPr>
            <p:cNvPr id="39" name="object 18"/>
            <p:cNvSpPr/>
            <p:nvPr/>
          </p:nvSpPr>
          <p:spPr>
            <a:xfrm>
              <a:off x="487295" y="3448957"/>
              <a:ext cx="426726" cy="386680"/>
            </a:xfrm>
            <a:custGeom>
              <a:avLst/>
              <a:gdLst/>
              <a:ahLst/>
              <a:cxnLst/>
              <a:rect l="l" t="t" r="r" b="b"/>
              <a:pathLst>
                <a:path w="676910" h="676910">
                  <a:moveTo>
                    <a:pt x="338249" y="0"/>
                  </a:moveTo>
                  <a:lnTo>
                    <a:pt x="292350" y="3087"/>
                  </a:lnTo>
                  <a:lnTo>
                    <a:pt x="248328" y="12082"/>
                  </a:lnTo>
                  <a:lnTo>
                    <a:pt x="206586" y="26580"/>
                  </a:lnTo>
                  <a:lnTo>
                    <a:pt x="167527" y="46180"/>
                  </a:lnTo>
                  <a:lnTo>
                    <a:pt x="131554" y="70477"/>
                  </a:lnTo>
                  <a:lnTo>
                    <a:pt x="99070" y="99069"/>
                  </a:lnTo>
                  <a:lnTo>
                    <a:pt x="70477" y="131553"/>
                  </a:lnTo>
                  <a:lnTo>
                    <a:pt x="46180" y="167527"/>
                  </a:lnTo>
                  <a:lnTo>
                    <a:pt x="26581" y="206586"/>
                  </a:lnTo>
                  <a:lnTo>
                    <a:pt x="12082" y="248329"/>
                  </a:lnTo>
                  <a:lnTo>
                    <a:pt x="3087" y="292351"/>
                  </a:lnTo>
                  <a:lnTo>
                    <a:pt x="0" y="338251"/>
                  </a:lnTo>
                  <a:lnTo>
                    <a:pt x="3087" y="384148"/>
                  </a:lnTo>
                  <a:lnTo>
                    <a:pt x="12082" y="428169"/>
                  </a:lnTo>
                  <a:lnTo>
                    <a:pt x="26581" y="469909"/>
                  </a:lnTo>
                  <a:lnTo>
                    <a:pt x="46180" y="508967"/>
                  </a:lnTo>
                  <a:lnTo>
                    <a:pt x="70477" y="544939"/>
                  </a:lnTo>
                  <a:lnTo>
                    <a:pt x="99070" y="577422"/>
                  </a:lnTo>
                  <a:lnTo>
                    <a:pt x="131554" y="606014"/>
                  </a:lnTo>
                  <a:lnTo>
                    <a:pt x="167527" y="630311"/>
                  </a:lnTo>
                  <a:lnTo>
                    <a:pt x="206586" y="649910"/>
                  </a:lnTo>
                  <a:lnTo>
                    <a:pt x="248328" y="664408"/>
                  </a:lnTo>
                  <a:lnTo>
                    <a:pt x="292350" y="673403"/>
                  </a:lnTo>
                  <a:lnTo>
                    <a:pt x="338249" y="676490"/>
                  </a:lnTo>
                  <a:lnTo>
                    <a:pt x="384146" y="673403"/>
                  </a:lnTo>
                  <a:lnTo>
                    <a:pt x="428167" y="664408"/>
                  </a:lnTo>
                  <a:lnTo>
                    <a:pt x="469909" y="649910"/>
                  </a:lnTo>
                  <a:lnTo>
                    <a:pt x="508968" y="630311"/>
                  </a:lnTo>
                  <a:lnTo>
                    <a:pt x="544941" y="606014"/>
                  </a:lnTo>
                  <a:lnTo>
                    <a:pt x="577426" y="577422"/>
                  </a:lnTo>
                  <a:lnTo>
                    <a:pt x="606019" y="544939"/>
                  </a:lnTo>
                  <a:lnTo>
                    <a:pt x="630318" y="508967"/>
                  </a:lnTo>
                  <a:lnTo>
                    <a:pt x="649918" y="469909"/>
                  </a:lnTo>
                  <a:lnTo>
                    <a:pt x="664417" y="428169"/>
                  </a:lnTo>
                  <a:lnTo>
                    <a:pt x="673413" y="384148"/>
                  </a:lnTo>
                  <a:lnTo>
                    <a:pt x="676501" y="338251"/>
                  </a:lnTo>
                  <a:lnTo>
                    <a:pt x="673413" y="292351"/>
                  </a:lnTo>
                  <a:lnTo>
                    <a:pt x="664417" y="248329"/>
                  </a:lnTo>
                  <a:lnTo>
                    <a:pt x="649918" y="206586"/>
                  </a:lnTo>
                  <a:lnTo>
                    <a:pt x="630318" y="167527"/>
                  </a:lnTo>
                  <a:lnTo>
                    <a:pt x="606019" y="131553"/>
                  </a:lnTo>
                  <a:lnTo>
                    <a:pt x="577426" y="99069"/>
                  </a:lnTo>
                  <a:lnTo>
                    <a:pt x="544941" y="70477"/>
                  </a:lnTo>
                  <a:lnTo>
                    <a:pt x="508968" y="46180"/>
                  </a:lnTo>
                  <a:lnTo>
                    <a:pt x="469909" y="26580"/>
                  </a:lnTo>
                  <a:lnTo>
                    <a:pt x="428167" y="12082"/>
                  </a:lnTo>
                  <a:lnTo>
                    <a:pt x="384146" y="3087"/>
                  </a:lnTo>
                  <a:lnTo>
                    <a:pt x="338249" y="0"/>
                  </a:lnTo>
                  <a:close/>
                </a:path>
              </a:pathLst>
            </a:custGeom>
            <a:solidFill>
              <a:srgbClr val="FFCA4F"/>
            </a:solidFill>
          </p:spPr>
          <p:txBody>
            <a:bodyPr wrap="square" lIns="0" tIns="0" rIns="0" bIns="0" rtlCol="0"/>
            <a:lstStyle/>
            <a:p>
              <a:endParaRPr sz="1050" b="1">
                <a:latin typeface="Candara" panose="020E0502030303020204" pitchFamily="34" charset="0"/>
              </a:endParaRPr>
            </a:p>
          </p:txBody>
        </p:sp>
        <p:sp>
          <p:nvSpPr>
            <p:cNvPr id="40" name="object 25"/>
            <p:cNvSpPr txBox="1"/>
            <p:nvPr/>
          </p:nvSpPr>
          <p:spPr>
            <a:xfrm>
              <a:off x="587393" y="3460185"/>
              <a:ext cx="330200" cy="321240"/>
            </a:xfrm>
            <a:prstGeom prst="rect">
              <a:avLst/>
            </a:prstGeom>
          </p:spPr>
          <p:txBody>
            <a:bodyPr vert="horz" wrap="square" lIns="0" tIns="13333" rIns="0" bIns="0" rtlCol="0">
              <a:spAutoFit/>
            </a:bodyPr>
            <a:lstStyle/>
            <a:p>
              <a:pPr marL="12698">
                <a:spcBef>
                  <a:spcPts val="105"/>
                </a:spcBef>
              </a:pPr>
              <a:r>
                <a:rPr sz="2000" b="1" spc="-21" dirty="0">
                  <a:latin typeface="Candara" panose="020E0502030303020204" pitchFamily="34" charset="0"/>
                  <a:cs typeface="Trebuchet MS"/>
                </a:rPr>
                <a:t>2.</a:t>
              </a:r>
              <a:endParaRPr sz="2500" b="1" dirty="0">
                <a:latin typeface="Candara" panose="020E0502030303020204" pitchFamily="34" charset="0"/>
                <a:cs typeface="Trebuchet MS"/>
              </a:endParaRPr>
            </a:p>
          </p:txBody>
        </p:sp>
      </p:grpSp>
      <p:sp>
        <p:nvSpPr>
          <p:cNvPr id="41" name="object 40"/>
          <p:cNvSpPr txBox="1"/>
          <p:nvPr/>
        </p:nvSpPr>
        <p:spPr>
          <a:xfrm>
            <a:off x="2289355" y="1536263"/>
            <a:ext cx="2066745" cy="3775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>
              <a:spcBef>
                <a:spcPts val="544"/>
              </a:spcBef>
            </a:pPr>
            <a:r>
              <a:rPr sz="2000" b="1" i="1" spc="-127" dirty="0">
                <a:latin typeface="Candara" panose="020E0502030303020204" pitchFamily="34" charset="0"/>
                <a:cs typeface="Arial"/>
              </a:rPr>
              <a:t>LAYANAN MANDIRI</a:t>
            </a: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42" name="object 40"/>
          <p:cNvSpPr txBox="1"/>
          <p:nvPr/>
        </p:nvSpPr>
        <p:spPr>
          <a:xfrm>
            <a:off x="2264685" y="1936566"/>
            <a:ext cx="6943545" cy="74939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>
              <a:spcBef>
                <a:spcPts val="544"/>
              </a:spcBef>
            </a:pPr>
            <a:r>
              <a:rPr sz="2000" b="1" i="1" spc="-127" dirty="0" err="1">
                <a:latin typeface="Candara" panose="020E0502030303020204" pitchFamily="34" charset="0"/>
                <a:cs typeface="Arial"/>
              </a:rPr>
              <a:t>berupa</a:t>
            </a:r>
            <a:r>
              <a:rPr sz="2000" b="1" i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2000" b="1" i="1" spc="-127" dirty="0" err="1">
                <a:latin typeface="Candara" panose="020E0502030303020204" pitchFamily="34" charset="0"/>
                <a:cs typeface="Arial"/>
              </a:rPr>
              <a:t>penyediaan</a:t>
            </a:r>
            <a:r>
              <a:rPr sz="2000" b="1" i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2000" b="1" i="1" spc="-127" dirty="0" err="1">
                <a:latin typeface="Candara" panose="020E0502030303020204" pitchFamily="34" charset="0"/>
                <a:cs typeface="Arial"/>
              </a:rPr>
              <a:t>sarana</a:t>
            </a:r>
            <a:r>
              <a:rPr sz="2000" b="1" i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lang="id-ID" sz="2000" b="1" i="1" spc="-127" dirty="0">
                <a:latin typeface="Candara" panose="020E0502030303020204" pitchFamily="34" charset="0"/>
                <a:cs typeface="Arial"/>
              </a:rPr>
              <a:t>k</a:t>
            </a:r>
            <a:r>
              <a:rPr sz="2000" b="1" i="1" spc="-127" dirty="0" err="1">
                <a:latin typeface="Candara" panose="020E0502030303020204" pitchFamily="34" charset="0"/>
                <a:cs typeface="Arial"/>
              </a:rPr>
              <a:t>omputer</a:t>
            </a:r>
            <a:r>
              <a:rPr sz="2000" b="1" i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2000" b="1" i="1" spc="-127" dirty="0" err="1">
                <a:latin typeface="Candara" panose="020E0502030303020204" pitchFamily="34" charset="0"/>
                <a:cs typeface="Arial"/>
              </a:rPr>
              <a:t>bagi</a:t>
            </a:r>
            <a:r>
              <a:rPr sz="2000" b="1" i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2000" b="1" i="1" spc="-127" dirty="0" err="1">
                <a:latin typeface="Candara" panose="020E0502030303020204" pitchFamily="34" charset="0"/>
                <a:cs typeface="Arial"/>
              </a:rPr>
              <a:t>pemohon</a:t>
            </a:r>
            <a:r>
              <a:rPr sz="2000" b="1" i="1" spc="-127" dirty="0">
                <a:latin typeface="Candara" panose="020E0502030303020204" pitchFamily="34" charset="0"/>
                <a:cs typeface="Arial"/>
              </a:rPr>
              <a:t> yang </a:t>
            </a:r>
            <a:r>
              <a:rPr sz="2000" b="1" i="1" spc="-127" dirty="0" err="1">
                <a:latin typeface="Candara" panose="020E0502030303020204" pitchFamily="34" charset="0"/>
                <a:cs typeface="Arial"/>
              </a:rPr>
              <a:t>sudah</a:t>
            </a:r>
            <a:r>
              <a:rPr sz="2000" b="1" i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2000" b="1" i="1" spc="-127" dirty="0" err="1">
                <a:latin typeface="Candara" panose="020E0502030303020204" pitchFamily="34" charset="0"/>
                <a:cs typeface="Arial"/>
              </a:rPr>
              <a:t>paham</a:t>
            </a:r>
            <a:endParaRPr sz="2000" b="1" i="1" spc="-127" dirty="0">
              <a:latin typeface="Candara" panose="020E0502030303020204" pitchFamily="34" charset="0"/>
              <a:cs typeface="Arial"/>
            </a:endParaRPr>
          </a:p>
          <a:p>
            <a:pPr marL="217732" marR="145898" indent="-182093">
              <a:spcBef>
                <a:spcPts val="544"/>
              </a:spcBef>
            </a:pPr>
            <a:r>
              <a:rPr sz="2000" b="1" i="1" spc="-127" dirty="0" err="1">
                <a:latin typeface="Candara" panose="020E0502030303020204" pitchFamily="34" charset="0"/>
                <a:cs typeface="Arial"/>
              </a:rPr>
              <a:t>cara</a:t>
            </a:r>
            <a:r>
              <a:rPr sz="2000" b="1" i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2000" b="1" i="1" spc="-127" dirty="0" err="1">
                <a:latin typeface="Candara" panose="020E0502030303020204" pitchFamily="34" charset="0"/>
                <a:cs typeface="Arial"/>
              </a:rPr>
              <a:t>mengakses</a:t>
            </a:r>
            <a:r>
              <a:rPr sz="2000" b="1" i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2000" b="1" i="1" spc="-127" dirty="0" err="1">
                <a:latin typeface="Candara" panose="020E0502030303020204" pitchFamily="34" charset="0"/>
                <a:cs typeface="Arial"/>
              </a:rPr>
              <a:t>layanan</a:t>
            </a:r>
            <a:r>
              <a:rPr sz="2000" b="1" i="1" spc="-127" dirty="0">
                <a:latin typeface="Candara" panose="020E0502030303020204" pitchFamily="34" charset="0"/>
                <a:cs typeface="Arial"/>
              </a:rPr>
              <a:t> 'OSS'</a:t>
            </a: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43" name="object 28"/>
          <p:cNvSpPr/>
          <p:nvPr/>
        </p:nvSpPr>
        <p:spPr>
          <a:xfrm>
            <a:off x="921165" y="3448957"/>
            <a:ext cx="1104915" cy="155123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45" name="object 40"/>
          <p:cNvSpPr txBox="1"/>
          <p:nvPr/>
        </p:nvSpPr>
        <p:spPr>
          <a:xfrm>
            <a:off x="2302055" y="3480476"/>
            <a:ext cx="2587445" cy="3775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>
              <a:spcBef>
                <a:spcPts val="544"/>
              </a:spcBef>
            </a:pPr>
            <a:r>
              <a:rPr sz="2000" b="1" i="1" spc="-127" dirty="0">
                <a:latin typeface="Candara" panose="020E0502030303020204" pitchFamily="34" charset="0"/>
                <a:cs typeface="Arial"/>
              </a:rPr>
              <a:t>LAYANAN BERBANTUAN</a:t>
            </a: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46" name="object 40"/>
          <p:cNvSpPr txBox="1"/>
          <p:nvPr/>
        </p:nvSpPr>
        <p:spPr>
          <a:xfrm>
            <a:off x="2258335" y="3906443"/>
            <a:ext cx="6943545" cy="37750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>
              <a:spcBef>
                <a:spcPts val="544"/>
              </a:spcBef>
            </a:pPr>
            <a:r>
              <a:rPr sz="2000" b="1" i="1" spc="-127" dirty="0" err="1">
                <a:latin typeface="Candara" panose="020E0502030303020204" pitchFamily="34" charset="0"/>
                <a:cs typeface="Arial"/>
              </a:rPr>
              <a:t>berupa</a:t>
            </a:r>
            <a:r>
              <a:rPr sz="2000" b="1" i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2000" b="1" i="1" spc="-127" dirty="0" err="1">
                <a:latin typeface="Candara" panose="020E0502030303020204" pitchFamily="34" charset="0"/>
                <a:cs typeface="Arial"/>
              </a:rPr>
              <a:t>pendampingan</a:t>
            </a:r>
            <a:r>
              <a:rPr sz="2000" b="1" i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2000" b="1" i="1" spc="-127" dirty="0" err="1">
                <a:latin typeface="Candara" panose="020E0502030303020204" pitchFamily="34" charset="0"/>
                <a:cs typeface="Arial"/>
              </a:rPr>
              <a:t>kepada</a:t>
            </a:r>
            <a:r>
              <a:rPr sz="2000" b="1" i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2000" b="1" i="1" spc="-127" dirty="0" err="1">
                <a:latin typeface="Candara" panose="020E0502030303020204" pitchFamily="34" charset="0"/>
                <a:cs typeface="Arial"/>
              </a:rPr>
              <a:t>pemohon</a:t>
            </a:r>
            <a:r>
              <a:rPr sz="2000" b="1" i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2000" b="1" i="1" spc="-127" dirty="0" err="1">
                <a:latin typeface="Candara" panose="020E0502030303020204" pitchFamily="34" charset="0"/>
                <a:cs typeface="Arial"/>
              </a:rPr>
              <a:t>dalam</a:t>
            </a:r>
            <a:r>
              <a:rPr sz="2000" b="1" i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2000" b="1" i="1" spc="-127" dirty="0" err="1">
                <a:latin typeface="Candara" panose="020E0502030303020204" pitchFamily="34" charset="0"/>
                <a:cs typeface="Arial"/>
              </a:rPr>
              <a:t>mengakses</a:t>
            </a:r>
            <a:r>
              <a:rPr sz="2000" b="1" i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2000" b="1" i="1" spc="-127" dirty="0" err="1">
                <a:latin typeface="Candara" panose="020E0502030303020204" pitchFamily="34" charset="0"/>
                <a:cs typeface="Arial"/>
              </a:rPr>
              <a:t>layanan</a:t>
            </a:r>
            <a:r>
              <a:rPr sz="2000" b="1" i="1" spc="-127" dirty="0">
                <a:latin typeface="Candara" panose="020E0502030303020204" pitchFamily="34" charset="0"/>
                <a:cs typeface="Arial"/>
              </a:rPr>
              <a:t> 'OSS'</a:t>
            </a: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47" name="object 44"/>
          <p:cNvSpPr/>
          <p:nvPr/>
        </p:nvSpPr>
        <p:spPr>
          <a:xfrm>
            <a:off x="891388" y="5356604"/>
            <a:ext cx="1219050" cy="159296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465559" y="5295571"/>
            <a:ext cx="430298" cy="386680"/>
            <a:chOff x="487295" y="3448957"/>
            <a:chExt cx="430298" cy="386680"/>
          </a:xfrm>
        </p:grpSpPr>
        <p:sp>
          <p:nvSpPr>
            <p:cNvPr id="49" name="object 18"/>
            <p:cNvSpPr/>
            <p:nvPr/>
          </p:nvSpPr>
          <p:spPr>
            <a:xfrm>
              <a:off x="487295" y="3448957"/>
              <a:ext cx="426726" cy="386680"/>
            </a:xfrm>
            <a:custGeom>
              <a:avLst/>
              <a:gdLst/>
              <a:ahLst/>
              <a:cxnLst/>
              <a:rect l="l" t="t" r="r" b="b"/>
              <a:pathLst>
                <a:path w="676910" h="676910">
                  <a:moveTo>
                    <a:pt x="338249" y="0"/>
                  </a:moveTo>
                  <a:lnTo>
                    <a:pt x="292350" y="3087"/>
                  </a:lnTo>
                  <a:lnTo>
                    <a:pt x="248328" y="12082"/>
                  </a:lnTo>
                  <a:lnTo>
                    <a:pt x="206586" y="26580"/>
                  </a:lnTo>
                  <a:lnTo>
                    <a:pt x="167527" y="46180"/>
                  </a:lnTo>
                  <a:lnTo>
                    <a:pt x="131554" y="70477"/>
                  </a:lnTo>
                  <a:lnTo>
                    <a:pt x="99070" y="99069"/>
                  </a:lnTo>
                  <a:lnTo>
                    <a:pt x="70477" y="131553"/>
                  </a:lnTo>
                  <a:lnTo>
                    <a:pt x="46180" y="167527"/>
                  </a:lnTo>
                  <a:lnTo>
                    <a:pt x="26581" y="206586"/>
                  </a:lnTo>
                  <a:lnTo>
                    <a:pt x="12082" y="248329"/>
                  </a:lnTo>
                  <a:lnTo>
                    <a:pt x="3087" y="292351"/>
                  </a:lnTo>
                  <a:lnTo>
                    <a:pt x="0" y="338251"/>
                  </a:lnTo>
                  <a:lnTo>
                    <a:pt x="3087" y="384148"/>
                  </a:lnTo>
                  <a:lnTo>
                    <a:pt x="12082" y="428169"/>
                  </a:lnTo>
                  <a:lnTo>
                    <a:pt x="26581" y="469909"/>
                  </a:lnTo>
                  <a:lnTo>
                    <a:pt x="46180" y="508967"/>
                  </a:lnTo>
                  <a:lnTo>
                    <a:pt x="70477" y="544939"/>
                  </a:lnTo>
                  <a:lnTo>
                    <a:pt x="99070" y="577422"/>
                  </a:lnTo>
                  <a:lnTo>
                    <a:pt x="131554" y="606014"/>
                  </a:lnTo>
                  <a:lnTo>
                    <a:pt x="167527" y="630311"/>
                  </a:lnTo>
                  <a:lnTo>
                    <a:pt x="206586" y="649910"/>
                  </a:lnTo>
                  <a:lnTo>
                    <a:pt x="248328" y="664408"/>
                  </a:lnTo>
                  <a:lnTo>
                    <a:pt x="292350" y="673403"/>
                  </a:lnTo>
                  <a:lnTo>
                    <a:pt x="338249" y="676490"/>
                  </a:lnTo>
                  <a:lnTo>
                    <a:pt x="384146" y="673403"/>
                  </a:lnTo>
                  <a:lnTo>
                    <a:pt x="428167" y="664408"/>
                  </a:lnTo>
                  <a:lnTo>
                    <a:pt x="469909" y="649910"/>
                  </a:lnTo>
                  <a:lnTo>
                    <a:pt x="508968" y="630311"/>
                  </a:lnTo>
                  <a:lnTo>
                    <a:pt x="544941" y="606014"/>
                  </a:lnTo>
                  <a:lnTo>
                    <a:pt x="577426" y="577422"/>
                  </a:lnTo>
                  <a:lnTo>
                    <a:pt x="606019" y="544939"/>
                  </a:lnTo>
                  <a:lnTo>
                    <a:pt x="630318" y="508967"/>
                  </a:lnTo>
                  <a:lnTo>
                    <a:pt x="649918" y="469909"/>
                  </a:lnTo>
                  <a:lnTo>
                    <a:pt x="664417" y="428169"/>
                  </a:lnTo>
                  <a:lnTo>
                    <a:pt x="673413" y="384148"/>
                  </a:lnTo>
                  <a:lnTo>
                    <a:pt x="676501" y="338251"/>
                  </a:lnTo>
                  <a:lnTo>
                    <a:pt x="673413" y="292351"/>
                  </a:lnTo>
                  <a:lnTo>
                    <a:pt x="664417" y="248329"/>
                  </a:lnTo>
                  <a:lnTo>
                    <a:pt x="649918" y="206586"/>
                  </a:lnTo>
                  <a:lnTo>
                    <a:pt x="630318" y="167527"/>
                  </a:lnTo>
                  <a:lnTo>
                    <a:pt x="606019" y="131553"/>
                  </a:lnTo>
                  <a:lnTo>
                    <a:pt x="577426" y="99069"/>
                  </a:lnTo>
                  <a:lnTo>
                    <a:pt x="544941" y="70477"/>
                  </a:lnTo>
                  <a:lnTo>
                    <a:pt x="508968" y="46180"/>
                  </a:lnTo>
                  <a:lnTo>
                    <a:pt x="469909" y="26580"/>
                  </a:lnTo>
                  <a:lnTo>
                    <a:pt x="428167" y="12082"/>
                  </a:lnTo>
                  <a:lnTo>
                    <a:pt x="384146" y="3087"/>
                  </a:lnTo>
                  <a:lnTo>
                    <a:pt x="338249" y="0"/>
                  </a:lnTo>
                  <a:close/>
                </a:path>
              </a:pathLst>
            </a:custGeom>
            <a:solidFill>
              <a:srgbClr val="FFCA4F"/>
            </a:solidFill>
          </p:spPr>
          <p:txBody>
            <a:bodyPr wrap="square" lIns="0" tIns="0" rIns="0" bIns="0" rtlCol="0"/>
            <a:lstStyle/>
            <a:p>
              <a:endParaRPr sz="1050" b="1">
                <a:latin typeface="Candara" panose="020E0502030303020204" pitchFamily="34" charset="0"/>
              </a:endParaRPr>
            </a:p>
          </p:txBody>
        </p:sp>
        <p:sp>
          <p:nvSpPr>
            <p:cNvPr id="50" name="object 25"/>
            <p:cNvSpPr txBox="1"/>
            <p:nvPr/>
          </p:nvSpPr>
          <p:spPr>
            <a:xfrm>
              <a:off x="587393" y="3460185"/>
              <a:ext cx="330200" cy="321240"/>
            </a:xfrm>
            <a:prstGeom prst="rect">
              <a:avLst/>
            </a:prstGeom>
          </p:spPr>
          <p:txBody>
            <a:bodyPr vert="horz" wrap="square" lIns="0" tIns="13333" rIns="0" bIns="0" rtlCol="0">
              <a:spAutoFit/>
            </a:bodyPr>
            <a:lstStyle/>
            <a:p>
              <a:pPr marL="12698">
                <a:spcBef>
                  <a:spcPts val="105"/>
                </a:spcBef>
              </a:pPr>
              <a:r>
                <a:rPr sz="2000" b="1" spc="-21" dirty="0">
                  <a:latin typeface="Candara" panose="020E0502030303020204" pitchFamily="34" charset="0"/>
                  <a:cs typeface="Trebuchet MS"/>
                </a:rPr>
                <a:t>3.</a:t>
              </a:r>
              <a:endParaRPr sz="2500" b="1" dirty="0">
                <a:latin typeface="Candara" panose="020E0502030303020204" pitchFamily="34" charset="0"/>
                <a:cs typeface="Trebuchet MS"/>
              </a:endParaRPr>
            </a:p>
          </p:txBody>
        </p:sp>
      </p:grpSp>
      <p:sp>
        <p:nvSpPr>
          <p:cNvPr id="51" name="object 40"/>
          <p:cNvSpPr txBox="1"/>
          <p:nvPr/>
        </p:nvSpPr>
        <p:spPr>
          <a:xfrm>
            <a:off x="2302055" y="5295571"/>
            <a:ext cx="2587445" cy="3775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>
              <a:spcBef>
                <a:spcPts val="544"/>
              </a:spcBef>
            </a:pPr>
            <a:r>
              <a:rPr sz="2000" b="1" i="1" spc="-127" dirty="0">
                <a:latin typeface="Candara" panose="020E0502030303020204" pitchFamily="34" charset="0"/>
                <a:cs typeface="Arial"/>
              </a:rPr>
              <a:t>LAYANAN PRIORITAS</a:t>
            </a: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53" name="object 40"/>
          <p:cNvSpPr txBox="1"/>
          <p:nvPr/>
        </p:nvSpPr>
        <p:spPr>
          <a:xfrm>
            <a:off x="2302055" y="5675817"/>
            <a:ext cx="7464245" cy="37750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>
              <a:spcBef>
                <a:spcPts val="544"/>
              </a:spcBef>
            </a:pPr>
            <a:r>
              <a:rPr lang="id-ID" sz="2000" b="1" i="1" spc="-127" dirty="0">
                <a:latin typeface="Candara" panose="020E0502030303020204" pitchFamily="34" charset="0"/>
                <a:cs typeface="Arial"/>
              </a:rPr>
              <a:t>M</a:t>
            </a:r>
            <a:r>
              <a:rPr sz="2000" b="1" i="1" spc="-127" dirty="0" err="1">
                <a:latin typeface="Candara" panose="020E0502030303020204" pitchFamily="34" charset="0"/>
                <a:cs typeface="Arial"/>
              </a:rPr>
              <a:t>emfasilitas</a:t>
            </a:r>
            <a:r>
              <a:rPr sz="2000" b="1" i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2000" b="1" i="1" spc="-127" dirty="0" err="1">
                <a:latin typeface="Candara" panose="020E0502030303020204" pitchFamily="34" charset="0"/>
                <a:cs typeface="Arial"/>
              </a:rPr>
              <a:t>pemohon</a:t>
            </a:r>
            <a:r>
              <a:rPr sz="2000" b="1" i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2000" b="1" i="1" spc="-127" dirty="0" err="1">
                <a:latin typeface="Candara" panose="020E0502030303020204" pitchFamily="34" charset="0"/>
                <a:cs typeface="Arial"/>
              </a:rPr>
              <a:t>dalam</a:t>
            </a:r>
            <a:r>
              <a:rPr sz="2000" b="1" i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2000" b="1" i="1" spc="-127" dirty="0" err="1">
                <a:latin typeface="Candara" panose="020E0502030303020204" pitchFamily="34" charset="0"/>
                <a:cs typeface="Arial"/>
              </a:rPr>
              <a:t>mengajukan</a:t>
            </a:r>
            <a:r>
              <a:rPr sz="2000" b="1" i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2000" b="1" i="1" spc="-127" dirty="0" err="1">
                <a:latin typeface="Candara" panose="020E0502030303020204" pitchFamily="34" charset="0"/>
                <a:cs typeface="Arial"/>
              </a:rPr>
              <a:t>permohonan</a:t>
            </a:r>
            <a:r>
              <a:rPr sz="2000" b="1" i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2000" b="1" i="1" spc="-127" dirty="0" err="1">
                <a:latin typeface="Candara" panose="020E0502030303020204" pitchFamily="34" charset="0"/>
                <a:cs typeface="Arial"/>
              </a:rPr>
              <a:t>perizinan</a:t>
            </a:r>
            <a:r>
              <a:rPr sz="2000" b="1" i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2000" b="1" i="1" spc="-127" dirty="0" err="1">
                <a:latin typeface="Candara" panose="020E0502030303020204" pitchFamily="34" charset="0"/>
                <a:cs typeface="Arial"/>
              </a:rPr>
              <a:t>berusaha</a:t>
            </a: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66872638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i="1" dirty="0">
                <a:latin typeface="Candara" panose="020E0502030303020204" pitchFamily="34" charset="0"/>
              </a:rPr>
              <a:t>LAYANAN PERIZINAN DI PTSP PUSAT BKPM – PASCA ‘OSS’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-800" y="7329815"/>
            <a:ext cx="3137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100" i="1" dirty="0">
                <a:latin typeface="Candara" panose="020E0502030303020204" pitchFamily="34" charset="0"/>
              </a:rPr>
              <a:t>Sumber: Kantor Kemenko Perekonomian, 2018</a:t>
            </a:r>
          </a:p>
        </p:txBody>
      </p:sp>
      <p:graphicFrame>
        <p:nvGraphicFramePr>
          <p:cNvPr id="44" name="Table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2397439"/>
              </p:ext>
            </p:extLst>
          </p:nvPr>
        </p:nvGraphicFramePr>
        <p:xfrm>
          <a:off x="114661" y="1038225"/>
          <a:ext cx="10459483" cy="37156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032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7102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47786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411027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280227">
                <a:tc>
                  <a:txBody>
                    <a:bodyPr/>
                    <a:lstStyle/>
                    <a:p>
                      <a:pPr algn="ctr"/>
                      <a:r>
                        <a:rPr lang="en-ID" sz="1250" dirty="0">
                          <a:latin typeface="Candara" panose="020E0502030303020204" pitchFamily="34" charset="0"/>
                        </a:rPr>
                        <a:t>No.</a:t>
                      </a:r>
                      <a:endParaRPr lang="en-US" sz="1250" dirty="0">
                        <a:latin typeface="Candara" panose="020E0502030303020204" pitchFamily="34" charset="0"/>
                      </a:endParaRPr>
                    </a:p>
                  </a:txBody>
                  <a:tcPr marL="80201" marR="80201" marT="40105" marB="401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D" sz="1250" dirty="0" err="1">
                          <a:latin typeface="Candara" panose="020E0502030303020204" pitchFamily="34" charset="0"/>
                        </a:rPr>
                        <a:t>Sektor</a:t>
                      </a:r>
                      <a:r>
                        <a:rPr lang="en-ID" sz="1250" dirty="0">
                          <a:latin typeface="Candara" panose="020E0502030303020204" pitchFamily="34" charset="0"/>
                        </a:rPr>
                        <a:t> </a:t>
                      </a:r>
                      <a:endParaRPr lang="en-US" sz="1250" dirty="0">
                        <a:latin typeface="Candara" panose="020E0502030303020204" pitchFamily="34" charset="0"/>
                      </a:endParaRPr>
                    </a:p>
                  </a:txBody>
                  <a:tcPr marL="80201" marR="80201" marT="40105" marB="40105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ID" sz="1250" dirty="0" err="1">
                          <a:latin typeface="Candara" panose="020E0502030303020204" pitchFamily="34" charset="0"/>
                        </a:rPr>
                        <a:t>Jenis</a:t>
                      </a:r>
                      <a:r>
                        <a:rPr lang="en-ID" sz="125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dirty="0" err="1">
                          <a:latin typeface="Candara" panose="020E0502030303020204" pitchFamily="34" charset="0"/>
                        </a:rPr>
                        <a:t>Perizinan</a:t>
                      </a:r>
                      <a:endParaRPr lang="en-US" sz="1250" dirty="0">
                        <a:latin typeface="Candara" panose="020E0502030303020204" pitchFamily="34" charset="0"/>
                      </a:endParaRPr>
                    </a:p>
                  </a:txBody>
                  <a:tcPr marL="80201" marR="80201" marT="40105" marB="4010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435383">
                <a:tc>
                  <a:txBody>
                    <a:bodyPr/>
                    <a:lstStyle/>
                    <a:p>
                      <a:pPr algn="ctr"/>
                      <a:r>
                        <a:rPr lang="en-ID" sz="1250" dirty="0">
                          <a:latin typeface="Candara" panose="020E0502030303020204" pitchFamily="34" charset="0"/>
                        </a:rPr>
                        <a:t>1.</a:t>
                      </a:r>
                      <a:endParaRPr lang="en-US" sz="1250" dirty="0">
                        <a:latin typeface="Candara" panose="020E0502030303020204" pitchFamily="34" charset="0"/>
                      </a:endParaRPr>
                    </a:p>
                  </a:txBody>
                  <a:tcPr marL="80201" marR="80201" marT="40105" marB="40105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ID" sz="1250" b="1" dirty="0" err="1">
                          <a:latin typeface="Candara" panose="020E0502030303020204" pitchFamily="34" charset="0"/>
                        </a:rPr>
                        <a:t>Energi</a:t>
                      </a:r>
                      <a:r>
                        <a:rPr lang="en-ID" sz="1250" b="1" baseline="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b="1" baseline="0" dirty="0" err="1">
                          <a:latin typeface="Candara" panose="020E0502030303020204" pitchFamily="34" charset="0"/>
                        </a:rPr>
                        <a:t>dan</a:t>
                      </a:r>
                      <a:r>
                        <a:rPr lang="en-ID" sz="1250" b="1" baseline="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b="1" baseline="0" dirty="0" err="1">
                          <a:latin typeface="Candara" panose="020E0502030303020204" pitchFamily="34" charset="0"/>
                        </a:rPr>
                        <a:t>Sumber</a:t>
                      </a:r>
                      <a:r>
                        <a:rPr lang="en-ID" sz="1250" b="1" baseline="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b="1" baseline="0" dirty="0" err="1">
                          <a:latin typeface="Candara" panose="020E0502030303020204" pitchFamily="34" charset="0"/>
                        </a:rPr>
                        <a:t>Daya</a:t>
                      </a:r>
                      <a:r>
                        <a:rPr lang="en-ID" sz="1250" b="1" baseline="0" dirty="0">
                          <a:latin typeface="Candara" panose="020E0502030303020204" pitchFamily="34" charset="0"/>
                        </a:rPr>
                        <a:t> Mineral</a:t>
                      </a:r>
                      <a:endParaRPr lang="en-US" sz="1250" b="1" dirty="0">
                        <a:latin typeface="Candara" panose="020E0502030303020204" pitchFamily="34" charset="0"/>
                      </a:endParaRPr>
                    </a:p>
                  </a:txBody>
                  <a:tcPr marL="80201" marR="80201" marT="40105" marB="40105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D" sz="1250" b="1" dirty="0" err="1">
                          <a:latin typeface="Candara" panose="020E0502030303020204" pitchFamily="34" charset="0"/>
                        </a:rPr>
                        <a:t>Subsektor</a:t>
                      </a:r>
                      <a:r>
                        <a:rPr lang="en-ID" sz="1250" b="1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b="1" dirty="0" err="1">
                          <a:latin typeface="Candara" panose="020E0502030303020204" pitchFamily="34" charset="0"/>
                        </a:rPr>
                        <a:t>Ketenagalistrikan</a:t>
                      </a:r>
                      <a:r>
                        <a:rPr lang="en-ID" sz="1250" dirty="0">
                          <a:latin typeface="Candara" panose="020E0502030303020204" pitchFamily="34" charset="0"/>
                        </a:rPr>
                        <a:t>:                                                                                                              </a:t>
                      </a:r>
                    </a:p>
                    <a:p>
                      <a:pPr marL="228600" indent="-228600" algn="l">
                        <a:buFont typeface="+mj-lt"/>
                        <a:buAutoNum type="arabicPeriod"/>
                      </a:pPr>
                      <a:r>
                        <a:rPr lang="en-ID" sz="1250" dirty="0" err="1">
                          <a:latin typeface="Candara" panose="020E0502030303020204" pitchFamily="34" charset="0"/>
                        </a:rPr>
                        <a:t>Izin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Panas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Bumi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;                                                                                                                                </a:t>
                      </a:r>
                    </a:p>
                    <a:p>
                      <a:pPr marL="228600" indent="-228600" algn="l">
                        <a:buFont typeface="+mj-lt"/>
                        <a:buAutoNum type="arabicPeriod"/>
                      </a:pP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P</a:t>
                      </a:r>
                      <a:r>
                        <a:rPr lang="id-ID" sz="1250" baseline="0" dirty="0">
                          <a:latin typeface="Candara" panose="020E0502030303020204" pitchFamily="34" charset="0"/>
                        </a:rPr>
                        <a:t>enugasan Survei Pendahuluan dan Eksplorasi panas bumi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.</a:t>
                      </a:r>
                    </a:p>
                    <a:p>
                      <a:pPr marL="0" indent="0" algn="l">
                        <a:buFont typeface="+mj-lt"/>
                        <a:buNone/>
                      </a:pPr>
                      <a:endParaRPr lang="en-ID" sz="1250" baseline="0" dirty="0">
                        <a:latin typeface="Candara" panose="020E0502030303020204" pitchFamily="34" charset="0"/>
                      </a:endParaRPr>
                    </a:p>
                    <a:p>
                      <a:pPr marL="0" indent="0" algn="l">
                        <a:buFont typeface="+mj-lt"/>
                        <a:buNone/>
                      </a:pPr>
                      <a:r>
                        <a:rPr lang="en-ID" sz="1250" b="1" baseline="0" dirty="0" err="1">
                          <a:latin typeface="Candara" panose="020E0502030303020204" pitchFamily="34" charset="0"/>
                        </a:rPr>
                        <a:t>Subsektor</a:t>
                      </a:r>
                      <a:r>
                        <a:rPr lang="en-ID" sz="1250" b="1" baseline="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b="1" baseline="0" dirty="0" err="1">
                          <a:latin typeface="Candara" panose="020E0502030303020204" pitchFamily="34" charset="0"/>
                        </a:rPr>
                        <a:t>Minyak</a:t>
                      </a:r>
                      <a:r>
                        <a:rPr lang="en-ID" sz="1250" b="1" baseline="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b="1" baseline="0" dirty="0" err="1">
                          <a:latin typeface="Candara" panose="020E0502030303020204" pitchFamily="34" charset="0"/>
                        </a:rPr>
                        <a:t>dan</a:t>
                      </a:r>
                      <a:r>
                        <a:rPr lang="en-ID" sz="1250" b="1" baseline="0" dirty="0">
                          <a:latin typeface="Candara" panose="020E0502030303020204" pitchFamily="34" charset="0"/>
                        </a:rPr>
                        <a:t> Gas </a:t>
                      </a:r>
                      <a:r>
                        <a:rPr lang="en-ID" sz="1250" b="1" baseline="0" dirty="0" err="1">
                          <a:latin typeface="Candara" panose="020E0502030303020204" pitchFamily="34" charset="0"/>
                        </a:rPr>
                        <a:t>Bumi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:</a:t>
                      </a:r>
                    </a:p>
                    <a:p>
                      <a:pPr marL="228600" indent="-228600" algn="l">
                        <a:buFont typeface="+mj-lt"/>
                        <a:buAutoNum type="arabicPeriod"/>
                      </a:pP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Izin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Pemanfaatan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Data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Minyak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dan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Gas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Bumi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;</a:t>
                      </a:r>
                    </a:p>
                    <a:p>
                      <a:pPr marL="228600" indent="-228600" algn="l">
                        <a:buFont typeface="+mj-lt"/>
                        <a:buAutoNum type="arabicPeriod"/>
                      </a:pP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Izin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Survei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;</a:t>
                      </a:r>
                    </a:p>
                    <a:p>
                      <a:pPr marL="228600" indent="-228600" algn="l">
                        <a:buFont typeface="+mj-lt"/>
                        <a:buAutoNum type="arabicPeriod"/>
                      </a:pP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Izin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Usaha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Penyimpanan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Minyak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dan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Gas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Bumi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;</a:t>
                      </a:r>
                    </a:p>
                    <a:p>
                      <a:pPr marL="228600" indent="-228600" algn="l">
                        <a:buFont typeface="+mj-lt"/>
                        <a:buAutoNum type="arabicPeriod"/>
                      </a:pP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Izin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Usaha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Pengolahan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Minyak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dan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Gas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Bumi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;</a:t>
                      </a:r>
                    </a:p>
                    <a:p>
                      <a:pPr marL="228600" indent="-228600" algn="l">
                        <a:buFont typeface="+mj-lt"/>
                        <a:buAutoNum type="arabicPeriod"/>
                      </a:pP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Izin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Usaha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Pengangkutan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Minyak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dan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Gas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Bumi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;</a:t>
                      </a:r>
                    </a:p>
                    <a:p>
                      <a:pPr marL="228600" indent="-228600" algn="l">
                        <a:buFont typeface="+mj-lt"/>
                        <a:buAutoNum type="arabicPeriod"/>
                      </a:pP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Izin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Usaha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Niaga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Umum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Minyak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dan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Gas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Bumi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;</a:t>
                      </a:r>
                    </a:p>
                    <a:p>
                      <a:pPr marL="228600" indent="-228600" algn="l">
                        <a:buFont typeface="+mj-lt"/>
                        <a:buAutoNum type="arabicPeriod"/>
                      </a:pP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Izin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Kantor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Perwakilan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Asing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Subsektor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Minyak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dan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Gas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Bumi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.</a:t>
                      </a:r>
                    </a:p>
                  </a:txBody>
                  <a:tcPr marL="80201" marR="80201" marT="40105" marB="40105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r>
                        <a:rPr lang="en-ID" sz="1250" b="1" baseline="0" dirty="0" err="1">
                          <a:latin typeface="Candara" panose="020E0502030303020204" pitchFamily="34" charset="0"/>
                        </a:rPr>
                        <a:t>Subsektor</a:t>
                      </a:r>
                      <a:r>
                        <a:rPr lang="en-ID" sz="1250" b="1" baseline="0" dirty="0">
                          <a:latin typeface="Candara" panose="020E0502030303020204" pitchFamily="34" charset="0"/>
                        </a:rPr>
                        <a:t> Mineral </a:t>
                      </a:r>
                      <a:r>
                        <a:rPr lang="en-ID" sz="1250" b="1" baseline="0" dirty="0" err="1">
                          <a:latin typeface="Candara" panose="020E0502030303020204" pitchFamily="34" charset="0"/>
                        </a:rPr>
                        <a:t>dan</a:t>
                      </a:r>
                      <a:r>
                        <a:rPr lang="en-ID" sz="1250" b="1" baseline="0" dirty="0">
                          <a:latin typeface="Candara" panose="020E0502030303020204" pitchFamily="34" charset="0"/>
                        </a:rPr>
                        <a:t> Batubara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:</a:t>
                      </a:r>
                    </a:p>
                    <a:p>
                      <a:pPr marL="228600" indent="-228600" algn="l">
                        <a:buFont typeface="+mj-lt"/>
                        <a:buAutoNum type="arabicPeriod"/>
                      </a:pP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Izin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Usaha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Pertambangan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baseline="0" dirty="0" err="1">
                          <a:latin typeface="Candara" panose="020E0502030303020204" pitchFamily="34" charset="0"/>
                        </a:rPr>
                        <a:t>Eksplorasi</a:t>
                      </a:r>
                      <a:r>
                        <a:rPr lang="en-ID" sz="1250" baseline="0" dirty="0">
                          <a:latin typeface="Candara" panose="020E0502030303020204" pitchFamily="34" charset="0"/>
                        </a:rPr>
                        <a:t>;</a:t>
                      </a:r>
                    </a:p>
                    <a:p>
                      <a:pPr marL="228600" indent="-228600" algn="l">
                        <a:buFont typeface="+mj-lt"/>
                        <a:buAutoNum type="arabicPeriod"/>
                      </a:pPr>
                      <a:r>
                        <a:rPr lang="id-ID" sz="1250" kern="120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Pengakhiran </a:t>
                      </a:r>
                      <a:r>
                        <a:rPr lang="en-US" sz="1250" kern="1200" dirty="0" err="1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Izin</a:t>
                      </a:r>
                      <a:r>
                        <a:rPr lang="en-US" sz="1250" kern="120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Usaha </a:t>
                      </a:r>
                      <a:r>
                        <a:rPr lang="en-US" sz="1250" kern="1200" dirty="0" err="1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Pertambangan</a:t>
                      </a:r>
                      <a:r>
                        <a:rPr lang="en-US" sz="1250" kern="120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50" kern="1200" dirty="0" err="1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karena</a:t>
                      </a:r>
                      <a:r>
                        <a:rPr lang="en-US" sz="1250" kern="120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50" kern="1200" dirty="0" err="1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pengembalian</a:t>
                      </a:r>
                      <a:r>
                        <a:rPr lang="en-US" sz="1250" kern="120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Izin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Usaha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Pertambangan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Operasi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Produksi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id-ID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K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husus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untuk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pengangkutan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dan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penjualan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dan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perpanjangannya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;</a:t>
                      </a:r>
                      <a:endParaRPr lang="en-US" sz="1250" dirty="0"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Izin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Usaha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Pertambangan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Operasi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Produksi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dan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perpanjangannya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;</a:t>
                      </a:r>
                      <a:endParaRPr lang="en-US" sz="1250" dirty="0"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Izin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Usaha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Pertambangan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Operasi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Produksi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id-ID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K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husus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untuk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pengolahan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dan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/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atau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pemurnian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dan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perpanjangannya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;</a:t>
                      </a:r>
                      <a:endParaRPr lang="en-US" sz="1250" dirty="0"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Izin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sementara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untuk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melakukan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pengangkutan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dan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penjualan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;</a:t>
                      </a:r>
                      <a:endParaRPr lang="en-US" sz="1250" dirty="0"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Izin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Usaha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Pertambangan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Operasi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Produksi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untuk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penjualan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;</a:t>
                      </a:r>
                      <a:endParaRPr lang="en-US" sz="1250" dirty="0"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Izin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Usaha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Jasa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Pertambangan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dan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perpanjangannya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.</a:t>
                      </a:r>
                      <a:endParaRPr lang="en-US" sz="1250" dirty="0"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0201" marR="80201" marT="40105" marB="40105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2736286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i="1" dirty="0">
                <a:latin typeface="Candara" panose="020E0502030303020204" pitchFamily="34" charset="0"/>
              </a:rPr>
              <a:t>LAYANAN PERIZINAN DI PTSP PUSAT BKPM – PASCA ‘OSS’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-800" y="7329815"/>
            <a:ext cx="3137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100" i="1" dirty="0">
                <a:latin typeface="Candara" panose="020E0502030303020204" pitchFamily="34" charset="0"/>
              </a:rPr>
              <a:t>Sumber: Kantor Kemenko Perekonomian, 2018</a:t>
            </a:r>
          </a:p>
        </p:txBody>
      </p:sp>
      <p:graphicFrame>
        <p:nvGraphicFramePr>
          <p:cNvPr id="44" name="Table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1084609"/>
              </p:ext>
            </p:extLst>
          </p:nvPr>
        </p:nvGraphicFramePr>
        <p:xfrm>
          <a:off x="114661" y="968187"/>
          <a:ext cx="10459483" cy="3422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032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7102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858813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280227">
                <a:tc>
                  <a:txBody>
                    <a:bodyPr/>
                    <a:lstStyle/>
                    <a:p>
                      <a:pPr algn="ctr"/>
                      <a:r>
                        <a:rPr lang="en-ID" sz="1250" dirty="0">
                          <a:latin typeface="Candara" panose="020E0502030303020204" pitchFamily="34" charset="0"/>
                        </a:rPr>
                        <a:t>No.</a:t>
                      </a:r>
                      <a:endParaRPr lang="en-US" sz="1250" dirty="0">
                        <a:latin typeface="Candara" panose="020E0502030303020204" pitchFamily="34" charset="0"/>
                      </a:endParaRPr>
                    </a:p>
                  </a:txBody>
                  <a:tcPr marL="80201" marR="80201" marT="40105" marB="401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D" sz="1250" dirty="0" err="1">
                          <a:latin typeface="Candara" panose="020E0502030303020204" pitchFamily="34" charset="0"/>
                        </a:rPr>
                        <a:t>Sektor</a:t>
                      </a:r>
                      <a:r>
                        <a:rPr lang="en-ID" sz="1250" dirty="0">
                          <a:latin typeface="Candara" panose="020E0502030303020204" pitchFamily="34" charset="0"/>
                        </a:rPr>
                        <a:t> </a:t>
                      </a:r>
                      <a:endParaRPr lang="en-US" sz="1250" dirty="0">
                        <a:latin typeface="Candara" panose="020E0502030303020204" pitchFamily="34" charset="0"/>
                      </a:endParaRPr>
                    </a:p>
                  </a:txBody>
                  <a:tcPr marL="80201" marR="80201" marT="40105" marB="401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D" sz="1250" dirty="0" err="1">
                          <a:latin typeface="Candara" panose="020E0502030303020204" pitchFamily="34" charset="0"/>
                        </a:rPr>
                        <a:t>Jenis</a:t>
                      </a:r>
                      <a:r>
                        <a:rPr lang="en-ID" sz="125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dirty="0" err="1">
                          <a:latin typeface="Candara" panose="020E0502030303020204" pitchFamily="34" charset="0"/>
                        </a:rPr>
                        <a:t>Perizinan</a:t>
                      </a:r>
                      <a:endParaRPr lang="en-US" sz="1250" dirty="0">
                        <a:latin typeface="Candara" panose="020E0502030303020204" pitchFamily="34" charset="0"/>
                      </a:endParaRPr>
                    </a:p>
                  </a:txBody>
                  <a:tcPr marL="80201" marR="80201" marT="40105" marB="40105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74622">
                <a:tc>
                  <a:txBody>
                    <a:bodyPr/>
                    <a:lstStyle/>
                    <a:p>
                      <a:pPr algn="ctr"/>
                      <a:r>
                        <a:rPr lang="en-ID" sz="1250" dirty="0">
                          <a:latin typeface="Candara" panose="020E0502030303020204" pitchFamily="34" charset="0"/>
                        </a:rPr>
                        <a:t>2.</a:t>
                      </a:r>
                      <a:endParaRPr lang="en-US" sz="1250" dirty="0">
                        <a:latin typeface="Candara" panose="020E0502030303020204" pitchFamily="34" charset="0"/>
                      </a:endParaRPr>
                    </a:p>
                  </a:txBody>
                  <a:tcPr marL="80201" marR="80201" marT="40105" marB="40105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ID" sz="1250" b="1" dirty="0" err="1">
                          <a:latin typeface="Candara" panose="020E0502030303020204" pitchFamily="34" charset="0"/>
                        </a:rPr>
                        <a:t>Pekerjaan</a:t>
                      </a:r>
                      <a:r>
                        <a:rPr lang="en-ID" sz="1250" b="1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b="1" dirty="0" err="1">
                          <a:latin typeface="Candara" panose="020E0502030303020204" pitchFamily="34" charset="0"/>
                        </a:rPr>
                        <a:t>Umum</a:t>
                      </a:r>
                      <a:r>
                        <a:rPr lang="en-ID" sz="1250" b="1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b="1" dirty="0" err="1">
                          <a:latin typeface="Candara" panose="020E0502030303020204" pitchFamily="34" charset="0"/>
                        </a:rPr>
                        <a:t>dan</a:t>
                      </a:r>
                      <a:r>
                        <a:rPr lang="en-ID" sz="1250" b="1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ID" sz="1250" b="1" dirty="0" err="1">
                          <a:latin typeface="Candara" panose="020E0502030303020204" pitchFamily="34" charset="0"/>
                        </a:rPr>
                        <a:t>Perumahan</a:t>
                      </a:r>
                      <a:r>
                        <a:rPr lang="en-ID" sz="1250" b="1" dirty="0">
                          <a:latin typeface="Candara" panose="020E0502030303020204" pitchFamily="34" charset="0"/>
                        </a:rPr>
                        <a:t> Rakyat</a:t>
                      </a:r>
                      <a:endParaRPr lang="en-US" sz="1250" b="1" dirty="0">
                        <a:latin typeface="Candara" panose="020E0502030303020204" pitchFamily="34" charset="0"/>
                      </a:endParaRPr>
                    </a:p>
                  </a:txBody>
                  <a:tcPr marL="80201" marR="80201" marT="40105" marB="40105"/>
                </a:tc>
                <a:tc>
                  <a:txBody>
                    <a:bodyPr/>
                    <a:lstStyle/>
                    <a:p>
                      <a:pPr marL="228600" lvl="0"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ES" sz="1250" kern="1200" dirty="0" err="1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Izin</a:t>
                      </a:r>
                      <a:r>
                        <a:rPr lang="es-ES" sz="1250" kern="1200" baseline="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250" kern="1200" baseline="0" dirty="0" err="1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Usaha</a:t>
                      </a:r>
                      <a:r>
                        <a:rPr lang="es-ES" sz="1250" kern="1200" baseline="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250" kern="1200" baseline="0" dirty="0" err="1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Pembangunan</a:t>
                      </a:r>
                      <a:r>
                        <a:rPr lang="es-ES" sz="1250" kern="1200" baseline="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dan </a:t>
                      </a:r>
                      <a:r>
                        <a:rPr lang="es-ES" sz="1250" kern="1200" baseline="0" dirty="0" err="1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Pengusahaan</a:t>
                      </a:r>
                      <a:r>
                        <a:rPr lang="es-ES" sz="1250" kern="1200" baseline="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250" kern="1200" baseline="0" dirty="0" err="1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Properti</a:t>
                      </a:r>
                      <a:r>
                        <a:rPr lang="es-ES" sz="1250" kern="1200" baseline="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marL="228600" lvl="0"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ES" sz="1250" kern="1200" baseline="0" dirty="0" err="1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Izin</a:t>
                      </a:r>
                      <a:r>
                        <a:rPr lang="es-ES" sz="1250" kern="1200" baseline="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250" kern="1200" baseline="0" dirty="0" err="1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Usaha</a:t>
                      </a:r>
                      <a:r>
                        <a:rPr lang="es-ES" sz="1250" kern="1200" baseline="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250" kern="1200" baseline="0" dirty="0" err="1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Bidang</a:t>
                      </a:r>
                      <a:r>
                        <a:rPr lang="es-ES" sz="1250" kern="1200" baseline="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250" kern="1200" baseline="0" dirty="0" err="1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Perumahan</a:t>
                      </a:r>
                      <a:r>
                        <a:rPr lang="es-ES" sz="1250" kern="1200" baseline="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.</a:t>
                      </a:r>
                      <a:endParaRPr lang="es-ES" sz="1250" kern="1200" dirty="0">
                        <a:solidFill>
                          <a:schemeClr val="dk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100251" marR="100251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347383">
                <a:tc>
                  <a:txBody>
                    <a:bodyPr/>
                    <a:lstStyle/>
                    <a:p>
                      <a:pPr algn="ctr"/>
                      <a:r>
                        <a:rPr lang="en-ID" sz="1250" dirty="0">
                          <a:latin typeface="Candara" panose="020E0502030303020204" pitchFamily="34" charset="0"/>
                        </a:rPr>
                        <a:t>3.</a:t>
                      </a:r>
                      <a:endParaRPr lang="en-US" sz="1250" dirty="0">
                        <a:latin typeface="Candara" panose="020E0502030303020204" pitchFamily="34" charset="0"/>
                      </a:endParaRPr>
                    </a:p>
                  </a:txBody>
                  <a:tcPr marL="80201" marR="80201" marT="40105" marB="40105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ID" sz="1250" b="1" dirty="0" err="1">
                          <a:latin typeface="Candara" panose="020E0502030303020204" pitchFamily="34" charset="0"/>
                        </a:rPr>
                        <a:t>Keuangan</a:t>
                      </a:r>
                      <a:r>
                        <a:rPr lang="en-ID" sz="1250" b="1" dirty="0">
                          <a:latin typeface="Candara" panose="020E0502030303020204" pitchFamily="34" charset="0"/>
                        </a:rPr>
                        <a:t> </a:t>
                      </a:r>
                      <a:endParaRPr lang="en-US" sz="1250" b="1" dirty="0">
                        <a:latin typeface="Candara" panose="020E0502030303020204" pitchFamily="34" charset="0"/>
                      </a:endParaRPr>
                    </a:p>
                  </a:txBody>
                  <a:tcPr marL="80201" marR="80201" marT="40105" marB="40105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15900" lvl="0" indent="-215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Pemberian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fasilitas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importasi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mesin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barang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modal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dan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bahan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bagi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penanaman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modal</a:t>
                      </a:r>
                      <a:r>
                        <a:rPr lang="id-ID" sz="1250" baseline="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id-ID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sektor industri dan industri yang menghasilkan jasa;</a:t>
                      </a:r>
                      <a:endParaRPr lang="en-US" sz="1250" dirty="0"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15900" lvl="0" indent="-215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Pemberian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fasilitas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importasi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id-ID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a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mesin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barang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modal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sektor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id-ID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ketenagalistrikan;</a:t>
                      </a:r>
                      <a:endParaRPr lang="en-US" sz="1250" dirty="0"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15900" lvl="0" indent="-215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Pemberian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fasilitas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importasi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mesin</a:t>
                      </a:r>
                      <a:r>
                        <a:rPr lang="en-US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US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barang</a:t>
                      </a:r>
                      <a:r>
                        <a:rPr lang="id-ID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modal untuk kontrak-karya dan PKP2B;</a:t>
                      </a:r>
                      <a:endParaRPr lang="id-ID" sz="1250" dirty="0">
                        <a:solidFill>
                          <a:schemeClr val="dk1"/>
                        </a:solidFill>
                        <a:effectLst/>
                        <a:latin typeface="Candara" panose="020E0502030303020204" pitchFamily="34" charset="0"/>
                        <a:ea typeface="Microsoft JhengHei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215900" lvl="0" indent="-215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id-ID" sz="125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Times New Roman" panose="02020603050405020304" pitchFamily="18" charset="0"/>
                        </a:rPr>
                        <a:t>Pengusulan</a:t>
                      </a:r>
                      <a:r>
                        <a:rPr lang="id-ID" sz="1250" baseline="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Times New Roman" panose="02020603050405020304" pitchFamily="18" charset="0"/>
                        </a:rPr>
                        <a:t> fasilitas </a:t>
                      </a:r>
                      <a:r>
                        <a:rPr lang="id-ID" sz="1250" i="1" baseline="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Times New Roman" panose="02020603050405020304" pitchFamily="18" charset="0"/>
                        </a:rPr>
                        <a:t>tax holiday;</a:t>
                      </a:r>
                    </a:p>
                    <a:p>
                      <a:pPr marL="215900" lvl="0" indent="-215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id-ID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Pengusulan</a:t>
                      </a:r>
                      <a:r>
                        <a:rPr lang="id-ID" sz="1250" baseline="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fasilitas </a:t>
                      </a:r>
                      <a:r>
                        <a:rPr lang="id-ID" sz="1250" i="1" baseline="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tax allowance.</a:t>
                      </a:r>
                      <a:endParaRPr lang="id-ID" sz="1250" i="1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  <a:ea typeface="Microsoft JhengHei" panose="020B0604030504040204" pitchFamily="34" charset="-120"/>
                        <a:cs typeface="Calibri" panose="020F0502020204030204" pitchFamily="34" charset="0"/>
                      </a:endParaRPr>
                    </a:p>
                  </a:txBody>
                  <a:tcPr marL="100251" marR="100251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120606">
                <a:tc>
                  <a:txBody>
                    <a:bodyPr/>
                    <a:lstStyle/>
                    <a:p>
                      <a:pPr algn="ctr"/>
                      <a:r>
                        <a:rPr lang="en-ID" sz="1250" dirty="0">
                          <a:latin typeface="Candara" panose="020E0502030303020204" pitchFamily="34" charset="0"/>
                        </a:rPr>
                        <a:t>4.</a:t>
                      </a:r>
                      <a:endParaRPr lang="en-US" sz="1250" dirty="0">
                        <a:latin typeface="Candara" panose="020E0502030303020204" pitchFamily="34" charset="0"/>
                      </a:endParaRPr>
                    </a:p>
                  </a:txBody>
                  <a:tcPr marL="80201" marR="80201" marT="40105" marB="40105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ID" sz="1250" b="1" dirty="0">
                          <a:latin typeface="Candara" panose="020E0502030303020204" pitchFamily="34" charset="0"/>
                        </a:rPr>
                        <a:t>BKPM</a:t>
                      </a:r>
                      <a:endParaRPr lang="en-US" sz="1250" b="1" dirty="0">
                        <a:latin typeface="Candara" panose="020E0502030303020204" pitchFamily="34" charset="0"/>
                      </a:endParaRPr>
                    </a:p>
                  </a:txBody>
                  <a:tcPr marL="80201" marR="80201" marT="40105" marB="40105"/>
                </a:tc>
                <a:tc>
                  <a:txBody>
                    <a:bodyPr/>
                    <a:lstStyle/>
                    <a:p>
                      <a:pPr marL="180975" lvl="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id-ID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Izin</a:t>
                      </a:r>
                      <a:r>
                        <a:rPr lang="id-ID" sz="1250" baseline="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AU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Kantor </a:t>
                      </a:r>
                      <a:r>
                        <a:rPr lang="en-AU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perwakilan</a:t>
                      </a:r>
                      <a:r>
                        <a:rPr lang="en-AU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AU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perusahaan</a:t>
                      </a:r>
                      <a:r>
                        <a:rPr lang="en-AU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AU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asing</a:t>
                      </a:r>
                      <a:r>
                        <a:rPr lang="en-AU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(KPPA)</a:t>
                      </a:r>
                      <a:r>
                        <a:rPr lang="id-ID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;</a:t>
                      </a:r>
                      <a:endParaRPr lang="en-US" sz="1250" dirty="0"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80975" lvl="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AU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Izin</a:t>
                      </a:r>
                      <a:r>
                        <a:rPr lang="en-AU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AU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pembukaan</a:t>
                      </a:r>
                      <a:r>
                        <a:rPr lang="en-AU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AU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kantor</a:t>
                      </a:r>
                      <a:r>
                        <a:rPr lang="en-AU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AU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cabang</a:t>
                      </a:r>
                      <a:r>
                        <a:rPr lang="id-ID" sz="1250" baseline="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sektor perizinan </a:t>
                      </a:r>
                      <a:r>
                        <a:rPr lang="en-US" sz="1250" baseline="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ESDM No.1 </a:t>
                      </a:r>
                      <a:r>
                        <a:rPr lang="en-US" sz="1250" baseline="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dan</a:t>
                      </a:r>
                      <a:r>
                        <a:rPr lang="en-US" sz="1250" baseline="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PU-PERA No.2</a:t>
                      </a:r>
                      <a:r>
                        <a:rPr lang="id-ID" sz="1250" baseline="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;</a:t>
                      </a:r>
                      <a:endParaRPr lang="id-ID" sz="1250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  <a:ea typeface="Microsoft JhengHei" panose="020B0604030504040204" pitchFamily="34" charset="-120"/>
                        <a:cs typeface="Calibri" panose="020F0502020204030204" pitchFamily="34" charset="0"/>
                      </a:endParaRPr>
                    </a:p>
                    <a:p>
                      <a:pPr marL="180975" lvl="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AU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Rekomendasi</a:t>
                      </a:r>
                      <a:r>
                        <a:rPr lang="en-AU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vitas </a:t>
                      </a:r>
                      <a:r>
                        <a:rPr lang="en-AU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terbatas</a:t>
                      </a:r>
                      <a:r>
                        <a:rPr lang="en-AU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AU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sebagai</a:t>
                      </a:r>
                      <a:r>
                        <a:rPr lang="en-AU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AU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pemegang</a:t>
                      </a:r>
                      <a:r>
                        <a:rPr lang="en-AU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AU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saham</a:t>
                      </a:r>
                      <a:r>
                        <a:rPr lang="id-ID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;</a:t>
                      </a:r>
                      <a:endParaRPr lang="en-US" sz="1250" dirty="0"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80975" lvl="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AU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Rekomendasi</a:t>
                      </a:r>
                      <a:r>
                        <a:rPr lang="en-AU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AU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alih</a:t>
                      </a:r>
                      <a:r>
                        <a:rPr lang="en-AU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status </a:t>
                      </a:r>
                      <a:r>
                        <a:rPr lang="en-AU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izin</a:t>
                      </a:r>
                      <a:r>
                        <a:rPr lang="en-AU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AU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tinggal</a:t>
                      </a:r>
                      <a:r>
                        <a:rPr lang="en-AU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AU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kunjungan</a:t>
                      </a:r>
                      <a:r>
                        <a:rPr lang="en-AU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AU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menjadi</a:t>
                      </a:r>
                      <a:r>
                        <a:rPr lang="en-AU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AU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izin</a:t>
                      </a:r>
                      <a:r>
                        <a:rPr lang="en-AU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AU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tinggal</a:t>
                      </a:r>
                      <a:r>
                        <a:rPr lang="en-AU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AU" sz="1250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sementara</a:t>
                      </a:r>
                      <a:r>
                        <a:rPr lang="en-AU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 (ITAS)</a:t>
                      </a:r>
                      <a:r>
                        <a:rPr lang="id-ID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Calibri" panose="020F0502020204030204" pitchFamily="34" charset="0"/>
                        </a:rPr>
                        <a:t>;</a:t>
                      </a:r>
                    </a:p>
                    <a:p>
                      <a:pPr marL="180975" lvl="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id-ID" sz="125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Times New Roman" panose="02020603050405020304" pitchFamily="18" charset="0"/>
                        </a:rPr>
                        <a:t>Rekomendasi alih status izin tinggal</a:t>
                      </a:r>
                      <a:r>
                        <a:rPr lang="id-ID" sz="1250" baseline="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Microsoft JhengHei" panose="020B0604030504040204" pitchFamily="34" charset="-120"/>
                          <a:cs typeface="Times New Roman" panose="02020603050405020304" pitchFamily="18" charset="0"/>
                        </a:rPr>
                        <a:t> terbatas menjadi izin tinggal tetap (ITAP).</a:t>
                      </a:r>
                      <a:endParaRPr lang="en-US" sz="1250" dirty="0"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0251" marR="100251" marT="0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2585589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i="1" dirty="0">
                <a:latin typeface="Candara" panose="020E0502030303020204" pitchFamily="34" charset="0"/>
              </a:rPr>
              <a:t>POKOK-POKOK DALAM PP 24 TAHUN 2018 &amp; IMPLEMENTASI ‘OSS’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-800" y="7329815"/>
            <a:ext cx="3137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100" i="1" dirty="0">
                <a:latin typeface="Candara" panose="020E0502030303020204" pitchFamily="34" charset="0"/>
              </a:rPr>
              <a:t>Sumber: Kantor Kemenko Perekonomian, 2018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50573" y="2889094"/>
            <a:ext cx="553606" cy="554720"/>
            <a:chOff x="98173" y="892403"/>
            <a:chExt cx="553606" cy="554720"/>
          </a:xfrm>
        </p:grpSpPr>
        <p:sp>
          <p:nvSpPr>
            <p:cNvPr id="21" name="object 13"/>
            <p:cNvSpPr/>
            <p:nvPr/>
          </p:nvSpPr>
          <p:spPr>
            <a:xfrm>
              <a:off x="98173" y="892403"/>
              <a:ext cx="553606" cy="554720"/>
            </a:xfrm>
            <a:custGeom>
              <a:avLst/>
              <a:gdLst/>
              <a:ahLst/>
              <a:cxnLst/>
              <a:rect l="l" t="t" r="r" b="b"/>
              <a:pathLst>
                <a:path w="631190" h="632460">
                  <a:moveTo>
                    <a:pt x="332232" y="631189"/>
                  </a:moveTo>
                  <a:lnTo>
                    <a:pt x="298704" y="631189"/>
                  </a:lnTo>
                  <a:lnTo>
                    <a:pt x="315468" y="632460"/>
                  </a:lnTo>
                  <a:lnTo>
                    <a:pt x="332232" y="631189"/>
                  </a:lnTo>
                  <a:close/>
                </a:path>
                <a:path w="631190" h="632460">
                  <a:moveTo>
                    <a:pt x="315468" y="0"/>
                  </a:moveTo>
                  <a:lnTo>
                    <a:pt x="298704" y="2539"/>
                  </a:lnTo>
                  <a:lnTo>
                    <a:pt x="266700" y="5080"/>
                  </a:lnTo>
                  <a:lnTo>
                    <a:pt x="236219" y="11430"/>
                  </a:lnTo>
                  <a:lnTo>
                    <a:pt x="220980" y="15239"/>
                  </a:lnTo>
                  <a:lnTo>
                    <a:pt x="207264" y="20320"/>
                  </a:lnTo>
                  <a:lnTo>
                    <a:pt x="164592" y="38100"/>
                  </a:lnTo>
                  <a:lnTo>
                    <a:pt x="152400" y="46989"/>
                  </a:lnTo>
                  <a:lnTo>
                    <a:pt x="138683" y="55880"/>
                  </a:lnTo>
                  <a:lnTo>
                    <a:pt x="91439" y="93980"/>
                  </a:lnTo>
                  <a:lnTo>
                    <a:pt x="53339" y="140970"/>
                  </a:lnTo>
                  <a:lnTo>
                    <a:pt x="30480" y="180339"/>
                  </a:lnTo>
                  <a:lnTo>
                    <a:pt x="9144" y="238760"/>
                  </a:lnTo>
                  <a:lnTo>
                    <a:pt x="1524" y="284480"/>
                  </a:lnTo>
                  <a:lnTo>
                    <a:pt x="0" y="300989"/>
                  </a:lnTo>
                  <a:lnTo>
                    <a:pt x="0" y="332739"/>
                  </a:lnTo>
                  <a:lnTo>
                    <a:pt x="9144" y="394970"/>
                  </a:lnTo>
                  <a:lnTo>
                    <a:pt x="30480" y="453389"/>
                  </a:lnTo>
                  <a:lnTo>
                    <a:pt x="53339" y="492760"/>
                  </a:lnTo>
                  <a:lnTo>
                    <a:pt x="91439" y="539750"/>
                  </a:lnTo>
                  <a:lnTo>
                    <a:pt x="138683" y="577850"/>
                  </a:lnTo>
                  <a:lnTo>
                    <a:pt x="192024" y="607060"/>
                  </a:lnTo>
                  <a:lnTo>
                    <a:pt x="236219" y="622300"/>
                  </a:lnTo>
                  <a:lnTo>
                    <a:pt x="283464" y="631189"/>
                  </a:lnTo>
                  <a:lnTo>
                    <a:pt x="347472" y="631189"/>
                  </a:lnTo>
                  <a:lnTo>
                    <a:pt x="362712" y="628650"/>
                  </a:lnTo>
                  <a:lnTo>
                    <a:pt x="379476" y="624839"/>
                  </a:lnTo>
                  <a:lnTo>
                    <a:pt x="394716" y="622300"/>
                  </a:lnTo>
                  <a:lnTo>
                    <a:pt x="408431" y="618489"/>
                  </a:lnTo>
                  <a:lnTo>
                    <a:pt x="423672" y="613410"/>
                  </a:lnTo>
                  <a:lnTo>
                    <a:pt x="437388" y="607060"/>
                  </a:lnTo>
                  <a:lnTo>
                    <a:pt x="452628" y="600710"/>
                  </a:lnTo>
                  <a:lnTo>
                    <a:pt x="466344" y="594360"/>
                  </a:lnTo>
                  <a:lnTo>
                    <a:pt x="315468" y="594360"/>
                  </a:lnTo>
                  <a:lnTo>
                    <a:pt x="300228" y="593089"/>
                  </a:lnTo>
                  <a:lnTo>
                    <a:pt x="288036" y="593089"/>
                  </a:lnTo>
                  <a:lnTo>
                    <a:pt x="280416" y="591820"/>
                  </a:lnTo>
                  <a:lnTo>
                    <a:pt x="272796" y="591820"/>
                  </a:lnTo>
                  <a:lnTo>
                    <a:pt x="259080" y="589280"/>
                  </a:lnTo>
                  <a:lnTo>
                    <a:pt x="260604" y="589280"/>
                  </a:lnTo>
                  <a:lnTo>
                    <a:pt x="245364" y="585470"/>
                  </a:lnTo>
                  <a:lnTo>
                    <a:pt x="246888" y="585470"/>
                  </a:lnTo>
                  <a:lnTo>
                    <a:pt x="236728" y="582930"/>
                  </a:lnTo>
                  <a:lnTo>
                    <a:pt x="233172" y="582930"/>
                  </a:lnTo>
                  <a:lnTo>
                    <a:pt x="222199" y="577850"/>
                  </a:lnTo>
                  <a:lnTo>
                    <a:pt x="220980" y="577850"/>
                  </a:lnTo>
                  <a:lnTo>
                    <a:pt x="207264" y="571500"/>
                  </a:lnTo>
                  <a:lnTo>
                    <a:pt x="195072" y="567689"/>
                  </a:lnTo>
                  <a:lnTo>
                    <a:pt x="184911" y="561339"/>
                  </a:lnTo>
                  <a:lnTo>
                    <a:pt x="182880" y="561339"/>
                  </a:lnTo>
                  <a:lnTo>
                    <a:pt x="170688" y="553720"/>
                  </a:lnTo>
                  <a:lnTo>
                    <a:pt x="172211" y="553720"/>
                  </a:lnTo>
                  <a:lnTo>
                    <a:pt x="162052" y="547370"/>
                  </a:lnTo>
                  <a:lnTo>
                    <a:pt x="161544" y="547370"/>
                  </a:lnTo>
                  <a:lnTo>
                    <a:pt x="138683" y="530860"/>
                  </a:lnTo>
                  <a:lnTo>
                    <a:pt x="140208" y="530860"/>
                  </a:lnTo>
                  <a:lnTo>
                    <a:pt x="118872" y="513080"/>
                  </a:lnTo>
                  <a:lnTo>
                    <a:pt x="119230" y="513080"/>
                  </a:lnTo>
                  <a:lnTo>
                    <a:pt x="100583" y="492760"/>
                  </a:lnTo>
                  <a:lnTo>
                    <a:pt x="101176" y="492760"/>
                  </a:lnTo>
                  <a:lnTo>
                    <a:pt x="86275" y="472439"/>
                  </a:lnTo>
                  <a:lnTo>
                    <a:pt x="85344" y="472439"/>
                  </a:lnTo>
                  <a:lnTo>
                    <a:pt x="77724" y="461010"/>
                  </a:lnTo>
                  <a:lnTo>
                    <a:pt x="72847" y="450850"/>
                  </a:lnTo>
                  <a:lnTo>
                    <a:pt x="71628" y="450850"/>
                  </a:lnTo>
                  <a:lnTo>
                    <a:pt x="66086" y="438150"/>
                  </a:lnTo>
                  <a:lnTo>
                    <a:pt x="65532" y="438150"/>
                  </a:lnTo>
                  <a:lnTo>
                    <a:pt x="59990" y="425450"/>
                  </a:lnTo>
                  <a:lnTo>
                    <a:pt x="59436" y="425450"/>
                  </a:lnTo>
                  <a:lnTo>
                    <a:pt x="50727" y="400050"/>
                  </a:lnTo>
                  <a:lnTo>
                    <a:pt x="50292" y="400050"/>
                  </a:lnTo>
                  <a:lnTo>
                    <a:pt x="45719" y="386080"/>
                  </a:lnTo>
                  <a:lnTo>
                    <a:pt x="47244" y="386080"/>
                  </a:lnTo>
                  <a:lnTo>
                    <a:pt x="42672" y="372110"/>
                  </a:lnTo>
                  <a:lnTo>
                    <a:pt x="43727" y="372110"/>
                  </a:lnTo>
                  <a:lnTo>
                    <a:pt x="41616" y="360680"/>
                  </a:lnTo>
                  <a:lnTo>
                    <a:pt x="41147" y="360680"/>
                  </a:lnTo>
                  <a:lnTo>
                    <a:pt x="39624" y="345439"/>
                  </a:lnTo>
                  <a:lnTo>
                    <a:pt x="38100" y="331470"/>
                  </a:lnTo>
                  <a:lnTo>
                    <a:pt x="38100" y="302260"/>
                  </a:lnTo>
                  <a:lnTo>
                    <a:pt x="39624" y="288289"/>
                  </a:lnTo>
                  <a:lnTo>
                    <a:pt x="41147" y="273050"/>
                  </a:lnTo>
                  <a:lnTo>
                    <a:pt x="41702" y="273050"/>
                  </a:lnTo>
                  <a:lnTo>
                    <a:pt x="44196" y="261620"/>
                  </a:lnTo>
                  <a:lnTo>
                    <a:pt x="42672" y="261620"/>
                  </a:lnTo>
                  <a:lnTo>
                    <a:pt x="47244" y="247650"/>
                  </a:lnTo>
                  <a:lnTo>
                    <a:pt x="45719" y="247650"/>
                  </a:lnTo>
                  <a:lnTo>
                    <a:pt x="50292" y="233680"/>
                  </a:lnTo>
                  <a:lnTo>
                    <a:pt x="50727" y="233680"/>
                  </a:lnTo>
                  <a:lnTo>
                    <a:pt x="59436" y="208280"/>
                  </a:lnTo>
                  <a:lnTo>
                    <a:pt x="59990" y="208280"/>
                  </a:lnTo>
                  <a:lnTo>
                    <a:pt x="65532" y="195580"/>
                  </a:lnTo>
                  <a:lnTo>
                    <a:pt x="66173" y="195580"/>
                  </a:lnTo>
                  <a:lnTo>
                    <a:pt x="77724" y="172720"/>
                  </a:lnTo>
                  <a:lnTo>
                    <a:pt x="85344" y="162560"/>
                  </a:lnTo>
                  <a:lnTo>
                    <a:pt x="101176" y="140970"/>
                  </a:lnTo>
                  <a:lnTo>
                    <a:pt x="100583" y="140970"/>
                  </a:lnTo>
                  <a:lnTo>
                    <a:pt x="119230" y="120650"/>
                  </a:lnTo>
                  <a:lnTo>
                    <a:pt x="118872" y="120650"/>
                  </a:lnTo>
                  <a:lnTo>
                    <a:pt x="140208" y="102870"/>
                  </a:lnTo>
                  <a:lnTo>
                    <a:pt x="138683" y="102870"/>
                  </a:lnTo>
                  <a:lnTo>
                    <a:pt x="161544" y="86360"/>
                  </a:lnTo>
                  <a:lnTo>
                    <a:pt x="162052" y="86360"/>
                  </a:lnTo>
                  <a:lnTo>
                    <a:pt x="172211" y="80010"/>
                  </a:lnTo>
                  <a:lnTo>
                    <a:pt x="170688" y="80010"/>
                  </a:lnTo>
                  <a:lnTo>
                    <a:pt x="182880" y="72389"/>
                  </a:lnTo>
                  <a:lnTo>
                    <a:pt x="184912" y="72389"/>
                  </a:lnTo>
                  <a:lnTo>
                    <a:pt x="195072" y="66039"/>
                  </a:lnTo>
                  <a:lnTo>
                    <a:pt x="197510" y="66039"/>
                  </a:lnTo>
                  <a:lnTo>
                    <a:pt x="207264" y="60960"/>
                  </a:lnTo>
                  <a:lnTo>
                    <a:pt x="220980" y="55880"/>
                  </a:lnTo>
                  <a:lnTo>
                    <a:pt x="222884" y="55880"/>
                  </a:lnTo>
                  <a:lnTo>
                    <a:pt x="233172" y="52070"/>
                  </a:lnTo>
                  <a:lnTo>
                    <a:pt x="231647" y="52070"/>
                  </a:lnTo>
                  <a:lnTo>
                    <a:pt x="246888" y="48260"/>
                  </a:lnTo>
                  <a:lnTo>
                    <a:pt x="245364" y="48260"/>
                  </a:lnTo>
                  <a:lnTo>
                    <a:pt x="259080" y="44450"/>
                  </a:lnTo>
                  <a:lnTo>
                    <a:pt x="272796" y="43180"/>
                  </a:lnTo>
                  <a:lnTo>
                    <a:pt x="288036" y="40639"/>
                  </a:lnTo>
                  <a:lnTo>
                    <a:pt x="300228" y="40639"/>
                  </a:lnTo>
                  <a:lnTo>
                    <a:pt x="315468" y="38100"/>
                  </a:lnTo>
                  <a:lnTo>
                    <a:pt x="466344" y="38100"/>
                  </a:lnTo>
                  <a:lnTo>
                    <a:pt x="423672" y="20320"/>
                  </a:lnTo>
                  <a:lnTo>
                    <a:pt x="409956" y="15239"/>
                  </a:lnTo>
                  <a:lnTo>
                    <a:pt x="394716" y="11430"/>
                  </a:lnTo>
                  <a:lnTo>
                    <a:pt x="379476" y="8889"/>
                  </a:lnTo>
                  <a:lnTo>
                    <a:pt x="362712" y="5080"/>
                  </a:lnTo>
                  <a:lnTo>
                    <a:pt x="332232" y="2539"/>
                  </a:lnTo>
                  <a:lnTo>
                    <a:pt x="315468" y="0"/>
                  </a:lnTo>
                  <a:close/>
                </a:path>
                <a:path w="631190" h="632460">
                  <a:moveTo>
                    <a:pt x="358140" y="590550"/>
                  </a:moveTo>
                  <a:lnTo>
                    <a:pt x="342900" y="593089"/>
                  </a:lnTo>
                  <a:lnTo>
                    <a:pt x="330708" y="593089"/>
                  </a:lnTo>
                  <a:lnTo>
                    <a:pt x="315468" y="594360"/>
                  </a:lnTo>
                  <a:lnTo>
                    <a:pt x="466344" y="594360"/>
                  </a:lnTo>
                  <a:lnTo>
                    <a:pt x="470407" y="591820"/>
                  </a:lnTo>
                  <a:lnTo>
                    <a:pt x="356616" y="591820"/>
                  </a:lnTo>
                  <a:lnTo>
                    <a:pt x="358140" y="590550"/>
                  </a:lnTo>
                  <a:close/>
                </a:path>
                <a:path w="631190" h="632460">
                  <a:moveTo>
                    <a:pt x="272796" y="590550"/>
                  </a:moveTo>
                  <a:lnTo>
                    <a:pt x="272796" y="591820"/>
                  </a:lnTo>
                  <a:lnTo>
                    <a:pt x="280416" y="591820"/>
                  </a:lnTo>
                  <a:lnTo>
                    <a:pt x="272796" y="590550"/>
                  </a:lnTo>
                  <a:close/>
                </a:path>
                <a:path w="631190" h="632460">
                  <a:moveTo>
                    <a:pt x="397764" y="581660"/>
                  </a:moveTo>
                  <a:lnTo>
                    <a:pt x="384048" y="585470"/>
                  </a:lnTo>
                  <a:lnTo>
                    <a:pt x="385572" y="585470"/>
                  </a:lnTo>
                  <a:lnTo>
                    <a:pt x="370332" y="589280"/>
                  </a:lnTo>
                  <a:lnTo>
                    <a:pt x="371855" y="589280"/>
                  </a:lnTo>
                  <a:lnTo>
                    <a:pt x="356616" y="591820"/>
                  </a:lnTo>
                  <a:lnTo>
                    <a:pt x="470407" y="591820"/>
                  </a:lnTo>
                  <a:lnTo>
                    <a:pt x="478536" y="586739"/>
                  </a:lnTo>
                  <a:lnTo>
                    <a:pt x="484414" y="582930"/>
                  </a:lnTo>
                  <a:lnTo>
                    <a:pt x="397764" y="582930"/>
                  </a:lnTo>
                  <a:lnTo>
                    <a:pt x="397764" y="581660"/>
                  </a:lnTo>
                  <a:close/>
                </a:path>
                <a:path w="631190" h="632460">
                  <a:moveTo>
                    <a:pt x="231647" y="581660"/>
                  </a:moveTo>
                  <a:lnTo>
                    <a:pt x="233172" y="582930"/>
                  </a:lnTo>
                  <a:lnTo>
                    <a:pt x="236728" y="582930"/>
                  </a:lnTo>
                  <a:lnTo>
                    <a:pt x="231647" y="581660"/>
                  </a:lnTo>
                  <a:close/>
                </a:path>
                <a:path w="631190" h="632460">
                  <a:moveTo>
                    <a:pt x="411480" y="576580"/>
                  </a:moveTo>
                  <a:lnTo>
                    <a:pt x="397764" y="582930"/>
                  </a:lnTo>
                  <a:lnTo>
                    <a:pt x="484414" y="582930"/>
                  </a:lnTo>
                  <a:lnTo>
                    <a:pt x="492252" y="577850"/>
                  </a:lnTo>
                  <a:lnTo>
                    <a:pt x="409956" y="577850"/>
                  </a:lnTo>
                  <a:lnTo>
                    <a:pt x="411480" y="576580"/>
                  </a:lnTo>
                  <a:close/>
                </a:path>
                <a:path w="631190" h="632460">
                  <a:moveTo>
                    <a:pt x="219455" y="576580"/>
                  </a:moveTo>
                  <a:lnTo>
                    <a:pt x="220980" y="577850"/>
                  </a:lnTo>
                  <a:lnTo>
                    <a:pt x="222199" y="577850"/>
                  </a:lnTo>
                  <a:lnTo>
                    <a:pt x="219455" y="576580"/>
                  </a:lnTo>
                  <a:close/>
                </a:path>
                <a:path w="631190" h="632460">
                  <a:moveTo>
                    <a:pt x="448056" y="560070"/>
                  </a:moveTo>
                  <a:lnTo>
                    <a:pt x="435864" y="567689"/>
                  </a:lnTo>
                  <a:lnTo>
                    <a:pt x="422147" y="571500"/>
                  </a:lnTo>
                  <a:lnTo>
                    <a:pt x="423672" y="571500"/>
                  </a:lnTo>
                  <a:lnTo>
                    <a:pt x="409956" y="577850"/>
                  </a:lnTo>
                  <a:lnTo>
                    <a:pt x="492252" y="577850"/>
                  </a:lnTo>
                  <a:lnTo>
                    <a:pt x="514894" y="561339"/>
                  </a:lnTo>
                  <a:lnTo>
                    <a:pt x="446532" y="561339"/>
                  </a:lnTo>
                  <a:lnTo>
                    <a:pt x="448056" y="560070"/>
                  </a:lnTo>
                  <a:close/>
                </a:path>
                <a:path w="631190" h="632460">
                  <a:moveTo>
                    <a:pt x="182880" y="560070"/>
                  </a:moveTo>
                  <a:lnTo>
                    <a:pt x="182880" y="561339"/>
                  </a:lnTo>
                  <a:lnTo>
                    <a:pt x="184911" y="561339"/>
                  </a:lnTo>
                  <a:lnTo>
                    <a:pt x="182880" y="560070"/>
                  </a:lnTo>
                  <a:close/>
                </a:path>
                <a:path w="631190" h="632460">
                  <a:moveTo>
                    <a:pt x="470916" y="546100"/>
                  </a:moveTo>
                  <a:lnTo>
                    <a:pt x="458724" y="553720"/>
                  </a:lnTo>
                  <a:lnTo>
                    <a:pt x="460248" y="553720"/>
                  </a:lnTo>
                  <a:lnTo>
                    <a:pt x="446532" y="561339"/>
                  </a:lnTo>
                  <a:lnTo>
                    <a:pt x="514894" y="561339"/>
                  </a:lnTo>
                  <a:lnTo>
                    <a:pt x="516636" y="560070"/>
                  </a:lnTo>
                  <a:lnTo>
                    <a:pt x="529970" y="547370"/>
                  </a:lnTo>
                  <a:lnTo>
                    <a:pt x="469392" y="547370"/>
                  </a:lnTo>
                  <a:lnTo>
                    <a:pt x="470916" y="546100"/>
                  </a:lnTo>
                  <a:close/>
                </a:path>
                <a:path w="631190" h="632460">
                  <a:moveTo>
                    <a:pt x="160019" y="546100"/>
                  </a:moveTo>
                  <a:lnTo>
                    <a:pt x="161544" y="547370"/>
                  </a:lnTo>
                  <a:lnTo>
                    <a:pt x="162052" y="547370"/>
                  </a:lnTo>
                  <a:lnTo>
                    <a:pt x="160019" y="546100"/>
                  </a:lnTo>
                  <a:close/>
                </a:path>
                <a:path w="631190" h="632460">
                  <a:moveTo>
                    <a:pt x="561954" y="513080"/>
                  </a:moveTo>
                  <a:lnTo>
                    <a:pt x="512064" y="513080"/>
                  </a:lnTo>
                  <a:lnTo>
                    <a:pt x="490728" y="530860"/>
                  </a:lnTo>
                  <a:lnTo>
                    <a:pt x="492252" y="530860"/>
                  </a:lnTo>
                  <a:lnTo>
                    <a:pt x="469392" y="547370"/>
                  </a:lnTo>
                  <a:lnTo>
                    <a:pt x="529970" y="547370"/>
                  </a:lnTo>
                  <a:lnTo>
                    <a:pt x="537972" y="539750"/>
                  </a:lnTo>
                  <a:lnTo>
                    <a:pt x="559308" y="516889"/>
                  </a:lnTo>
                  <a:lnTo>
                    <a:pt x="561954" y="513080"/>
                  </a:lnTo>
                  <a:close/>
                </a:path>
                <a:path w="631190" h="632460">
                  <a:moveTo>
                    <a:pt x="119230" y="513080"/>
                  </a:moveTo>
                  <a:lnTo>
                    <a:pt x="118872" y="513080"/>
                  </a:lnTo>
                  <a:lnTo>
                    <a:pt x="120396" y="514350"/>
                  </a:lnTo>
                  <a:lnTo>
                    <a:pt x="119230" y="513080"/>
                  </a:lnTo>
                  <a:close/>
                </a:path>
                <a:path w="631190" h="632460">
                  <a:moveTo>
                    <a:pt x="576072" y="492760"/>
                  </a:moveTo>
                  <a:lnTo>
                    <a:pt x="530352" y="492760"/>
                  </a:lnTo>
                  <a:lnTo>
                    <a:pt x="510539" y="514350"/>
                  </a:lnTo>
                  <a:lnTo>
                    <a:pt x="512064" y="513080"/>
                  </a:lnTo>
                  <a:lnTo>
                    <a:pt x="561954" y="513080"/>
                  </a:lnTo>
                  <a:lnTo>
                    <a:pt x="576072" y="492760"/>
                  </a:lnTo>
                  <a:close/>
                </a:path>
                <a:path w="631190" h="632460">
                  <a:moveTo>
                    <a:pt x="101176" y="492760"/>
                  </a:moveTo>
                  <a:lnTo>
                    <a:pt x="100583" y="492760"/>
                  </a:lnTo>
                  <a:lnTo>
                    <a:pt x="102108" y="494030"/>
                  </a:lnTo>
                  <a:lnTo>
                    <a:pt x="101176" y="492760"/>
                  </a:lnTo>
                  <a:close/>
                </a:path>
                <a:path w="631190" h="632460">
                  <a:moveTo>
                    <a:pt x="545592" y="471170"/>
                  </a:moveTo>
                  <a:lnTo>
                    <a:pt x="528828" y="494030"/>
                  </a:lnTo>
                  <a:lnTo>
                    <a:pt x="530352" y="492760"/>
                  </a:lnTo>
                  <a:lnTo>
                    <a:pt x="576072" y="492760"/>
                  </a:lnTo>
                  <a:lnTo>
                    <a:pt x="585216" y="480060"/>
                  </a:lnTo>
                  <a:lnTo>
                    <a:pt x="589570" y="472439"/>
                  </a:lnTo>
                  <a:lnTo>
                    <a:pt x="545592" y="472439"/>
                  </a:lnTo>
                  <a:lnTo>
                    <a:pt x="545592" y="471170"/>
                  </a:lnTo>
                  <a:close/>
                </a:path>
                <a:path w="631190" h="632460">
                  <a:moveTo>
                    <a:pt x="85344" y="471170"/>
                  </a:moveTo>
                  <a:lnTo>
                    <a:pt x="85344" y="472439"/>
                  </a:lnTo>
                  <a:lnTo>
                    <a:pt x="86275" y="472439"/>
                  </a:lnTo>
                  <a:lnTo>
                    <a:pt x="85344" y="471170"/>
                  </a:lnTo>
                  <a:close/>
                </a:path>
                <a:path w="631190" h="632460">
                  <a:moveTo>
                    <a:pt x="559308" y="448310"/>
                  </a:moveTo>
                  <a:lnTo>
                    <a:pt x="551688" y="461010"/>
                  </a:lnTo>
                  <a:lnTo>
                    <a:pt x="553212" y="461010"/>
                  </a:lnTo>
                  <a:lnTo>
                    <a:pt x="545592" y="472439"/>
                  </a:lnTo>
                  <a:lnTo>
                    <a:pt x="589570" y="472439"/>
                  </a:lnTo>
                  <a:lnTo>
                    <a:pt x="600456" y="453389"/>
                  </a:lnTo>
                  <a:lnTo>
                    <a:pt x="601564" y="450850"/>
                  </a:lnTo>
                  <a:lnTo>
                    <a:pt x="559308" y="450850"/>
                  </a:lnTo>
                  <a:lnTo>
                    <a:pt x="559308" y="448310"/>
                  </a:lnTo>
                  <a:close/>
                </a:path>
                <a:path w="631190" h="632460">
                  <a:moveTo>
                    <a:pt x="71628" y="448310"/>
                  </a:moveTo>
                  <a:lnTo>
                    <a:pt x="71628" y="450850"/>
                  </a:lnTo>
                  <a:lnTo>
                    <a:pt x="72847" y="450850"/>
                  </a:lnTo>
                  <a:lnTo>
                    <a:pt x="71628" y="448310"/>
                  </a:lnTo>
                  <a:close/>
                </a:path>
                <a:path w="631190" h="632460">
                  <a:moveTo>
                    <a:pt x="565404" y="436880"/>
                  </a:moveTo>
                  <a:lnTo>
                    <a:pt x="559308" y="450850"/>
                  </a:lnTo>
                  <a:lnTo>
                    <a:pt x="601564" y="450850"/>
                  </a:lnTo>
                  <a:lnTo>
                    <a:pt x="606552" y="439420"/>
                  </a:lnTo>
                  <a:lnTo>
                    <a:pt x="606967" y="438150"/>
                  </a:lnTo>
                  <a:lnTo>
                    <a:pt x="565404" y="438150"/>
                  </a:lnTo>
                  <a:lnTo>
                    <a:pt x="565404" y="436880"/>
                  </a:lnTo>
                  <a:close/>
                </a:path>
                <a:path w="631190" h="632460">
                  <a:moveTo>
                    <a:pt x="65532" y="436880"/>
                  </a:moveTo>
                  <a:lnTo>
                    <a:pt x="65532" y="438150"/>
                  </a:lnTo>
                  <a:lnTo>
                    <a:pt x="66086" y="438150"/>
                  </a:lnTo>
                  <a:lnTo>
                    <a:pt x="65532" y="436880"/>
                  </a:lnTo>
                  <a:close/>
                </a:path>
                <a:path w="631190" h="632460">
                  <a:moveTo>
                    <a:pt x="571500" y="424180"/>
                  </a:moveTo>
                  <a:lnTo>
                    <a:pt x="565404" y="438150"/>
                  </a:lnTo>
                  <a:lnTo>
                    <a:pt x="606967" y="438150"/>
                  </a:lnTo>
                  <a:lnTo>
                    <a:pt x="611124" y="425450"/>
                  </a:lnTo>
                  <a:lnTo>
                    <a:pt x="571500" y="425450"/>
                  </a:lnTo>
                  <a:lnTo>
                    <a:pt x="571500" y="424180"/>
                  </a:lnTo>
                  <a:close/>
                </a:path>
                <a:path w="631190" h="632460">
                  <a:moveTo>
                    <a:pt x="59436" y="424180"/>
                  </a:moveTo>
                  <a:lnTo>
                    <a:pt x="59436" y="425450"/>
                  </a:lnTo>
                  <a:lnTo>
                    <a:pt x="59990" y="425450"/>
                  </a:lnTo>
                  <a:lnTo>
                    <a:pt x="59436" y="424180"/>
                  </a:lnTo>
                  <a:close/>
                </a:path>
                <a:path w="631190" h="632460">
                  <a:moveTo>
                    <a:pt x="580644" y="398780"/>
                  </a:moveTo>
                  <a:lnTo>
                    <a:pt x="571500" y="425450"/>
                  </a:lnTo>
                  <a:lnTo>
                    <a:pt x="611124" y="425450"/>
                  </a:lnTo>
                  <a:lnTo>
                    <a:pt x="617220" y="410210"/>
                  </a:lnTo>
                  <a:lnTo>
                    <a:pt x="619252" y="400050"/>
                  </a:lnTo>
                  <a:lnTo>
                    <a:pt x="580644" y="400050"/>
                  </a:lnTo>
                  <a:lnTo>
                    <a:pt x="580644" y="398780"/>
                  </a:lnTo>
                  <a:close/>
                </a:path>
                <a:path w="631190" h="632460">
                  <a:moveTo>
                    <a:pt x="50292" y="398780"/>
                  </a:moveTo>
                  <a:lnTo>
                    <a:pt x="50292" y="400050"/>
                  </a:lnTo>
                  <a:lnTo>
                    <a:pt x="50727" y="400050"/>
                  </a:lnTo>
                  <a:lnTo>
                    <a:pt x="50292" y="398780"/>
                  </a:lnTo>
                  <a:close/>
                </a:path>
                <a:path w="631190" h="632460">
                  <a:moveTo>
                    <a:pt x="586740" y="372110"/>
                  </a:moveTo>
                  <a:lnTo>
                    <a:pt x="580644" y="400050"/>
                  </a:lnTo>
                  <a:lnTo>
                    <a:pt x="619252" y="400050"/>
                  </a:lnTo>
                  <a:lnTo>
                    <a:pt x="620268" y="394970"/>
                  </a:lnTo>
                  <a:lnTo>
                    <a:pt x="624840" y="379730"/>
                  </a:lnTo>
                  <a:lnTo>
                    <a:pt x="625856" y="374650"/>
                  </a:lnTo>
                  <a:lnTo>
                    <a:pt x="586740" y="374650"/>
                  </a:lnTo>
                  <a:lnTo>
                    <a:pt x="586740" y="372110"/>
                  </a:lnTo>
                  <a:close/>
                </a:path>
                <a:path w="631190" h="632460">
                  <a:moveTo>
                    <a:pt x="43727" y="372110"/>
                  </a:moveTo>
                  <a:lnTo>
                    <a:pt x="42672" y="372110"/>
                  </a:lnTo>
                  <a:lnTo>
                    <a:pt x="44196" y="374650"/>
                  </a:lnTo>
                  <a:lnTo>
                    <a:pt x="43727" y="372110"/>
                  </a:lnTo>
                  <a:close/>
                </a:path>
                <a:path w="631190" h="632460">
                  <a:moveTo>
                    <a:pt x="589788" y="358139"/>
                  </a:moveTo>
                  <a:lnTo>
                    <a:pt x="586740" y="374650"/>
                  </a:lnTo>
                  <a:lnTo>
                    <a:pt x="625856" y="374650"/>
                  </a:lnTo>
                  <a:lnTo>
                    <a:pt x="627888" y="364489"/>
                  </a:lnTo>
                  <a:lnTo>
                    <a:pt x="628269" y="360680"/>
                  </a:lnTo>
                  <a:lnTo>
                    <a:pt x="589788" y="360680"/>
                  </a:lnTo>
                  <a:lnTo>
                    <a:pt x="589788" y="358139"/>
                  </a:lnTo>
                  <a:close/>
                </a:path>
                <a:path w="631190" h="632460">
                  <a:moveTo>
                    <a:pt x="41147" y="358139"/>
                  </a:moveTo>
                  <a:lnTo>
                    <a:pt x="41147" y="360680"/>
                  </a:lnTo>
                  <a:lnTo>
                    <a:pt x="41616" y="360680"/>
                  </a:lnTo>
                  <a:lnTo>
                    <a:pt x="41147" y="358139"/>
                  </a:lnTo>
                  <a:close/>
                </a:path>
                <a:path w="631190" h="632460">
                  <a:moveTo>
                    <a:pt x="626110" y="260350"/>
                  </a:moveTo>
                  <a:lnTo>
                    <a:pt x="586740" y="260350"/>
                  </a:lnTo>
                  <a:lnTo>
                    <a:pt x="589788" y="275589"/>
                  </a:lnTo>
                  <a:lnTo>
                    <a:pt x="592836" y="302260"/>
                  </a:lnTo>
                  <a:lnTo>
                    <a:pt x="592836" y="331470"/>
                  </a:lnTo>
                  <a:lnTo>
                    <a:pt x="591312" y="345439"/>
                  </a:lnTo>
                  <a:lnTo>
                    <a:pt x="589788" y="360680"/>
                  </a:lnTo>
                  <a:lnTo>
                    <a:pt x="628269" y="360680"/>
                  </a:lnTo>
                  <a:lnTo>
                    <a:pt x="629412" y="349250"/>
                  </a:lnTo>
                  <a:lnTo>
                    <a:pt x="630936" y="332739"/>
                  </a:lnTo>
                  <a:lnTo>
                    <a:pt x="630936" y="300989"/>
                  </a:lnTo>
                  <a:lnTo>
                    <a:pt x="629412" y="284480"/>
                  </a:lnTo>
                  <a:lnTo>
                    <a:pt x="627888" y="269239"/>
                  </a:lnTo>
                  <a:lnTo>
                    <a:pt x="626110" y="260350"/>
                  </a:lnTo>
                  <a:close/>
                </a:path>
                <a:path w="631190" h="632460">
                  <a:moveTo>
                    <a:pt x="41702" y="273050"/>
                  </a:moveTo>
                  <a:lnTo>
                    <a:pt x="41147" y="273050"/>
                  </a:lnTo>
                  <a:lnTo>
                    <a:pt x="41147" y="275589"/>
                  </a:lnTo>
                  <a:lnTo>
                    <a:pt x="41702" y="273050"/>
                  </a:lnTo>
                  <a:close/>
                </a:path>
                <a:path w="631190" h="632460">
                  <a:moveTo>
                    <a:pt x="619252" y="233680"/>
                  </a:moveTo>
                  <a:lnTo>
                    <a:pt x="580644" y="233680"/>
                  </a:lnTo>
                  <a:lnTo>
                    <a:pt x="586740" y="261620"/>
                  </a:lnTo>
                  <a:lnTo>
                    <a:pt x="586740" y="260350"/>
                  </a:lnTo>
                  <a:lnTo>
                    <a:pt x="626110" y="260350"/>
                  </a:lnTo>
                  <a:lnTo>
                    <a:pt x="624840" y="254000"/>
                  </a:lnTo>
                  <a:lnTo>
                    <a:pt x="620268" y="238760"/>
                  </a:lnTo>
                  <a:lnTo>
                    <a:pt x="619252" y="233680"/>
                  </a:lnTo>
                  <a:close/>
                </a:path>
                <a:path w="631190" h="632460">
                  <a:moveTo>
                    <a:pt x="50727" y="233680"/>
                  </a:moveTo>
                  <a:lnTo>
                    <a:pt x="50292" y="233680"/>
                  </a:lnTo>
                  <a:lnTo>
                    <a:pt x="50292" y="234950"/>
                  </a:lnTo>
                  <a:lnTo>
                    <a:pt x="50727" y="233680"/>
                  </a:lnTo>
                  <a:close/>
                </a:path>
                <a:path w="631190" h="632460">
                  <a:moveTo>
                    <a:pt x="611124" y="208280"/>
                  </a:moveTo>
                  <a:lnTo>
                    <a:pt x="571500" y="208280"/>
                  </a:lnTo>
                  <a:lnTo>
                    <a:pt x="580644" y="234950"/>
                  </a:lnTo>
                  <a:lnTo>
                    <a:pt x="580644" y="233680"/>
                  </a:lnTo>
                  <a:lnTo>
                    <a:pt x="619252" y="233680"/>
                  </a:lnTo>
                  <a:lnTo>
                    <a:pt x="617220" y="223520"/>
                  </a:lnTo>
                  <a:lnTo>
                    <a:pt x="611124" y="208280"/>
                  </a:lnTo>
                  <a:close/>
                </a:path>
                <a:path w="631190" h="632460">
                  <a:moveTo>
                    <a:pt x="59990" y="208280"/>
                  </a:moveTo>
                  <a:lnTo>
                    <a:pt x="59436" y="208280"/>
                  </a:lnTo>
                  <a:lnTo>
                    <a:pt x="59436" y="209550"/>
                  </a:lnTo>
                  <a:lnTo>
                    <a:pt x="59990" y="208280"/>
                  </a:lnTo>
                  <a:close/>
                </a:path>
                <a:path w="631190" h="632460">
                  <a:moveTo>
                    <a:pt x="606967" y="195580"/>
                  </a:moveTo>
                  <a:lnTo>
                    <a:pt x="565404" y="195580"/>
                  </a:lnTo>
                  <a:lnTo>
                    <a:pt x="571500" y="209550"/>
                  </a:lnTo>
                  <a:lnTo>
                    <a:pt x="571500" y="208280"/>
                  </a:lnTo>
                  <a:lnTo>
                    <a:pt x="611124" y="208280"/>
                  </a:lnTo>
                  <a:lnTo>
                    <a:pt x="606967" y="195580"/>
                  </a:lnTo>
                  <a:close/>
                </a:path>
                <a:path w="631190" h="632460">
                  <a:moveTo>
                    <a:pt x="66173" y="195580"/>
                  </a:moveTo>
                  <a:lnTo>
                    <a:pt x="65532" y="195580"/>
                  </a:lnTo>
                  <a:lnTo>
                    <a:pt x="65532" y="196850"/>
                  </a:lnTo>
                  <a:lnTo>
                    <a:pt x="66173" y="195580"/>
                  </a:lnTo>
                  <a:close/>
                </a:path>
                <a:path w="631190" h="632460">
                  <a:moveTo>
                    <a:pt x="528828" y="139700"/>
                  </a:moveTo>
                  <a:lnTo>
                    <a:pt x="545592" y="162560"/>
                  </a:lnTo>
                  <a:lnTo>
                    <a:pt x="553212" y="172720"/>
                  </a:lnTo>
                  <a:lnTo>
                    <a:pt x="551688" y="172720"/>
                  </a:lnTo>
                  <a:lnTo>
                    <a:pt x="559308" y="185420"/>
                  </a:lnTo>
                  <a:lnTo>
                    <a:pt x="565404" y="196850"/>
                  </a:lnTo>
                  <a:lnTo>
                    <a:pt x="565404" y="195580"/>
                  </a:lnTo>
                  <a:lnTo>
                    <a:pt x="606967" y="195580"/>
                  </a:lnTo>
                  <a:lnTo>
                    <a:pt x="606552" y="194310"/>
                  </a:lnTo>
                  <a:lnTo>
                    <a:pt x="600456" y="180339"/>
                  </a:lnTo>
                  <a:lnTo>
                    <a:pt x="585216" y="152400"/>
                  </a:lnTo>
                  <a:lnTo>
                    <a:pt x="576072" y="140970"/>
                  </a:lnTo>
                  <a:lnTo>
                    <a:pt x="530352" y="140970"/>
                  </a:lnTo>
                  <a:lnTo>
                    <a:pt x="528828" y="139700"/>
                  </a:lnTo>
                  <a:close/>
                </a:path>
                <a:path w="631190" h="632460">
                  <a:moveTo>
                    <a:pt x="102108" y="139700"/>
                  </a:moveTo>
                  <a:lnTo>
                    <a:pt x="100583" y="140970"/>
                  </a:lnTo>
                  <a:lnTo>
                    <a:pt x="101176" y="140970"/>
                  </a:lnTo>
                  <a:lnTo>
                    <a:pt x="102108" y="139700"/>
                  </a:lnTo>
                  <a:close/>
                </a:path>
                <a:path w="631190" h="632460">
                  <a:moveTo>
                    <a:pt x="510540" y="119380"/>
                  </a:moveTo>
                  <a:lnTo>
                    <a:pt x="530352" y="140970"/>
                  </a:lnTo>
                  <a:lnTo>
                    <a:pt x="576072" y="140970"/>
                  </a:lnTo>
                  <a:lnTo>
                    <a:pt x="561954" y="120650"/>
                  </a:lnTo>
                  <a:lnTo>
                    <a:pt x="512064" y="120650"/>
                  </a:lnTo>
                  <a:lnTo>
                    <a:pt x="510540" y="119380"/>
                  </a:lnTo>
                  <a:close/>
                </a:path>
                <a:path w="631190" h="632460">
                  <a:moveTo>
                    <a:pt x="120395" y="119380"/>
                  </a:moveTo>
                  <a:lnTo>
                    <a:pt x="118872" y="120650"/>
                  </a:lnTo>
                  <a:lnTo>
                    <a:pt x="119230" y="120650"/>
                  </a:lnTo>
                  <a:lnTo>
                    <a:pt x="120395" y="119380"/>
                  </a:lnTo>
                  <a:close/>
                </a:path>
                <a:path w="631190" h="632460">
                  <a:moveTo>
                    <a:pt x="529970" y="86360"/>
                  </a:moveTo>
                  <a:lnTo>
                    <a:pt x="469392" y="86360"/>
                  </a:lnTo>
                  <a:lnTo>
                    <a:pt x="492252" y="102870"/>
                  </a:lnTo>
                  <a:lnTo>
                    <a:pt x="490728" y="102870"/>
                  </a:lnTo>
                  <a:lnTo>
                    <a:pt x="512064" y="120650"/>
                  </a:lnTo>
                  <a:lnTo>
                    <a:pt x="561954" y="120650"/>
                  </a:lnTo>
                  <a:lnTo>
                    <a:pt x="559308" y="116839"/>
                  </a:lnTo>
                  <a:lnTo>
                    <a:pt x="537972" y="93980"/>
                  </a:lnTo>
                  <a:lnTo>
                    <a:pt x="529970" y="86360"/>
                  </a:lnTo>
                  <a:close/>
                </a:path>
                <a:path w="631190" h="632460">
                  <a:moveTo>
                    <a:pt x="162052" y="86360"/>
                  </a:moveTo>
                  <a:lnTo>
                    <a:pt x="161544" y="86360"/>
                  </a:lnTo>
                  <a:lnTo>
                    <a:pt x="160019" y="87630"/>
                  </a:lnTo>
                  <a:lnTo>
                    <a:pt x="162052" y="86360"/>
                  </a:lnTo>
                  <a:close/>
                </a:path>
                <a:path w="631190" h="632460">
                  <a:moveTo>
                    <a:pt x="514894" y="72389"/>
                  </a:moveTo>
                  <a:lnTo>
                    <a:pt x="446532" y="72389"/>
                  </a:lnTo>
                  <a:lnTo>
                    <a:pt x="460248" y="80010"/>
                  </a:lnTo>
                  <a:lnTo>
                    <a:pt x="458724" y="80010"/>
                  </a:lnTo>
                  <a:lnTo>
                    <a:pt x="470916" y="87630"/>
                  </a:lnTo>
                  <a:lnTo>
                    <a:pt x="469392" y="86360"/>
                  </a:lnTo>
                  <a:lnTo>
                    <a:pt x="529970" y="86360"/>
                  </a:lnTo>
                  <a:lnTo>
                    <a:pt x="516636" y="73660"/>
                  </a:lnTo>
                  <a:lnTo>
                    <a:pt x="514894" y="72389"/>
                  </a:lnTo>
                  <a:close/>
                </a:path>
                <a:path w="631190" h="632460">
                  <a:moveTo>
                    <a:pt x="184912" y="72389"/>
                  </a:moveTo>
                  <a:lnTo>
                    <a:pt x="182880" y="72389"/>
                  </a:lnTo>
                  <a:lnTo>
                    <a:pt x="182880" y="73660"/>
                  </a:lnTo>
                  <a:lnTo>
                    <a:pt x="184912" y="72389"/>
                  </a:lnTo>
                  <a:close/>
                </a:path>
                <a:path w="631190" h="632460">
                  <a:moveTo>
                    <a:pt x="506185" y="66039"/>
                  </a:moveTo>
                  <a:lnTo>
                    <a:pt x="435864" y="66039"/>
                  </a:lnTo>
                  <a:lnTo>
                    <a:pt x="448056" y="73660"/>
                  </a:lnTo>
                  <a:lnTo>
                    <a:pt x="446532" y="72389"/>
                  </a:lnTo>
                  <a:lnTo>
                    <a:pt x="514894" y="72389"/>
                  </a:lnTo>
                  <a:lnTo>
                    <a:pt x="506185" y="66039"/>
                  </a:lnTo>
                  <a:close/>
                </a:path>
                <a:path w="631190" h="632460">
                  <a:moveTo>
                    <a:pt x="197510" y="66039"/>
                  </a:moveTo>
                  <a:lnTo>
                    <a:pt x="195072" y="66039"/>
                  </a:lnTo>
                  <a:lnTo>
                    <a:pt x="195072" y="67310"/>
                  </a:lnTo>
                  <a:lnTo>
                    <a:pt x="197510" y="66039"/>
                  </a:lnTo>
                  <a:close/>
                </a:path>
                <a:path w="631190" h="632460">
                  <a:moveTo>
                    <a:pt x="492252" y="55880"/>
                  </a:moveTo>
                  <a:lnTo>
                    <a:pt x="409956" y="55880"/>
                  </a:lnTo>
                  <a:lnTo>
                    <a:pt x="423672" y="60960"/>
                  </a:lnTo>
                  <a:lnTo>
                    <a:pt x="435864" y="67310"/>
                  </a:lnTo>
                  <a:lnTo>
                    <a:pt x="435864" y="66039"/>
                  </a:lnTo>
                  <a:lnTo>
                    <a:pt x="506185" y="66039"/>
                  </a:lnTo>
                  <a:lnTo>
                    <a:pt x="492252" y="55880"/>
                  </a:lnTo>
                  <a:close/>
                </a:path>
                <a:path w="631190" h="632460">
                  <a:moveTo>
                    <a:pt x="222884" y="55880"/>
                  </a:moveTo>
                  <a:lnTo>
                    <a:pt x="220980" y="55880"/>
                  </a:lnTo>
                  <a:lnTo>
                    <a:pt x="219455" y="57150"/>
                  </a:lnTo>
                  <a:lnTo>
                    <a:pt x="222884" y="55880"/>
                  </a:lnTo>
                  <a:close/>
                </a:path>
                <a:path w="631190" h="632460">
                  <a:moveTo>
                    <a:pt x="466344" y="38100"/>
                  </a:moveTo>
                  <a:lnTo>
                    <a:pt x="315468" y="38100"/>
                  </a:lnTo>
                  <a:lnTo>
                    <a:pt x="330708" y="40639"/>
                  </a:lnTo>
                  <a:lnTo>
                    <a:pt x="342900" y="40639"/>
                  </a:lnTo>
                  <a:lnTo>
                    <a:pt x="358140" y="43180"/>
                  </a:lnTo>
                  <a:lnTo>
                    <a:pt x="356616" y="43180"/>
                  </a:lnTo>
                  <a:lnTo>
                    <a:pt x="371855" y="44450"/>
                  </a:lnTo>
                  <a:lnTo>
                    <a:pt x="370332" y="44450"/>
                  </a:lnTo>
                  <a:lnTo>
                    <a:pt x="385572" y="48260"/>
                  </a:lnTo>
                  <a:lnTo>
                    <a:pt x="384048" y="48260"/>
                  </a:lnTo>
                  <a:lnTo>
                    <a:pt x="411480" y="57150"/>
                  </a:lnTo>
                  <a:lnTo>
                    <a:pt x="409956" y="55880"/>
                  </a:lnTo>
                  <a:lnTo>
                    <a:pt x="492252" y="55880"/>
                  </a:lnTo>
                  <a:lnTo>
                    <a:pt x="478536" y="46989"/>
                  </a:lnTo>
                  <a:lnTo>
                    <a:pt x="466344" y="38100"/>
                  </a:lnTo>
                  <a:close/>
                </a:path>
              </a:pathLst>
            </a:custGeom>
            <a:solidFill>
              <a:srgbClr val="212A34"/>
            </a:solidFill>
          </p:spPr>
          <p:txBody>
            <a:bodyPr wrap="square" lIns="0" tIns="0" rIns="0" bIns="0" rtlCol="0"/>
            <a:lstStyle/>
            <a:p>
              <a:endParaRPr sz="1600">
                <a:latin typeface="Candara" panose="020E0502030303020204" pitchFamily="34" charset="0"/>
              </a:endParaRPr>
            </a:p>
          </p:txBody>
        </p:sp>
        <p:sp>
          <p:nvSpPr>
            <p:cNvPr id="22" name="object 14"/>
            <p:cNvSpPr txBox="1"/>
            <p:nvPr/>
          </p:nvSpPr>
          <p:spPr>
            <a:xfrm>
              <a:off x="266650" y="921277"/>
              <a:ext cx="216652" cy="458084"/>
            </a:xfrm>
            <a:prstGeom prst="rect">
              <a:avLst/>
            </a:prstGeom>
          </p:spPr>
          <p:txBody>
            <a:bodyPr vert="horz" wrap="square" lIns="0" tIns="11694" rIns="0" bIns="0" rtlCol="0">
              <a:spAutoFit/>
            </a:bodyPr>
            <a:lstStyle/>
            <a:p>
              <a:pPr marL="11136">
                <a:spcBef>
                  <a:spcPts val="92"/>
                </a:spcBef>
              </a:pPr>
              <a:r>
                <a:rPr sz="2900" dirty="0">
                  <a:latin typeface="Candara" panose="020E0502030303020204" pitchFamily="34" charset="0"/>
                  <a:cs typeface="Arial"/>
                </a:rPr>
                <a:t>2</a:t>
              </a:r>
            </a:p>
          </p:txBody>
        </p:sp>
      </p:grpSp>
      <p:sp>
        <p:nvSpPr>
          <p:cNvPr id="24" name="object 46"/>
          <p:cNvSpPr/>
          <p:nvPr/>
        </p:nvSpPr>
        <p:spPr>
          <a:xfrm>
            <a:off x="850900" y="885825"/>
            <a:ext cx="1402991" cy="116581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5" name="object 40"/>
          <p:cNvSpPr txBox="1"/>
          <p:nvPr/>
        </p:nvSpPr>
        <p:spPr>
          <a:xfrm>
            <a:off x="1202432" y="2070173"/>
            <a:ext cx="769064" cy="377501"/>
          </a:xfrm>
          <a:prstGeom prst="rect">
            <a:avLst/>
          </a:prstGeom>
          <a:solidFill>
            <a:srgbClr val="FF0000"/>
          </a:solidFill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2000" b="1" spc="-127" dirty="0">
                <a:solidFill>
                  <a:srgbClr val="FFFFFF"/>
                </a:solidFill>
                <a:latin typeface="Candara" panose="020E0502030303020204" pitchFamily="34" charset="0"/>
                <a:cs typeface="Arial"/>
              </a:rPr>
              <a:t>OSS</a:t>
            </a:r>
          </a:p>
        </p:txBody>
      </p:sp>
      <p:sp>
        <p:nvSpPr>
          <p:cNvPr id="35" name="object 40"/>
          <p:cNvSpPr txBox="1"/>
          <p:nvPr/>
        </p:nvSpPr>
        <p:spPr>
          <a:xfrm>
            <a:off x="2423643" y="962025"/>
            <a:ext cx="6200244" cy="7493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>
              <a:spcBef>
                <a:spcPts val="544"/>
              </a:spcBef>
            </a:pPr>
            <a:r>
              <a:rPr sz="2000" b="1" spc="-127">
                <a:latin typeface="Candara" panose="020E0502030303020204" pitchFamily="34" charset="0"/>
                <a:cs typeface="Arial"/>
              </a:rPr>
              <a:t>SEMUA </a:t>
            </a:r>
            <a:r>
              <a:rPr sz="2000" b="1" spc="-127" smtClean="0">
                <a:latin typeface="Candara" panose="020E0502030303020204" pitchFamily="34" charset="0"/>
                <a:cs typeface="Arial"/>
              </a:rPr>
              <a:t>JENIS </a:t>
            </a:r>
            <a:r>
              <a:rPr sz="2000" b="1" spc="-127" dirty="0">
                <a:latin typeface="Candara" panose="020E0502030303020204" pitchFamily="34" charset="0"/>
                <a:cs typeface="Arial"/>
              </a:rPr>
              <a:t>USAHA </a:t>
            </a:r>
            <a:r>
              <a:rPr sz="2000" b="1" spc="-127" dirty="0" err="1">
                <a:latin typeface="Candara" panose="020E0502030303020204" pitchFamily="34" charset="0"/>
                <a:cs typeface="Arial"/>
              </a:rPr>
              <a:t>diterbitkan</a:t>
            </a:r>
            <a:r>
              <a:rPr sz="2000" b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2000" b="1" spc="-127" dirty="0" err="1">
                <a:latin typeface="Candara" panose="020E0502030303020204" pitchFamily="34" charset="0"/>
                <a:cs typeface="Arial"/>
              </a:rPr>
              <a:t>melalui</a:t>
            </a:r>
            <a:r>
              <a:rPr sz="2000" b="1" spc="-127" dirty="0">
                <a:latin typeface="Candara" panose="020E0502030303020204" pitchFamily="34" charset="0"/>
                <a:cs typeface="Arial"/>
              </a:rPr>
              <a:t> 'OSS', </a:t>
            </a:r>
            <a:r>
              <a:rPr sz="2000" b="1" spc="-127" dirty="0" err="1">
                <a:latin typeface="Candara" panose="020E0502030303020204" pitchFamily="34" charset="0"/>
                <a:cs typeface="Arial"/>
              </a:rPr>
              <a:t>kecuali</a:t>
            </a:r>
            <a:r>
              <a:rPr sz="2000" b="1" spc="-127" dirty="0">
                <a:latin typeface="Candara" panose="020E0502030303020204" pitchFamily="34" charset="0"/>
                <a:cs typeface="Arial"/>
              </a:rPr>
              <a:t> se</a:t>
            </a:r>
            <a:r>
              <a:rPr lang="id-ID" sz="2000" b="1" spc="-127" dirty="0">
                <a:latin typeface="Candara" panose="020E0502030303020204" pitchFamily="34" charset="0"/>
                <a:cs typeface="Arial"/>
              </a:rPr>
              <a:t>k</a:t>
            </a:r>
            <a:r>
              <a:rPr sz="2000" b="1" spc="-127" dirty="0">
                <a:latin typeface="Candara" panose="020E0502030303020204" pitchFamily="34" charset="0"/>
                <a:cs typeface="Arial"/>
              </a:rPr>
              <a:t>tor</a:t>
            </a:r>
          </a:p>
          <a:p>
            <a:pPr marL="217732" marR="145898" indent="-182093">
              <a:spcBef>
                <a:spcPts val="544"/>
              </a:spcBef>
            </a:pPr>
            <a:r>
              <a:rPr sz="2000" b="1" spc="-127" dirty="0" err="1">
                <a:latin typeface="Candara" panose="020E0502030303020204" pitchFamily="34" charset="0"/>
                <a:cs typeface="Arial"/>
              </a:rPr>
              <a:t>pertambangan</a:t>
            </a:r>
            <a:r>
              <a:rPr sz="2000" b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2000" b="1" spc="-127" dirty="0" err="1">
                <a:latin typeface="Candara" panose="020E0502030303020204" pitchFamily="34" charset="0"/>
                <a:cs typeface="Arial"/>
              </a:rPr>
              <a:t>dan</a:t>
            </a:r>
            <a:r>
              <a:rPr sz="2000" b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2000" b="1" spc="-127" dirty="0" err="1">
                <a:latin typeface="Candara" panose="020E0502030303020204" pitchFamily="34" charset="0"/>
                <a:cs typeface="Arial"/>
              </a:rPr>
              <a:t>keuangan</a:t>
            </a:r>
            <a:r>
              <a:rPr lang="en-US" sz="2000" b="1" spc="-127" dirty="0">
                <a:latin typeface="Candara" panose="020E0502030303020204" pitchFamily="34" charset="0"/>
                <a:cs typeface="Arial"/>
              </a:rPr>
              <a:t>, </a:t>
            </a:r>
            <a:r>
              <a:rPr lang="en-US" sz="2000" b="1" spc="-127" dirty="0" err="1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serta</a:t>
            </a:r>
            <a:r>
              <a:rPr lang="en-US" sz="2000" b="1" spc="-127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 </a:t>
            </a:r>
            <a:r>
              <a:rPr lang="en-US" sz="2000" b="1" spc="-127" dirty="0" err="1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properti</a:t>
            </a:r>
            <a:r>
              <a:rPr lang="en-US" sz="2000" b="1" spc="-127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 &amp; </a:t>
            </a:r>
            <a:r>
              <a:rPr lang="en-US" sz="2000" b="1" spc="-127" dirty="0" err="1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perumahan</a:t>
            </a:r>
            <a:endParaRPr sz="2000" b="1" dirty="0">
              <a:solidFill>
                <a:srgbClr val="FF0000"/>
              </a:solidFill>
              <a:latin typeface="Candara" panose="020E0502030303020204" pitchFamily="34" charset="0"/>
              <a:cs typeface="Arial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250573" y="1044803"/>
            <a:ext cx="553606" cy="554720"/>
            <a:chOff x="98173" y="892403"/>
            <a:chExt cx="553606" cy="554720"/>
          </a:xfrm>
        </p:grpSpPr>
        <p:sp>
          <p:nvSpPr>
            <p:cNvPr id="38" name="object 13"/>
            <p:cNvSpPr/>
            <p:nvPr/>
          </p:nvSpPr>
          <p:spPr>
            <a:xfrm>
              <a:off x="98173" y="892403"/>
              <a:ext cx="553606" cy="554720"/>
            </a:xfrm>
            <a:custGeom>
              <a:avLst/>
              <a:gdLst/>
              <a:ahLst/>
              <a:cxnLst/>
              <a:rect l="l" t="t" r="r" b="b"/>
              <a:pathLst>
                <a:path w="631190" h="632460">
                  <a:moveTo>
                    <a:pt x="332232" y="631189"/>
                  </a:moveTo>
                  <a:lnTo>
                    <a:pt x="298704" y="631189"/>
                  </a:lnTo>
                  <a:lnTo>
                    <a:pt x="315468" y="632460"/>
                  </a:lnTo>
                  <a:lnTo>
                    <a:pt x="332232" y="631189"/>
                  </a:lnTo>
                  <a:close/>
                </a:path>
                <a:path w="631190" h="632460">
                  <a:moveTo>
                    <a:pt x="315468" y="0"/>
                  </a:moveTo>
                  <a:lnTo>
                    <a:pt x="298704" y="2539"/>
                  </a:lnTo>
                  <a:lnTo>
                    <a:pt x="266700" y="5080"/>
                  </a:lnTo>
                  <a:lnTo>
                    <a:pt x="236219" y="11430"/>
                  </a:lnTo>
                  <a:lnTo>
                    <a:pt x="220980" y="15239"/>
                  </a:lnTo>
                  <a:lnTo>
                    <a:pt x="207264" y="20320"/>
                  </a:lnTo>
                  <a:lnTo>
                    <a:pt x="164592" y="38100"/>
                  </a:lnTo>
                  <a:lnTo>
                    <a:pt x="152400" y="46989"/>
                  </a:lnTo>
                  <a:lnTo>
                    <a:pt x="138683" y="55880"/>
                  </a:lnTo>
                  <a:lnTo>
                    <a:pt x="91439" y="93980"/>
                  </a:lnTo>
                  <a:lnTo>
                    <a:pt x="53339" y="140970"/>
                  </a:lnTo>
                  <a:lnTo>
                    <a:pt x="30480" y="180339"/>
                  </a:lnTo>
                  <a:lnTo>
                    <a:pt x="9144" y="238760"/>
                  </a:lnTo>
                  <a:lnTo>
                    <a:pt x="1524" y="284480"/>
                  </a:lnTo>
                  <a:lnTo>
                    <a:pt x="0" y="300989"/>
                  </a:lnTo>
                  <a:lnTo>
                    <a:pt x="0" y="332739"/>
                  </a:lnTo>
                  <a:lnTo>
                    <a:pt x="9144" y="394970"/>
                  </a:lnTo>
                  <a:lnTo>
                    <a:pt x="30480" y="453389"/>
                  </a:lnTo>
                  <a:lnTo>
                    <a:pt x="53339" y="492760"/>
                  </a:lnTo>
                  <a:lnTo>
                    <a:pt x="91439" y="539750"/>
                  </a:lnTo>
                  <a:lnTo>
                    <a:pt x="138683" y="577850"/>
                  </a:lnTo>
                  <a:lnTo>
                    <a:pt x="192024" y="607060"/>
                  </a:lnTo>
                  <a:lnTo>
                    <a:pt x="236219" y="622300"/>
                  </a:lnTo>
                  <a:lnTo>
                    <a:pt x="283464" y="631189"/>
                  </a:lnTo>
                  <a:lnTo>
                    <a:pt x="347472" y="631189"/>
                  </a:lnTo>
                  <a:lnTo>
                    <a:pt x="362712" y="628650"/>
                  </a:lnTo>
                  <a:lnTo>
                    <a:pt x="379476" y="624839"/>
                  </a:lnTo>
                  <a:lnTo>
                    <a:pt x="394716" y="622300"/>
                  </a:lnTo>
                  <a:lnTo>
                    <a:pt x="408431" y="618489"/>
                  </a:lnTo>
                  <a:lnTo>
                    <a:pt x="423672" y="613410"/>
                  </a:lnTo>
                  <a:lnTo>
                    <a:pt x="437388" y="607060"/>
                  </a:lnTo>
                  <a:lnTo>
                    <a:pt x="452628" y="600710"/>
                  </a:lnTo>
                  <a:lnTo>
                    <a:pt x="466344" y="594360"/>
                  </a:lnTo>
                  <a:lnTo>
                    <a:pt x="315468" y="594360"/>
                  </a:lnTo>
                  <a:lnTo>
                    <a:pt x="300228" y="593089"/>
                  </a:lnTo>
                  <a:lnTo>
                    <a:pt x="288036" y="593089"/>
                  </a:lnTo>
                  <a:lnTo>
                    <a:pt x="280416" y="591820"/>
                  </a:lnTo>
                  <a:lnTo>
                    <a:pt x="272796" y="591820"/>
                  </a:lnTo>
                  <a:lnTo>
                    <a:pt x="259080" y="589280"/>
                  </a:lnTo>
                  <a:lnTo>
                    <a:pt x="260604" y="589280"/>
                  </a:lnTo>
                  <a:lnTo>
                    <a:pt x="245364" y="585470"/>
                  </a:lnTo>
                  <a:lnTo>
                    <a:pt x="246888" y="585470"/>
                  </a:lnTo>
                  <a:lnTo>
                    <a:pt x="236728" y="582930"/>
                  </a:lnTo>
                  <a:lnTo>
                    <a:pt x="233172" y="582930"/>
                  </a:lnTo>
                  <a:lnTo>
                    <a:pt x="222199" y="577850"/>
                  </a:lnTo>
                  <a:lnTo>
                    <a:pt x="220980" y="577850"/>
                  </a:lnTo>
                  <a:lnTo>
                    <a:pt x="207264" y="571500"/>
                  </a:lnTo>
                  <a:lnTo>
                    <a:pt x="195072" y="567689"/>
                  </a:lnTo>
                  <a:lnTo>
                    <a:pt x="184911" y="561339"/>
                  </a:lnTo>
                  <a:lnTo>
                    <a:pt x="182880" y="561339"/>
                  </a:lnTo>
                  <a:lnTo>
                    <a:pt x="170688" y="553720"/>
                  </a:lnTo>
                  <a:lnTo>
                    <a:pt x="172211" y="553720"/>
                  </a:lnTo>
                  <a:lnTo>
                    <a:pt x="162052" y="547370"/>
                  </a:lnTo>
                  <a:lnTo>
                    <a:pt x="161544" y="547370"/>
                  </a:lnTo>
                  <a:lnTo>
                    <a:pt x="138683" y="530860"/>
                  </a:lnTo>
                  <a:lnTo>
                    <a:pt x="140208" y="530860"/>
                  </a:lnTo>
                  <a:lnTo>
                    <a:pt x="118872" y="513080"/>
                  </a:lnTo>
                  <a:lnTo>
                    <a:pt x="119230" y="513080"/>
                  </a:lnTo>
                  <a:lnTo>
                    <a:pt x="100583" y="492760"/>
                  </a:lnTo>
                  <a:lnTo>
                    <a:pt x="101176" y="492760"/>
                  </a:lnTo>
                  <a:lnTo>
                    <a:pt x="86275" y="472439"/>
                  </a:lnTo>
                  <a:lnTo>
                    <a:pt x="85344" y="472439"/>
                  </a:lnTo>
                  <a:lnTo>
                    <a:pt x="77724" y="461010"/>
                  </a:lnTo>
                  <a:lnTo>
                    <a:pt x="72847" y="450850"/>
                  </a:lnTo>
                  <a:lnTo>
                    <a:pt x="71628" y="450850"/>
                  </a:lnTo>
                  <a:lnTo>
                    <a:pt x="66086" y="438150"/>
                  </a:lnTo>
                  <a:lnTo>
                    <a:pt x="65532" y="438150"/>
                  </a:lnTo>
                  <a:lnTo>
                    <a:pt x="59990" y="425450"/>
                  </a:lnTo>
                  <a:lnTo>
                    <a:pt x="59436" y="425450"/>
                  </a:lnTo>
                  <a:lnTo>
                    <a:pt x="50727" y="400050"/>
                  </a:lnTo>
                  <a:lnTo>
                    <a:pt x="50292" y="400050"/>
                  </a:lnTo>
                  <a:lnTo>
                    <a:pt x="45719" y="386080"/>
                  </a:lnTo>
                  <a:lnTo>
                    <a:pt x="47244" y="386080"/>
                  </a:lnTo>
                  <a:lnTo>
                    <a:pt x="42672" y="372110"/>
                  </a:lnTo>
                  <a:lnTo>
                    <a:pt x="43727" y="372110"/>
                  </a:lnTo>
                  <a:lnTo>
                    <a:pt x="41616" y="360680"/>
                  </a:lnTo>
                  <a:lnTo>
                    <a:pt x="41147" y="360680"/>
                  </a:lnTo>
                  <a:lnTo>
                    <a:pt x="39624" y="345439"/>
                  </a:lnTo>
                  <a:lnTo>
                    <a:pt x="38100" y="331470"/>
                  </a:lnTo>
                  <a:lnTo>
                    <a:pt x="38100" y="302260"/>
                  </a:lnTo>
                  <a:lnTo>
                    <a:pt x="39624" y="288289"/>
                  </a:lnTo>
                  <a:lnTo>
                    <a:pt x="41147" y="273050"/>
                  </a:lnTo>
                  <a:lnTo>
                    <a:pt x="41702" y="273050"/>
                  </a:lnTo>
                  <a:lnTo>
                    <a:pt x="44196" y="261620"/>
                  </a:lnTo>
                  <a:lnTo>
                    <a:pt x="42672" y="261620"/>
                  </a:lnTo>
                  <a:lnTo>
                    <a:pt x="47244" y="247650"/>
                  </a:lnTo>
                  <a:lnTo>
                    <a:pt x="45719" y="247650"/>
                  </a:lnTo>
                  <a:lnTo>
                    <a:pt x="50292" y="233680"/>
                  </a:lnTo>
                  <a:lnTo>
                    <a:pt x="50727" y="233680"/>
                  </a:lnTo>
                  <a:lnTo>
                    <a:pt x="59436" y="208280"/>
                  </a:lnTo>
                  <a:lnTo>
                    <a:pt x="59990" y="208280"/>
                  </a:lnTo>
                  <a:lnTo>
                    <a:pt x="65532" y="195580"/>
                  </a:lnTo>
                  <a:lnTo>
                    <a:pt x="66173" y="195580"/>
                  </a:lnTo>
                  <a:lnTo>
                    <a:pt x="77724" y="172720"/>
                  </a:lnTo>
                  <a:lnTo>
                    <a:pt x="85344" y="162560"/>
                  </a:lnTo>
                  <a:lnTo>
                    <a:pt x="101176" y="140970"/>
                  </a:lnTo>
                  <a:lnTo>
                    <a:pt x="100583" y="140970"/>
                  </a:lnTo>
                  <a:lnTo>
                    <a:pt x="119230" y="120650"/>
                  </a:lnTo>
                  <a:lnTo>
                    <a:pt x="118872" y="120650"/>
                  </a:lnTo>
                  <a:lnTo>
                    <a:pt x="140208" y="102870"/>
                  </a:lnTo>
                  <a:lnTo>
                    <a:pt x="138683" y="102870"/>
                  </a:lnTo>
                  <a:lnTo>
                    <a:pt x="161544" y="86360"/>
                  </a:lnTo>
                  <a:lnTo>
                    <a:pt x="162052" y="86360"/>
                  </a:lnTo>
                  <a:lnTo>
                    <a:pt x="172211" y="80010"/>
                  </a:lnTo>
                  <a:lnTo>
                    <a:pt x="170688" y="80010"/>
                  </a:lnTo>
                  <a:lnTo>
                    <a:pt x="182880" y="72389"/>
                  </a:lnTo>
                  <a:lnTo>
                    <a:pt x="184912" y="72389"/>
                  </a:lnTo>
                  <a:lnTo>
                    <a:pt x="195072" y="66039"/>
                  </a:lnTo>
                  <a:lnTo>
                    <a:pt x="197510" y="66039"/>
                  </a:lnTo>
                  <a:lnTo>
                    <a:pt x="207264" y="60960"/>
                  </a:lnTo>
                  <a:lnTo>
                    <a:pt x="220980" y="55880"/>
                  </a:lnTo>
                  <a:lnTo>
                    <a:pt x="222884" y="55880"/>
                  </a:lnTo>
                  <a:lnTo>
                    <a:pt x="233172" y="52070"/>
                  </a:lnTo>
                  <a:lnTo>
                    <a:pt x="231647" y="52070"/>
                  </a:lnTo>
                  <a:lnTo>
                    <a:pt x="246888" y="48260"/>
                  </a:lnTo>
                  <a:lnTo>
                    <a:pt x="245364" y="48260"/>
                  </a:lnTo>
                  <a:lnTo>
                    <a:pt x="259080" y="44450"/>
                  </a:lnTo>
                  <a:lnTo>
                    <a:pt x="272796" y="43180"/>
                  </a:lnTo>
                  <a:lnTo>
                    <a:pt x="288036" y="40639"/>
                  </a:lnTo>
                  <a:lnTo>
                    <a:pt x="300228" y="40639"/>
                  </a:lnTo>
                  <a:lnTo>
                    <a:pt x="315468" y="38100"/>
                  </a:lnTo>
                  <a:lnTo>
                    <a:pt x="466344" y="38100"/>
                  </a:lnTo>
                  <a:lnTo>
                    <a:pt x="423672" y="20320"/>
                  </a:lnTo>
                  <a:lnTo>
                    <a:pt x="409956" y="15239"/>
                  </a:lnTo>
                  <a:lnTo>
                    <a:pt x="394716" y="11430"/>
                  </a:lnTo>
                  <a:lnTo>
                    <a:pt x="379476" y="8889"/>
                  </a:lnTo>
                  <a:lnTo>
                    <a:pt x="362712" y="5080"/>
                  </a:lnTo>
                  <a:lnTo>
                    <a:pt x="332232" y="2539"/>
                  </a:lnTo>
                  <a:lnTo>
                    <a:pt x="315468" y="0"/>
                  </a:lnTo>
                  <a:close/>
                </a:path>
                <a:path w="631190" h="632460">
                  <a:moveTo>
                    <a:pt x="358140" y="590550"/>
                  </a:moveTo>
                  <a:lnTo>
                    <a:pt x="342900" y="593089"/>
                  </a:lnTo>
                  <a:lnTo>
                    <a:pt x="330708" y="593089"/>
                  </a:lnTo>
                  <a:lnTo>
                    <a:pt x="315468" y="594360"/>
                  </a:lnTo>
                  <a:lnTo>
                    <a:pt x="466344" y="594360"/>
                  </a:lnTo>
                  <a:lnTo>
                    <a:pt x="470407" y="591820"/>
                  </a:lnTo>
                  <a:lnTo>
                    <a:pt x="356616" y="591820"/>
                  </a:lnTo>
                  <a:lnTo>
                    <a:pt x="358140" y="590550"/>
                  </a:lnTo>
                  <a:close/>
                </a:path>
                <a:path w="631190" h="632460">
                  <a:moveTo>
                    <a:pt x="272796" y="590550"/>
                  </a:moveTo>
                  <a:lnTo>
                    <a:pt x="272796" y="591820"/>
                  </a:lnTo>
                  <a:lnTo>
                    <a:pt x="280416" y="591820"/>
                  </a:lnTo>
                  <a:lnTo>
                    <a:pt x="272796" y="590550"/>
                  </a:lnTo>
                  <a:close/>
                </a:path>
                <a:path w="631190" h="632460">
                  <a:moveTo>
                    <a:pt x="397764" y="581660"/>
                  </a:moveTo>
                  <a:lnTo>
                    <a:pt x="384048" y="585470"/>
                  </a:lnTo>
                  <a:lnTo>
                    <a:pt x="385572" y="585470"/>
                  </a:lnTo>
                  <a:lnTo>
                    <a:pt x="370332" y="589280"/>
                  </a:lnTo>
                  <a:lnTo>
                    <a:pt x="371855" y="589280"/>
                  </a:lnTo>
                  <a:lnTo>
                    <a:pt x="356616" y="591820"/>
                  </a:lnTo>
                  <a:lnTo>
                    <a:pt x="470407" y="591820"/>
                  </a:lnTo>
                  <a:lnTo>
                    <a:pt x="478536" y="586739"/>
                  </a:lnTo>
                  <a:lnTo>
                    <a:pt x="484414" y="582930"/>
                  </a:lnTo>
                  <a:lnTo>
                    <a:pt x="397764" y="582930"/>
                  </a:lnTo>
                  <a:lnTo>
                    <a:pt x="397764" y="581660"/>
                  </a:lnTo>
                  <a:close/>
                </a:path>
                <a:path w="631190" h="632460">
                  <a:moveTo>
                    <a:pt x="231647" y="581660"/>
                  </a:moveTo>
                  <a:lnTo>
                    <a:pt x="233172" y="582930"/>
                  </a:lnTo>
                  <a:lnTo>
                    <a:pt x="236728" y="582930"/>
                  </a:lnTo>
                  <a:lnTo>
                    <a:pt x="231647" y="581660"/>
                  </a:lnTo>
                  <a:close/>
                </a:path>
                <a:path w="631190" h="632460">
                  <a:moveTo>
                    <a:pt x="411480" y="576580"/>
                  </a:moveTo>
                  <a:lnTo>
                    <a:pt x="397764" y="582930"/>
                  </a:lnTo>
                  <a:lnTo>
                    <a:pt x="484414" y="582930"/>
                  </a:lnTo>
                  <a:lnTo>
                    <a:pt x="492252" y="577850"/>
                  </a:lnTo>
                  <a:lnTo>
                    <a:pt x="409956" y="577850"/>
                  </a:lnTo>
                  <a:lnTo>
                    <a:pt x="411480" y="576580"/>
                  </a:lnTo>
                  <a:close/>
                </a:path>
                <a:path w="631190" h="632460">
                  <a:moveTo>
                    <a:pt x="219455" y="576580"/>
                  </a:moveTo>
                  <a:lnTo>
                    <a:pt x="220980" y="577850"/>
                  </a:lnTo>
                  <a:lnTo>
                    <a:pt x="222199" y="577850"/>
                  </a:lnTo>
                  <a:lnTo>
                    <a:pt x="219455" y="576580"/>
                  </a:lnTo>
                  <a:close/>
                </a:path>
                <a:path w="631190" h="632460">
                  <a:moveTo>
                    <a:pt x="448056" y="560070"/>
                  </a:moveTo>
                  <a:lnTo>
                    <a:pt x="435864" y="567689"/>
                  </a:lnTo>
                  <a:lnTo>
                    <a:pt x="422147" y="571500"/>
                  </a:lnTo>
                  <a:lnTo>
                    <a:pt x="423672" y="571500"/>
                  </a:lnTo>
                  <a:lnTo>
                    <a:pt x="409956" y="577850"/>
                  </a:lnTo>
                  <a:lnTo>
                    <a:pt x="492252" y="577850"/>
                  </a:lnTo>
                  <a:lnTo>
                    <a:pt x="514894" y="561339"/>
                  </a:lnTo>
                  <a:lnTo>
                    <a:pt x="446532" y="561339"/>
                  </a:lnTo>
                  <a:lnTo>
                    <a:pt x="448056" y="560070"/>
                  </a:lnTo>
                  <a:close/>
                </a:path>
                <a:path w="631190" h="632460">
                  <a:moveTo>
                    <a:pt x="182880" y="560070"/>
                  </a:moveTo>
                  <a:lnTo>
                    <a:pt x="182880" y="561339"/>
                  </a:lnTo>
                  <a:lnTo>
                    <a:pt x="184911" y="561339"/>
                  </a:lnTo>
                  <a:lnTo>
                    <a:pt x="182880" y="560070"/>
                  </a:lnTo>
                  <a:close/>
                </a:path>
                <a:path w="631190" h="632460">
                  <a:moveTo>
                    <a:pt x="470916" y="546100"/>
                  </a:moveTo>
                  <a:lnTo>
                    <a:pt x="458724" y="553720"/>
                  </a:lnTo>
                  <a:lnTo>
                    <a:pt x="460248" y="553720"/>
                  </a:lnTo>
                  <a:lnTo>
                    <a:pt x="446532" y="561339"/>
                  </a:lnTo>
                  <a:lnTo>
                    <a:pt x="514894" y="561339"/>
                  </a:lnTo>
                  <a:lnTo>
                    <a:pt x="516636" y="560070"/>
                  </a:lnTo>
                  <a:lnTo>
                    <a:pt x="529970" y="547370"/>
                  </a:lnTo>
                  <a:lnTo>
                    <a:pt x="469392" y="547370"/>
                  </a:lnTo>
                  <a:lnTo>
                    <a:pt x="470916" y="546100"/>
                  </a:lnTo>
                  <a:close/>
                </a:path>
                <a:path w="631190" h="632460">
                  <a:moveTo>
                    <a:pt x="160019" y="546100"/>
                  </a:moveTo>
                  <a:lnTo>
                    <a:pt x="161544" y="547370"/>
                  </a:lnTo>
                  <a:lnTo>
                    <a:pt x="162052" y="547370"/>
                  </a:lnTo>
                  <a:lnTo>
                    <a:pt x="160019" y="546100"/>
                  </a:lnTo>
                  <a:close/>
                </a:path>
                <a:path w="631190" h="632460">
                  <a:moveTo>
                    <a:pt x="561954" y="513080"/>
                  </a:moveTo>
                  <a:lnTo>
                    <a:pt x="512064" y="513080"/>
                  </a:lnTo>
                  <a:lnTo>
                    <a:pt x="490728" y="530860"/>
                  </a:lnTo>
                  <a:lnTo>
                    <a:pt x="492252" y="530860"/>
                  </a:lnTo>
                  <a:lnTo>
                    <a:pt x="469392" y="547370"/>
                  </a:lnTo>
                  <a:lnTo>
                    <a:pt x="529970" y="547370"/>
                  </a:lnTo>
                  <a:lnTo>
                    <a:pt x="537972" y="539750"/>
                  </a:lnTo>
                  <a:lnTo>
                    <a:pt x="559308" y="516889"/>
                  </a:lnTo>
                  <a:lnTo>
                    <a:pt x="561954" y="513080"/>
                  </a:lnTo>
                  <a:close/>
                </a:path>
                <a:path w="631190" h="632460">
                  <a:moveTo>
                    <a:pt x="119230" y="513080"/>
                  </a:moveTo>
                  <a:lnTo>
                    <a:pt x="118872" y="513080"/>
                  </a:lnTo>
                  <a:lnTo>
                    <a:pt x="120396" y="514350"/>
                  </a:lnTo>
                  <a:lnTo>
                    <a:pt x="119230" y="513080"/>
                  </a:lnTo>
                  <a:close/>
                </a:path>
                <a:path w="631190" h="632460">
                  <a:moveTo>
                    <a:pt x="576072" y="492760"/>
                  </a:moveTo>
                  <a:lnTo>
                    <a:pt x="530352" y="492760"/>
                  </a:lnTo>
                  <a:lnTo>
                    <a:pt x="510539" y="514350"/>
                  </a:lnTo>
                  <a:lnTo>
                    <a:pt x="512064" y="513080"/>
                  </a:lnTo>
                  <a:lnTo>
                    <a:pt x="561954" y="513080"/>
                  </a:lnTo>
                  <a:lnTo>
                    <a:pt x="576072" y="492760"/>
                  </a:lnTo>
                  <a:close/>
                </a:path>
                <a:path w="631190" h="632460">
                  <a:moveTo>
                    <a:pt x="101176" y="492760"/>
                  </a:moveTo>
                  <a:lnTo>
                    <a:pt x="100583" y="492760"/>
                  </a:lnTo>
                  <a:lnTo>
                    <a:pt x="102108" y="494030"/>
                  </a:lnTo>
                  <a:lnTo>
                    <a:pt x="101176" y="492760"/>
                  </a:lnTo>
                  <a:close/>
                </a:path>
                <a:path w="631190" h="632460">
                  <a:moveTo>
                    <a:pt x="545592" y="471170"/>
                  </a:moveTo>
                  <a:lnTo>
                    <a:pt x="528828" y="494030"/>
                  </a:lnTo>
                  <a:lnTo>
                    <a:pt x="530352" y="492760"/>
                  </a:lnTo>
                  <a:lnTo>
                    <a:pt x="576072" y="492760"/>
                  </a:lnTo>
                  <a:lnTo>
                    <a:pt x="585216" y="480060"/>
                  </a:lnTo>
                  <a:lnTo>
                    <a:pt x="589570" y="472439"/>
                  </a:lnTo>
                  <a:lnTo>
                    <a:pt x="545592" y="472439"/>
                  </a:lnTo>
                  <a:lnTo>
                    <a:pt x="545592" y="471170"/>
                  </a:lnTo>
                  <a:close/>
                </a:path>
                <a:path w="631190" h="632460">
                  <a:moveTo>
                    <a:pt x="85344" y="471170"/>
                  </a:moveTo>
                  <a:lnTo>
                    <a:pt x="85344" y="472439"/>
                  </a:lnTo>
                  <a:lnTo>
                    <a:pt x="86275" y="472439"/>
                  </a:lnTo>
                  <a:lnTo>
                    <a:pt x="85344" y="471170"/>
                  </a:lnTo>
                  <a:close/>
                </a:path>
                <a:path w="631190" h="632460">
                  <a:moveTo>
                    <a:pt x="559308" y="448310"/>
                  </a:moveTo>
                  <a:lnTo>
                    <a:pt x="551688" y="461010"/>
                  </a:lnTo>
                  <a:lnTo>
                    <a:pt x="553212" y="461010"/>
                  </a:lnTo>
                  <a:lnTo>
                    <a:pt x="545592" y="472439"/>
                  </a:lnTo>
                  <a:lnTo>
                    <a:pt x="589570" y="472439"/>
                  </a:lnTo>
                  <a:lnTo>
                    <a:pt x="600456" y="453389"/>
                  </a:lnTo>
                  <a:lnTo>
                    <a:pt x="601564" y="450850"/>
                  </a:lnTo>
                  <a:lnTo>
                    <a:pt x="559308" y="450850"/>
                  </a:lnTo>
                  <a:lnTo>
                    <a:pt x="559308" y="448310"/>
                  </a:lnTo>
                  <a:close/>
                </a:path>
                <a:path w="631190" h="632460">
                  <a:moveTo>
                    <a:pt x="71628" y="448310"/>
                  </a:moveTo>
                  <a:lnTo>
                    <a:pt x="71628" y="450850"/>
                  </a:lnTo>
                  <a:lnTo>
                    <a:pt x="72847" y="450850"/>
                  </a:lnTo>
                  <a:lnTo>
                    <a:pt x="71628" y="448310"/>
                  </a:lnTo>
                  <a:close/>
                </a:path>
                <a:path w="631190" h="632460">
                  <a:moveTo>
                    <a:pt x="565404" y="436880"/>
                  </a:moveTo>
                  <a:lnTo>
                    <a:pt x="559308" y="450850"/>
                  </a:lnTo>
                  <a:lnTo>
                    <a:pt x="601564" y="450850"/>
                  </a:lnTo>
                  <a:lnTo>
                    <a:pt x="606552" y="439420"/>
                  </a:lnTo>
                  <a:lnTo>
                    <a:pt x="606967" y="438150"/>
                  </a:lnTo>
                  <a:lnTo>
                    <a:pt x="565404" y="438150"/>
                  </a:lnTo>
                  <a:lnTo>
                    <a:pt x="565404" y="436880"/>
                  </a:lnTo>
                  <a:close/>
                </a:path>
                <a:path w="631190" h="632460">
                  <a:moveTo>
                    <a:pt x="65532" y="436880"/>
                  </a:moveTo>
                  <a:lnTo>
                    <a:pt x="65532" y="438150"/>
                  </a:lnTo>
                  <a:lnTo>
                    <a:pt x="66086" y="438150"/>
                  </a:lnTo>
                  <a:lnTo>
                    <a:pt x="65532" y="436880"/>
                  </a:lnTo>
                  <a:close/>
                </a:path>
                <a:path w="631190" h="632460">
                  <a:moveTo>
                    <a:pt x="571500" y="424180"/>
                  </a:moveTo>
                  <a:lnTo>
                    <a:pt x="565404" y="438150"/>
                  </a:lnTo>
                  <a:lnTo>
                    <a:pt x="606967" y="438150"/>
                  </a:lnTo>
                  <a:lnTo>
                    <a:pt x="611124" y="425450"/>
                  </a:lnTo>
                  <a:lnTo>
                    <a:pt x="571500" y="425450"/>
                  </a:lnTo>
                  <a:lnTo>
                    <a:pt x="571500" y="424180"/>
                  </a:lnTo>
                  <a:close/>
                </a:path>
                <a:path w="631190" h="632460">
                  <a:moveTo>
                    <a:pt x="59436" y="424180"/>
                  </a:moveTo>
                  <a:lnTo>
                    <a:pt x="59436" y="425450"/>
                  </a:lnTo>
                  <a:lnTo>
                    <a:pt x="59990" y="425450"/>
                  </a:lnTo>
                  <a:lnTo>
                    <a:pt x="59436" y="424180"/>
                  </a:lnTo>
                  <a:close/>
                </a:path>
                <a:path w="631190" h="632460">
                  <a:moveTo>
                    <a:pt x="580644" y="398780"/>
                  </a:moveTo>
                  <a:lnTo>
                    <a:pt x="571500" y="425450"/>
                  </a:lnTo>
                  <a:lnTo>
                    <a:pt x="611124" y="425450"/>
                  </a:lnTo>
                  <a:lnTo>
                    <a:pt x="617220" y="410210"/>
                  </a:lnTo>
                  <a:lnTo>
                    <a:pt x="619252" y="400050"/>
                  </a:lnTo>
                  <a:lnTo>
                    <a:pt x="580644" y="400050"/>
                  </a:lnTo>
                  <a:lnTo>
                    <a:pt x="580644" y="398780"/>
                  </a:lnTo>
                  <a:close/>
                </a:path>
                <a:path w="631190" h="632460">
                  <a:moveTo>
                    <a:pt x="50292" y="398780"/>
                  </a:moveTo>
                  <a:lnTo>
                    <a:pt x="50292" y="400050"/>
                  </a:lnTo>
                  <a:lnTo>
                    <a:pt x="50727" y="400050"/>
                  </a:lnTo>
                  <a:lnTo>
                    <a:pt x="50292" y="398780"/>
                  </a:lnTo>
                  <a:close/>
                </a:path>
                <a:path w="631190" h="632460">
                  <a:moveTo>
                    <a:pt x="586740" y="372110"/>
                  </a:moveTo>
                  <a:lnTo>
                    <a:pt x="580644" y="400050"/>
                  </a:lnTo>
                  <a:lnTo>
                    <a:pt x="619252" y="400050"/>
                  </a:lnTo>
                  <a:lnTo>
                    <a:pt x="620268" y="394970"/>
                  </a:lnTo>
                  <a:lnTo>
                    <a:pt x="624840" y="379730"/>
                  </a:lnTo>
                  <a:lnTo>
                    <a:pt x="625856" y="374650"/>
                  </a:lnTo>
                  <a:lnTo>
                    <a:pt x="586740" y="374650"/>
                  </a:lnTo>
                  <a:lnTo>
                    <a:pt x="586740" y="372110"/>
                  </a:lnTo>
                  <a:close/>
                </a:path>
                <a:path w="631190" h="632460">
                  <a:moveTo>
                    <a:pt x="43727" y="372110"/>
                  </a:moveTo>
                  <a:lnTo>
                    <a:pt x="42672" y="372110"/>
                  </a:lnTo>
                  <a:lnTo>
                    <a:pt x="44196" y="374650"/>
                  </a:lnTo>
                  <a:lnTo>
                    <a:pt x="43727" y="372110"/>
                  </a:lnTo>
                  <a:close/>
                </a:path>
                <a:path w="631190" h="632460">
                  <a:moveTo>
                    <a:pt x="589788" y="358139"/>
                  </a:moveTo>
                  <a:lnTo>
                    <a:pt x="586740" y="374650"/>
                  </a:lnTo>
                  <a:lnTo>
                    <a:pt x="625856" y="374650"/>
                  </a:lnTo>
                  <a:lnTo>
                    <a:pt x="627888" y="364489"/>
                  </a:lnTo>
                  <a:lnTo>
                    <a:pt x="628269" y="360680"/>
                  </a:lnTo>
                  <a:lnTo>
                    <a:pt x="589788" y="360680"/>
                  </a:lnTo>
                  <a:lnTo>
                    <a:pt x="589788" y="358139"/>
                  </a:lnTo>
                  <a:close/>
                </a:path>
                <a:path w="631190" h="632460">
                  <a:moveTo>
                    <a:pt x="41147" y="358139"/>
                  </a:moveTo>
                  <a:lnTo>
                    <a:pt x="41147" y="360680"/>
                  </a:lnTo>
                  <a:lnTo>
                    <a:pt x="41616" y="360680"/>
                  </a:lnTo>
                  <a:lnTo>
                    <a:pt x="41147" y="358139"/>
                  </a:lnTo>
                  <a:close/>
                </a:path>
                <a:path w="631190" h="632460">
                  <a:moveTo>
                    <a:pt x="626110" y="260350"/>
                  </a:moveTo>
                  <a:lnTo>
                    <a:pt x="586740" y="260350"/>
                  </a:lnTo>
                  <a:lnTo>
                    <a:pt x="589788" y="275589"/>
                  </a:lnTo>
                  <a:lnTo>
                    <a:pt x="592836" y="302260"/>
                  </a:lnTo>
                  <a:lnTo>
                    <a:pt x="592836" y="331470"/>
                  </a:lnTo>
                  <a:lnTo>
                    <a:pt x="591312" y="345439"/>
                  </a:lnTo>
                  <a:lnTo>
                    <a:pt x="589788" y="360680"/>
                  </a:lnTo>
                  <a:lnTo>
                    <a:pt x="628269" y="360680"/>
                  </a:lnTo>
                  <a:lnTo>
                    <a:pt x="629412" y="349250"/>
                  </a:lnTo>
                  <a:lnTo>
                    <a:pt x="630936" y="332739"/>
                  </a:lnTo>
                  <a:lnTo>
                    <a:pt x="630936" y="300989"/>
                  </a:lnTo>
                  <a:lnTo>
                    <a:pt x="629412" y="284480"/>
                  </a:lnTo>
                  <a:lnTo>
                    <a:pt x="627888" y="269239"/>
                  </a:lnTo>
                  <a:lnTo>
                    <a:pt x="626110" y="260350"/>
                  </a:lnTo>
                  <a:close/>
                </a:path>
                <a:path w="631190" h="632460">
                  <a:moveTo>
                    <a:pt x="41702" y="273050"/>
                  </a:moveTo>
                  <a:lnTo>
                    <a:pt x="41147" y="273050"/>
                  </a:lnTo>
                  <a:lnTo>
                    <a:pt x="41147" y="275589"/>
                  </a:lnTo>
                  <a:lnTo>
                    <a:pt x="41702" y="273050"/>
                  </a:lnTo>
                  <a:close/>
                </a:path>
                <a:path w="631190" h="632460">
                  <a:moveTo>
                    <a:pt x="619252" y="233680"/>
                  </a:moveTo>
                  <a:lnTo>
                    <a:pt x="580644" y="233680"/>
                  </a:lnTo>
                  <a:lnTo>
                    <a:pt x="586740" y="261620"/>
                  </a:lnTo>
                  <a:lnTo>
                    <a:pt x="586740" y="260350"/>
                  </a:lnTo>
                  <a:lnTo>
                    <a:pt x="626110" y="260350"/>
                  </a:lnTo>
                  <a:lnTo>
                    <a:pt x="624840" y="254000"/>
                  </a:lnTo>
                  <a:lnTo>
                    <a:pt x="620268" y="238760"/>
                  </a:lnTo>
                  <a:lnTo>
                    <a:pt x="619252" y="233680"/>
                  </a:lnTo>
                  <a:close/>
                </a:path>
                <a:path w="631190" h="632460">
                  <a:moveTo>
                    <a:pt x="50727" y="233680"/>
                  </a:moveTo>
                  <a:lnTo>
                    <a:pt x="50292" y="233680"/>
                  </a:lnTo>
                  <a:lnTo>
                    <a:pt x="50292" y="234950"/>
                  </a:lnTo>
                  <a:lnTo>
                    <a:pt x="50727" y="233680"/>
                  </a:lnTo>
                  <a:close/>
                </a:path>
                <a:path w="631190" h="632460">
                  <a:moveTo>
                    <a:pt x="611124" y="208280"/>
                  </a:moveTo>
                  <a:lnTo>
                    <a:pt x="571500" y="208280"/>
                  </a:lnTo>
                  <a:lnTo>
                    <a:pt x="580644" y="234950"/>
                  </a:lnTo>
                  <a:lnTo>
                    <a:pt x="580644" y="233680"/>
                  </a:lnTo>
                  <a:lnTo>
                    <a:pt x="619252" y="233680"/>
                  </a:lnTo>
                  <a:lnTo>
                    <a:pt x="617220" y="223520"/>
                  </a:lnTo>
                  <a:lnTo>
                    <a:pt x="611124" y="208280"/>
                  </a:lnTo>
                  <a:close/>
                </a:path>
                <a:path w="631190" h="632460">
                  <a:moveTo>
                    <a:pt x="59990" y="208280"/>
                  </a:moveTo>
                  <a:lnTo>
                    <a:pt x="59436" y="208280"/>
                  </a:lnTo>
                  <a:lnTo>
                    <a:pt x="59436" y="209550"/>
                  </a:lnTo>
                  <a:lnTo>
                    <a:pt x="59990" y="208280"/>
                  </a:lnTo>
                  <a:close/>
                </a:path>
                <a:path w="631190" h="632460">
                  <a:moveTo>
                    <a:pt x="606967" y="195580"/>
                  </a:moveTo>
                  <a:lnTo>
                    <a:pt x="565404" y="195580"/>
                  </a:lnTo>
                  <a:lnTo>
                    <a:pt x="571500" y="209550"/>
                  </a:lnTo>
                  <a:lnTo>
                    <a:pt x="571500" y="208280"/>
                  </a:lnTo>
                  <a:lnTo>
                    <a:pt x="611124" y="208280"/>
                  </a:lnTo>
                  <a:lnTo>
                    <a:pt x="606967" y="195580"/>
                  </a:lnTo>
                  <a:close/>
                </a:path>
                <a:path w="631190" h="632460">
                  <a:moveTo>
                    <a:pt x="66173" y="195580"/>
                  </a:moveTo>
                  <a:lnTo>
                    <a:pt x="65532" y="195580"/>
                  </a:lnTo>
                  <a:lnTo>
                    <a:pt x="65532" y="196850"/>
                  </a:lnTo>
                  <a:lnTo>
                    <a:pt x="66173" y="195580"/>
                  </a:lnTo>
                  <a:close/>
                </a:path>
                <a:path w="631190" h="632460">
                  <a:moveTo>
                    <a:pt x="528828" y="139700"/>
                  </a:moveTo>
                  <a:lnTo>
                    <a:pt x="545592" y="162560"/>
                  </a:lnTo>
                  <a:lnTo>
                    <a:pt x="553212" y="172720"/>
                  </a:lnTo>
                  <a:lnTo>
                    <a:pt x="551688" y="172720"/>
                  </a:lnTo>
                  <a:lnTo>
                    <a:pt x="559308" y="185420"/>
                  </a:lnTo>
                  <a:lnTo>
                    <a:pt x="565404" y="196850"/>
                  </a:lnTo>
                  <a:lnTo>
                    <a:pt x="565404" y="195580"/>
                  </a:lnTo>
                  <a:lnTo>
                    <a:pt x="606967" y="195580"/>
                  </a:lnTo>
                  <a:lnTo>
                    <a:pt x="606552" y="194310"/>
                  </a:lnTo>
                  <a:lnTo>
                    <a:pt x="600456" y="180339"/>
                  </a:lnTo>
                  <a:lnTo>
                    <a:pt x="585216" y="152400"/>
                  </a:lnTo>
                  <a:lnTo>
                    <a:pt x="576072" y="140970"/>
                  </a:lnTo>
                  <a:lnTo>
                    <a:pt x="530352" y="140970"/>
                  </a:lnTo>
                  <a:lnTo>
                    <a:pt x="528828" y="139700"/>
                  </a:lnTo>
                  <a:close/>
                </a:path>
                <a:path w="631190" h="632460">
                  <a:moveTo>
                    <a:pt x="102108" y="139700"/>
                  </a:moveTo>
                  <a:lnTo>
                    <a:pt x="100583" y="140970"/>
                  </a:lnTo>
                  <a:lnTo>
                    <a:pt x="101176" y="140970"/>
                  </a:lnTo>
                  <a:lnTo>
                    <a:pt x="102108" y="139700"/>
                  </a:lnTo>
                  <a:close/>
                </a:path>
                <a:path w="631190" h="632460">
                  <a:moveTo>
                    <a:pt x="510540" y="119380"/>
                  </a:moveTo>
                  <a:lnTo>
                    <a:pt x="530352" y="140970"/>
                  </a:lnTo>
                  <a:lnTo>
                    <a:pt x="576072" y="140970"/>
                  </a:lnTo>
                  <a:lnTo>
                    <a:pt x="561954" y="120650"/>
                  </a:lnTo>
                  <a:lnTo>
                    <a:pt x="512064" y="120650"/>
                  </a:lnTo>
                  <a:lnTo>
                    <a:pt x="510540" y="119380"/>
                  </a:lnTo>
                  <a:close/>
                </a:path>
                <a:path w="631190" h="632460">
                  <a:moveTo>
                    <a:pt x="120395" y="119380"/>
                  </a:moveTo>
                  <a:lnTo>
                    <a:pt x="118872" y="120650"/>
                  </a:lnTo>
                  <a:lnTo>
                    <a:pt x="119230" y="120650"/>
                  </a:lnTo>
                  <a:lnTo>
                    <a:pt x="120395" y="119380"/>
                  </a:lnTo>
                  <a:close/>
                </a:path>
                <a:path w="631190" h="632460">
                  <a:moveTo>
                    <a:pt x="529970" y="86360"/>
                  </a:moveTo>
                  <a:lnTo>
                    <a:pt x="469392" y="86360"/>
                  </a:lnTo>
                  <a:lnTo>
                    <a:pt x="492252" y="102870"/>
                  </a:lnTo>
                  <a:lnTo>
                    <a:pt x="490728" y="102870"/>
                  </a:lnTo>
                  <a:lnTo>
                    <a:pt x="512064" y="120650"/>
                  </a:lnTo>
                  <a:lnTo>
                    <a:pt x="561954" y="120650"/>
                  </a:lnTo>
                  <a:lnTo>
                    <a:pt x="559308" y="116839"/>
                  </a:lnTo>
                  <a:lnTo>
                    <a:pt x="537972" y="93980"/>
                  </a:lnTo>
                  <a:lnTo>
                    <a:pt x="529970" y="86360"/>
                  </a:lnTo>
                  <a:close/>
                </a:path>
                <a:path w="631190" h="632460">
                  <a:moveTo>
                    <a:pt x="162052" y="86360"/>
                  </a:moveTo>
                  <a:lnTo>
                    <a:pt x="161544" y="86360"/>
                  </a:lnTo>
                  <a:lnTo>
                    <a:pt x="160019" y="87630"/>
                  </a:lnTo>
                  <a:lnTo>
                    <a:pt x="162052" y="86360"/>
                  </a:lnTo>
                  <a:close/>
                </a:path>
                <a:path w="631190" h="632460">
                  <a:moveTo>
                    <a:pt x="514894" y="72389"/>
                  </a:moveTo>
                  <a:lnTo>
                    <a:pt x="446532" y="72389"/>
                  </a:lnTo>
                  <a:lnTo>
                    <a:pt x="460248" y="80010"/>
                  </a:lnTo>
                  <a:lnTo>
                    <a:pt x="458724" y="80010"/>
                  </a:lnTo>
                  <a:lnTo>
                    <a:pt x="470916" y="87630"/>
                  </a:lnTo>
                  <a:lnTo>
                    <a:pt x="469392" y="86360"/>
                  </a:lnTo>
                  <a:lnTo>
                    <a:pt x="529970" y="86360"/>
                  </a:lnTo>
                  <a:lnTo>
                    <a:pt x="516636" y="73660"/>
                  </a:lnTo>
                  <a:lnTo>
                    <a:pt x="514894" y="72389"/>
                  </a:lnTo>
                  <a:close/>
                </a:path>
                <a:path w="631190" h="632460">
                  <a:moveTo>
                    <a:pt x="184912" y="72389"/>
                  </a:moveTo>
                  <a:lnTo>
                    <a:pt x="182880" y="72389"/>
                  </a:lnTo>
                  <a:lnTo>
                    <a:pt x="182880" y="73660"/>
                  </a:lnTo>
                  <a:lnTo>
                    <a:pt x="184912" y="72389"/>
                  </a:lnTo>
                  <a:close/>
                </a:path>
                <a:path w="631190" h="632460">
                  <a:moveTo>
                    <a:pt x="506185" y="66039"/>
                  </a:moveTo>
                  <a:lnTo>
                    <a:pt x="435864" y="66039"/>
                  </a:lnTo>
                  <a:lnTo>
                    <a:pt x="448056" y="73660"/>
                  </a:lnTo>
                  <a:lnTo>
                    <a:pt x="446532" y="72389"/>
                  </a:lnTo>
                  <a:lnTo>
                    <a:pt x="514894" y="72389"/>
                  </a:lnTo>
                  <a:lnTo>
                    <a:pt x="506185" y="66039"/>
                  </a:lnTo>
                  <a:close/>
                </a:path>
                <a:path w="631190" h="632460">
                  <a:moveTo>
                    <a:pt x="197510" y="66039"/>
                  </a:moveTo>
                  <a:lnTo>
                    <a:pt x="195072" y="66039"/>
                  </a:lnTo>
                  <a:lnTo>
                    <a:pt x="195072" y="67310"/>
                  </a:lnTo>
                  <a:lnTo>
                    <a:pt x="197510" y="66039"/>
                  </a:lnTo>
                  <a:close/>
                </a:path>
                <a:path w="631190" h="632460">
                  <a:moveTo>
                    <a:pt x="492252" y="55880"/>
                  </a:moveTo>
                  <a:lnTo>
                    <a:pt x="409956" y="55880"/>
                  </a:lnTo>
                  <a:lnTo>
                    <a:pt x="423672" y="60960"/>
                  </a:lnTo>
                  <a:lnTo>
                    <a:pt x="435864" y="67310"/>
                  </a:lnTo>
                  <a:lnTo>
                    <a:pt x="435864" y="66039"/>
                  </a:lnTo>
                  <a:lnTo>
                    <a:pt x="506185" y="66039"/>
                  </a:lnTo>
                  <a:lnTo>
                    <a:pt x="492252" y="55880"/>
                  </a:lnTo>
                  <a:close/>
                </a:path>
                <a:path w="631190" h="632460">
                  <a:moveTo>
                    <a:pt x="222884" y="55880"/>
                  </a:moveTo>
                  <a:lnTo>
                    <a:pt x="220980" y="55880"/>
                  </a:lnTo>
                  <a:lnTo>
                    <a:pt x="219455" y="57150"/>
                  </a:lnTo>
                  <a:lnTo>
                    <a:pt x="222884" y="55880"/>
                  </a:lnTo>
                  <a:close/>
                </a:path>
                <a:path w="631190" h="632460">
                  <a:moveTo>
                    <a:pt x="466344" y="38100"/>
                  </a:moveTo>
                  <a:lnTo>
                    <a:pt x="315468" y="38100"/>
                  </a:lnTo>
                  <a:lnTo>
                    <a:pt x="330708" y="40639"/>
                  </a:lnTo>
                  <a:lnTo>
                    <a:pt x="342900" y="40639"/>
                  </a:lnTo>
                  <a:lnTo>
                    <a:pt x="358140" y="43180"/>
                  </a:lnTo>
                  <a:lnTo>
                    <a:pt x="356616" y="43180"/>
                  </a:lnTo>
                  <a:lnTo>
                    <a:pt x="371855" y="44450"/>
                  </a:lnTo>
                  <a:lnTo>
                    <a:pt x="370332" y="44450"/>
                  </a:lnTo>
                  <a:lnTo>
                    <a:pt x="385572" y="48260"/>
                  </a:lnTo>
                  <a:lnTo>
                    <a:pt x="384048" y="48260"/>
                  </a:lnTo>
                  <a:lnTo>
                    <a:pt x="411480" y="57150"/>
                  </a:lnTo>
                  <a:lnTo>
                    <a:pt x="409956" y="55880"/>
                  </a:lnTo>
                  <a:lnTo>
                    <a:pt x="492252" y="55880"/>
                  </a:lnTo>
                  <a:lnTo>
                    <a:pt x="478536" y="46989"/>
                  </a:lnTo>
                  <a:lnTo>
                    <a:pt x="466344" y="38100"/>
                  </a:lnTo>
                  <a:close/>
                </a:path>
              </a:pathLst>
            </a:custGeom>
            <a:solidFill>
              <a:srgbClr val="212A34"/>
            </a:solidFill>
          </p:spPr>
          <p:txBody>
            <a:bodyPr wrap="square" lIns="0" tIns="0" rIns="0" bIns="0" rtlCol="0"/>
            <a:lstStyle/>
            <a:p>
              <a:endParaRPr sz="1600">
                <a:latin typeface="Candara" panose="020E0502030303020204" pitchFamily="34" charset="0"/>
              </a:endParaRPr>
            </a:p>
          </p:txBody>
        </p:sp>
        <p:sp>
          <p:nvSpPr>
            <p:cNvPr id="39" name="object 14"/>
            <p:cNvSpPr txBox="1"/>
            <p:nvPr/>
          </p:nvSpPr>
          <p:spPr>
            <a:xfrm>
              <a:off x="266650" y="921277"/>
              <a:ext cx="216652" cy="458084"/>
            </a:xfrm>
            <a:prstGeom prst="rect">
              <a:avLst/>
            </a:prstGeom>
          </p:spPr>
          <p:txBody>
            <a:bodyPr vert="horz" wrap="square" lIns="0" tIns="11694" rIns="0" bIns="0" rtlCol="0">
              <a:spAutoFit/>
            </a:bodyPr>
            <a:lstStyle/>
            <a:p>
              <a:pPr marL="11136">
                <a:spcBef>
                  <a:spcPts val="92"/>
                </a:spcBef>
              </a:pPr>
              <a:r>
                <a:rPr sz="2900" dirty="0">
                  <a:latin typeface="Candara" panose="020E0502030303020204" pitchFamily="34" charset="0"/>
                  <a:cs typeface="Arial"/>
                </a:rPr>
                <a:t>1</a:t>
              </a:r>
            </a:p>
          </p:txBody>
        </p:sp>
      </p:grpSp>
      <p:sp>
        <p:nvSpPr>
          <p:cNvPr id="40" name="object 101"/>
          <p:cNvSpPr/>
          <p:nvPr/>
        </p:nvSpPr>
        <p:spPr>
          <a:xfrm>
            <a:off x="1016098" y="3023742"/>
            <a:ext cx="1226220" cy="1559532"/>
          </a:xfrm>
          <a:prstGeom prst="rect">
            <a:avLst/>
          </a:prstGeom>
          <a:blipFill>
            <a:blip r:embed="rId3" cstate="print"/>
            <a:srcRect/>
            <a:stretch>
              <a:fillRect t="-14910" r="-77968" b="-18365"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0"/>
          <p:cNvSpPr txBox="1"/>
          <p:nvPr/>
        </p:nvSpPr>
        <p:spPr>
          <a:xfrm>
            <a:off x="2603478" y="3634857"/>
            <a:ext cx="1918021" cy="3775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2000" b="1" spc="-127" dirty="0">
                <a:latin typeface="Candara" panose="020E0502030303020204" pitchFamily="34" charset="0"/>
                <a:cs typeface="Arial"/>
              </a:rPr>
              <a:t>KBLI 1</a:t>
            </a: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43" name="object 40"/>
          <p:cNvSpPr txBox="1"/>
          <p:nvPr/>
        </p:nvSpPr>
        <p:spPr>
          <a:xfrm>
            <a:off x="4752228" y="3634857"/>
            <a:ext cx="1918021" cy="3775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2000" b="1" spc="-127" dirty="0">
                <a:latin typeface="Candara" panose="020E0502030303020204" pitchFamily="34" charset="0"/>
                <a:cs typeface="Arial"/>
              </a:rPr>
              <a:t>KBLI 2</a:t>
            </a: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44" name="object 40"/>
          <p:cNvSpPr txBox="1"/>
          <p:nvPr/>
        </p:nvSpPr>
        <p:spPr>
          <a:xfrm>
            <a:off x="6900978" y="3634857"/>
            <a:ext cx="1918021" cy="3775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lang="id-ID" sz="2000" b="1" spc="-127" dirty="0">
                <a:latin typeface="Candara" panose="020E0502030303020204" pitchFamily="34" charset="0"/>
                <a:cs typeface="Arial"/>
              </a:rPr>
              <a:t>KBLI .. dst</a:t>
            </a: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cxnSp>
        <p:nvCxnSpPr>
          <p:cNvPr id="7" name="Elbow Connector 6"/>
          <p:cNvCxnSpPr>
            <a:endCxn id="42" idx="0"/>
          </p:cNvCxnSpPr>
          <p:nvPr/>
        </p:nvCxnSpPr>
        <p:spPr>
          <a:xfrm rot="5400000">
            <a:off x="4472056" y="2395674"/>
            <a:ext cx="329616" cy="2148750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endCxn id="43" idx="0"/>
          </p:cNvCxnSpPr>
          <p:nvPr/>
        </p:nvCxnSpPr>
        <p:spPr>
          <a:xfrm>
            <a:off x="5711239" y="3305241"/>
            <a:ext cx="0" cy="3296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Elbow Connector 52"/>
          <p:cNvCxnSpPr/>
          <p:nvPr/>
        </p:nvCxnSpPr>
        <p:spPr>
          <a:xfrm rot="16200000" flipH="1">
            <a:off x="6620803" y="2402234"/>
            <a:ext cx="329616" cy="2148750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object 40"/>
          <p:cNvSpPr txBox="1"/>
          <p:nvPr/>
        </p:nvSpPr>
        <p:spPr>
          <a:xfrm>
            <a:off x="2603477" y="4374270"/>
            <a:ext cx="1918021" cy="3775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2000" b="1" spc="-127" dirty="0">
                <a:latin typeface="Candara" panose="020E0502030303020204" pitchFamily="34" charset="0"/>
                <a:cs typeface="Arial"/>
              </a:rPr>
              <a:t>IU </a:t>
            </a:r>
            <a:r>
              <a:rPr sz="2000" b="1" spc="-127" dirty="0" err="1">
                <a:latin typeface="Candara" panose="020E0502030303020204" pitchFamily="34" charset="0"/>
                <a:cs typeface="Arial"/>
              </a:rPr>
              <a:t>Sektor</a:t>
            </a:r>
            <a:r>
              <a:rPr sz="2000" b="1" spc="-127" dirty="0">
                <a:latin typeface="Candara" panose="020E0502030303020204" pitchFamily="34" charset="0"/>
                <a:cs typeface="Arial"/>
              </a:rPr>
              <a:t> A</a:t>
            </a: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58" name="object 40"/>
          <p:cNvSpPr txBox="1"/>
          <p:nvPr/>
        </p:nvSpPr>
        <p:spPr>
          <a:xfrm>
            <a:off x="4752227" y="4367709"/>
            <a:ext cx="1918021" cy="3775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2000" b="1" spc="-127" dirty="0">
                <a:latin typeface="Candara" panose="020E0502030303020204" pitchFamily="34" charset="0"/>
                <a:cs typeface="Arial"/>
              </a:rPr>
              <a:t>IU </a:t>
            </a:r>
            <a:r>
              <a:rPr sz="2000" b="1" spc="-127" dirty="0" err="1">
                <a:latin typeface="Candara" panose="020E0502030303020204" pitchFamily="34" charset="0"/>
                <a:cs typeface="Arial"/>
              </a:rPr>
              <a:t>Sektor</a:t>
            </a:r>
            <a:r>
              <a:rPr sz="2000" b="1" spc="-127" dirty="0">
                <a:latin typeface="Candara" panose="020E0502030303020204" pitchFamily="34" charset="0"/>
                <a:cs typeface="Arial"/>
              </a:rPr>
              <a:t> B</a:t>
            </a: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70" name="object 40"/>
          <p:cNvSpPr txBox="1"/>
          <p:nvPr/>
        </p:nvSpPr>
        <p:spPr>
          <a:xfrm>
            <a:off x="6936090" y="4337374"/>
            <a:ext cx="1918021" cy="3775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2000" b="1" spc="-127" dirty="0">
                <a:latin typeface="Candara" panose="020E0502030303020204" pitchFamily="34" charset="0"/>
                <a:cs typeface="Arial"/>
              </a:rPr>
              <a:t>IU </a:t>
            </a:r>
            <a:r>
              <a:rPr lang="id-ID" sz="2000" b="1" spc="-127" dirty="0">
                <a:latin typeface="Candara" panose="020E0502030303020204" pitchFamily="34" charset="0"/>
                <a:cs typeface="Arial"/>
              </a:rPr>
              <a:t>… dst</a:t>
            </a: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cxnSp>
        <p:nvCxnSpPr>
          <p:cNvPr id="71" name="Straight Connector 70"/>
          <p:cNvCxnSpPr>
            <a:stCxn id="42" idx="2"/>
            <a:endCxn id="56" idx="0"/>
          </p:cNvCxnSpPr>
          <p:nvPr/>
        </p:nvCxnSpPr>
        <p:spPr>
          <a:xfrm flipH="1">
            <a:off x="3562488" y="4012358"/>
            <a:ext cx="1" cy="36191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flipH="1">
            <a:off x="5728793" y="4025743"/>
            <a:ext cx="1" cy="36191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flipH="1">
            <a:off x="7859986" y="4005797"/>
            <a:ext cx="1" cy="36191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object 40"/>
          <p:cNvSpPr txBox="1"/>
          <p:nvPr/>
        </p:nvSpPr>
        <p:spPr>
          <a:xfrm>
            <a:off x="2611115" y="2796657"/>
            <a:ext cx="6200244" cy="3775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2000" b="1" i="1" spc="-127" dirty="0">
                <a:latin typeface="Candara" panose="020E0502030303020204" pitchFamily="34" charset="0"/>
                <a:cs typeface="Arial"/>
              </a:rPr>
              <a:t>ONE COMPANY </a:t>
            </a:r>
            <a:r>
              <a:rPr lang="id-ID" sz="2000" b="1" i="1" spc="-127" dirty="0">
                <a:latin typeface="Candara" panose="020E0502030303020204" pitchFamily="34" charset="0"/>
                <a:cs typeface="Arial"/>
              </a:rPr>
              <a:t>–</a:t>
            </a:r>
            <a:r>
              <a:rPr sz="2000" b="1" i="1" spc="-127" dirty="0">
                <a:latin typeface="Candara" panose="020E0502030303020204" pitchFamily="34" charset="0"/>
                <a:cs typeface="Arial"/>
              </a:rPr>
              <a:t> ONE </a:t>
            </a:r>
            <a:r>
              <a:rPr sz="2000" b="1" spc="-127" dirty="0">
                <a:latin typeface="Candara" panose="020E0502030303020204" pitchFamily="34" charset="0"/>
                <a:cs typeface="Arial"/>
              </a:rPr>
              <a:t>'NIB'</a:t>
            </a: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25656248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i="1" dirty="0">
                <a:latin typeface="Candara" panose="020E0502030303020204" pitchFamily="34" charset="0"/>
              </a:rPr>
              <a:t>POKOK-POKOK DALAM PP 24 TAHUN 2018 &amp; IMPLEMENTASI ‘OSS’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-800" y="7329815"/>
            <a:ext cx="3137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100" i="1" dirty="0">
                <a:latin typeface="Candara" panose="020E0502030303020204" pitchFamily="34" charset="0"/>
              </a:rPr>
              <a:t>Sumber: Kantor Kemenko Perekonomian, 2018</a:t>
            </a:r>
          </a:p>
        </p:txBody>
      </p:sp>
      <p:sp>
        <p:nvSpPr>
          <p:cNvPr id="35" name="object 40"/>
          <p:cNvSpPr txBox="1"/>
          <p:nvPr/>
        </p:nvSpPr>
        <p:spPr>
          <a:xfrm>
            <a:off x="2748166" y="1084226"/>
            <a:ext cx="7703934" cy="105717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>
              <a:spcBef>
                <a:spcPts val="544"/>
              </a:spcBef>
            </a:pPr>
            <a:r>
              <a:rPr sz="2000" b="1" spc="-127" dirty="0">
                <a:latin typeface="Candara" panose="020E0502030303020204" pitchFamily="34" charset="0"/>
                <a:cs typeface="Arial"/>
              </a:rPr>
              <a:t>1 AKUN </a:t>
            </a:r>
            <a:r>
              <a:rPr lang="id-ID" sz="2000" b="1" spc="-127" dirty="0">
                <a:latin typeface="Candara" panose="020E0502030303020204" pitchFamily="34" charset="0"/>
                <a:cs typeface="Arial"/>
              </a:rPr>
              <a:t>–</a:t>
            </a:r>
            <a:r>
              <a:rPr sz="2000" b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2000" b="1" spc="-127" dirty="0" err="1">
                <a:latin typeface="Candara" panose="020E0502030303020204" pitchFamily="34" charset="0"/>
                <a:cs typeface="Arial"/>
              </a:rPr>
              <a:t>untuk</a:t>
            </a:r>
            <a:r>
              <a:rPr sz="2000" b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2000" b="1" spc="-127" dirty="0" err="1">
                <a:latin typeface="Candara" panose="020E0502030303020204" pitchFamily="34" charset="0"/>
                <a:cs typeface="Arial"/>
              </a:rPr>
              <a:t>lebih</a:t>
            </a:r>
            <a:r>
              <a:rPr sz="2000" b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2000" b="1" spc="-127" dirty="0" err="1">
                <a:latin typeface="Candara" panose="020E0502030303020204" pitchFamily="34" charset="0"/>
                <a:cs typeface="Arial"/>
              </a:rPr>
              <a:t>dari</a:t>
            </a:r>
            <a:r>
              <a:rPr sz="2000" b="1" spc="-127" dirty="0">
                <a:latin typeface="Candara" panose="020E0502030303020204" pitchFamily="34" charset="0"/>
                <a:cs typeface="Arial"/>
              </a:rPr>
              <a:t> 1 </a:t>
            </a:r>
            <a:r>
              <a:rPr sz="2000" b="1" spc="-127" dirty="0" err="1">
                <a:latin typeface="Candara" panose="020E0502030303020204" pitchFamily="34" charset="0"/>
                <a:cs typeface="Arial"/>
              </a:rPr>
              <a:t>perusahaan</a:t>
            </a:r>
            <a:endParaRPr lang="en-US" sz="2000" b="1" spc="-127" dirty="0">
              <a:latin typeface="Candara" panose="020E0502030303020204" pitchFamily="34" charset="0"/>
              <a:cs typeface="Arial"/>
            </a:endParaRPr>
          </a:p>
          <a:p>
            <a:pPr marL="57150" marR="145898" indent="-20638">
              <a:spcBef>
                <a:spcPts val="544"/>
              </a:spcBef>
            </a:pPr>
            <a:r>
              <a:rPr lang="en-US" sz="2000" b="1" spc="-127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“ </a:t>
            </a:r>
            <a:r>
              <a:rPr lang="en-US" sz="2000" b="1" spc="-127" dirty="0" err="1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Direktur</a:t>
            </a:r>
            <a:r>
              <a:rPr lang="en-US" sz="2000" b="1" spc="-127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 yang </a:t>
            </a:r>
            <a:r>
              <a:rPr lang="en-US" sz="2000" b="1" spc="-127" dirty="0" err="1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memiliki</a:t>
            </a:r>
            <a:r>
              <a:rPr lang="en-US" sz="2000" b="1" spc="-127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 </a:t>
            </a:r>
            <a:r>
              <a:rPr lang="en-US" sz="2000" b="1" spc="-127" dirty="0" err="1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jabatan</a:t>
            </a:r>
            <a:r>
              <a:rPr lang="en-US" sz="2000" b="1" spc="-127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 di </a:t>
            </a:r>
            <a:r>
              <a:rPr lang="en-US" sz="2000" b="1" spc="-127" dirty="0" err="1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beberapa</a:t>
            </a:r>
            <a:r>
              <a:rPr lang="en-US" sz="2000" b="1" spc="-127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 </a:t>
            </a:r>
            <a:r>
              <a:rPr lang="en-US" sz="2000" b="1" spc="-127" dirty="0" err="1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perusahaan</a:t>
            </a:r>
            <a:r>
              <a:rPr lang="en-US" sz="2000" b="1" spc="-127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, KTP/</a:t>
            </a:r>
            <a:r>
              <a:rPr lang="en-US" sz="2000" b="1" spc="-127" dirty="0" err="1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Paspornya</a:t>
            </a:r>
            <a:r>
              <a:rPr lang="en-US" sz="2000" b="1" spc="-127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 </a:t>
            </a:r>
            <a:r>
              <a:rPr lang="en-US" sz="2000" b="1" spc="-127" dirty="0" err="1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dapat</a:t>
            </a:r>
            <a:r>
              <a:rPr lang="en-US" sz="2000" b="1" spc="-127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 </a:t>
            </a:r>
            <a:r>
              <a:rPr lang="en-US" sz="2000" b="1" spc="-127" dirty="0" err="1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digunakan</a:t>
            </a:r>
            <a:r>
              <a:rPr lang="en-US" sz="2000" b="1" spc="-127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 </a:t>
            </a:r>
            <a:r>
              <a:rPr lang="en-US" sz="2000" b="1" spc="-127" dirty="0" err="1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untuk</a:t>
            </a:r>
            <a:r>
              <a:rPr lang="en-US" sz="2000" b="1" spc="-127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 </a:t>
            </a:r>
            <a:r>
              <a:rPr lang="en-US" sz="2000" b="1" spc="-127" dirty="0" err="1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pembuatan</a:t>
            </a:r>
            <a:r>
              <a:rPr lang="en-US" sz="2000" b="1" spc="-127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 </a:t>
            </a:r>
            <a:r>
              <a:rPr lang="en-US" sz="2000" b="1" spc="-127" dirty="0" err="1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akun</a:t>
            </a:r>
            <a:r>
              <a:rPr lang="en-US" sz="2000" b="1" spc="-127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 OSS </a:t>
            </a:r>
            <a:r>
              <a:rPr lang="en-US" sz="2000" b="1" spc="-127" dirty="0" err="1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atas</a:t>
            </a:r>
            <a:r>
              <a:rPr lang="en-US" sz="2000" b="1" spc="-127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 </a:t>
            </a:r>
            <a:r>
              <a:rPr lang="en-US" sz="2000" b="1" spc="-127" dirty="0" err="1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semua</a:t>
            </a:r>
            <a:r>
              <a:rPr lang="en-US" sz="2000" b="1" spc="-127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 </a:t>
            </a:r>
            <a:r>
              <a:rPr lang="en-US" sz="2000" b="1" spc="-127" dirty="0" err="1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perusahaan</a:t>
            </a:r>
            <a:r>
              <a:rPr lang="en-US" sz="2000" b="1" spc="-127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 </a:t>
            </a:r>
            <a:r>
              <a:rPr lang="en-US" sz="2000" b="1" spc="-127" dirty="0" err="1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tersebut</a:t>
            </a:r>
            <a:r>
              <a:rPr lang="en-US" sz="2000" b="1" spc="-127" dirty="0">
                <a:solidFill>
                  <a:srgbClr val="FF0000"/>
                </a:solidFill>
                <a:latin typeface="Candara" panose="020E0502030303020204" pitchFamily="34" charset="0"/>
                <a:cs typeface="Arial"/>
              </a:rPr>
              <a:t>”</a:t>
            </a:r>
            <a:endParaRPr sz="2000" b="1" dirty="0">
              <a:solidFill>
                <a:srgbClr val="FF0000"/>
              </a:solidFill>
              <a:latin typeface="Candara" panose="020E0502030303020204" pitchFamily="34" charset="0"/>
              <a:cs typeface="Arial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250573" y="1044803"/>
            <a:ext cx="553606" cy="554720"/>
            <a:chOff x="98173" y="892403"/>
            <a:chExt cx="553606" cy="554720"/>
          </a:xfrm>
        </p:grpSpPr>
        <p:sp>
          <p:nvSpPr>
            <p:cNvPr id="38" name="object 13"/>
            <p:cNvSpPr/>
            <p:nvPr/>
          </p:nvSpPr>
          <p:spPr>
            <a:xfrm>
              <a:off x="98173" y="892403"/>
              <a:ext cx="553606" cy="554720"/>
            </a:xfrm>
            <a:custGeom>
              <a:avLst/>
              <a:gdLst/>
              <a:ahLst/>
              <a:cxnLst/>
              <a:rect l="l" t="t" r="r" b="b"/>
              <a:pathLst>
                <a:path w="631190" h="632460">
                  <a:moveTo>
                    <a:pt x="332232" y="631189"/>
                  </a:moveTo>
                  <a:lnTo>
                    <a:pt x="298704" y="631189"/>
                  </a:lnTo>
                  <a:lnTo>
                    <a:pt x="315468" y="632460"/>
                  </a:lnTo>
                  <a:lnTo>
                    <a:pt x="332232" y="631189"/>
                  </a:lnTo>
                  <a:close/>
                </a:path>
                <a:path w="631190" h="632460">
                  <a:moveTo>
                    <a:pt x="315468" y="0"/>
                  </a:moveTo>
                  <a:lnTo>
                    <a:pt x="298704" y="2539"/>
                  </a:lnTo>
                  <a:lnTo>
                    <a:pt x="266700" y="5080"/>
                  </a:lnTo>
                  <a:lnTo>
                    <a:pt x="236219" y="11430"/>
                  </a:lnTo>
                  <a:lnTo>
                    <a:pt x="220980" y="15239"/>
                  </a:lnTo>
                  <a:lnTo>
                    <a:pt x="207264" y="20320"/>
                  </a:lnTo>
                  <a:lnTo>
                    <a:pt x="164592" y="38100"/>
                  </a:lnTo>
                  <a:lnTo>
                    <a:pt x="152400" y="46989"/>
                  </a:lnTo>
                  <a:lnTo>
                    <a:pt x="138683" y="55880"/>
                  </a:lnTo>
                  <a:lnTo>
                    <a:pt x="91439" y="93980"/>
                  </a:lnTo>
                  <a:lnTo>
                    <a:pt x="53339" y="140970"/>
                  </a:lnTo>
                  <a:lnTo>
                    <a:pt x="30480" y="180339"/>
                  </a:lnTo>
                  <a:lnTo>
                    <a:pt x="9144" y="238760"/>
                  </a:lnTo>
                  <a:lnTo>
                    <a:pt x="1524" y="284480"/>
                  </a:lnTo>
                  <a:lnTo>
                    <a:pt x="0" y="300989"/>
                  </a:lnTo>
                  <a:lnTo>
                    <a:pt x="0" y="332739"/>
                  </a:lnTo>
                  <a:lnTo>
                    <a:pt x="9144" y="394970"/>
                  </a:lnTo>
                  <a:lnTo>
                    <a:pt x="30480" y="453389"/>
                  </a:lnTo>
                  <a:lnTo>
                    <a:pt x="53339" y="492760"/>
                  </a:lnTo>
                  <a:lnTo>
                    <a:pt x="91439" y="539750"/>
                  </a:lnTo>
                  <a:lnTo>
                    <a:pt x="138683" y="577850"/>
                  </a:lnTo>
                  <a:lnTo>
                    <a:pt x="192024" y="607060"/>
                  </a:lnTo>
                  <a:lnTo>
                    <a:pt x="236219" y="622300"/>
                  </a:lnTo>
                  <a:lnTo>
                    <a:pt x="283464" y="631189"/>
                  </a:lnTo>
                  <a:lnTo>
                    <a:pt x="347472" y="631189"/>
                  </a:lnTo>
                  <a:lnTo>
                    <a:pt x="362712" y="628650"/>
                  </a:lnTo>
                  <a:lnTo>
                    <a:pt x="379476" y="624839"/>
                  </a:lnTo>
                  <a:lnTo>
                    <a:pt x="394716" y="622300"/>
                  </a:lnTo>
                  <a:lnTo>
                    <a:pt x="408431" y="618489"/>
                  </a:lnTo>
                  <a:lnTo>
                    <a:pt x="423672" y="613410"/>
                  </a:lnTo>
                  <a:lnTo>
                    <a:pt x="437388" y="607060"/>
                  </a:lnTo>
                  <a:lnTo>
                    <a:pt x="452628" y="600710"/>
                  </a:lnTo>
                  <a:lnTo>
                    <a:pt x="466344" y="594360"/>
                  </a:lnTo>
                  <a:lnTo>
                    <a:pt x="315468" y="594360"/>
                  </a:lnTo>
                  <a:lnTo>
                    <a:pt x="300228" y="593089"/>
                  </a:lnTo>
                  <a:lnTo>
                    <a:pt x="288036" y="593089"/>
                  </a:lnTo>
                  <a:lnTo>
                    <a:pt x="280416" y="591820"/>
                  </a:lnTo>
                  <a:lnTo>
                    <a:pt x="272796" y="591820"/>
                  </a:lnTo>
                  <a:lnTo>
                    <a:pt x="259080" y="589280"/>
                  </a:lnTo>
                  <a:lnTo>
                    <a:pt x="260604" y="589280"/>
                  </a:lnTo>
                  <a:lnTo>
                    <a:pt x="245364" y="585470"/>
                  </a:lnTo>
                  <a:lnTo>
                    <a:pt x="246888" y="585470"/>
                  </a:lnTo>
                  <a:lnTo>
                    <a:pt x="236728" y="582930"/>
                  </a:lnTo>
                  <a:lnTo>
                    <a:pt x="233172" y="582930"/>
                  </a:lnTo>
                  <a:lnTo>
                    <a:pt x="222199" y="577850"/>
                  </a:lnTo>
                  <a:lnTo>
                    <a:pt x="220980" y="577850"/>
                  </a:lnTo>
                  <a:lnTo>
                    <a:pt x="207264" y="571500"/>
                  </a:lnTo>
                  <a:lnTo>
                    <a:pt x="195072" y="567689"/>
                  </a:lnTo>
                  <a:lnTo>
                    <a:pt x="184911" y="561339"/>
                  </a:lnTo>
                  <a:lnTo>
                    <a:pt x="182880" y="561339"/>
                  </a:lnTo>
                  <a:lnTo>
                    <a:pt x="170688" y="553720"/>
                  </a:lnTo>
                  <a:lnTo>
                    <a:pt x="172211" y="553720"/>
                  </a:lnTo>
                  <a:lnTo>
                    <a:pt x="162052" y="547370"/>
                  </a:lnTo>
                  <a:lnTo>
                    <a:pt x="161544" y="547370"/>
                  </a:lnTo>
                  <a:lnTo>
                    <a:pt x="138683" y="530860"/>
                  </a:lnTo>
                  <a:lnTo>
                    <a:pt x="140208" y="530860"/>
                  </a:lnTo>
                  <a:lnTo>
                    <a:pt x="118872" y="513080"/>
                  </a:lnTo>
                  <a:lnTo>
                    <a:pt x="119230" y="513080"/>
                  </a:lnTo>
                  <a:lnTo>
                    <a:pt x="100583" y="492760"/>
                  </a:lnTo>
                  <a:lnTo>
                    <a:pt x="101176" y="492760"/>
                  </a:lnTo>
                  <a:lnTo>
                    <a:pt x="86275" y="472439"/>
                  </a:lnTo>
                  <a:lnTo>
                    <a:pt x="85344" y="472439"/>
                  </a:lnTo>
                  <a:lnTo>
                    <a:pt x="77724" y="461010"/>
                  </a:lnTo>
                  <a:lnTo>
                    <a:pt x="72847" y="450850"/>
                  </a:lnTo>
                  <a:lnTo>
                    <a:pt x="71628" y="450850"/>
                  </a:lnTo>
                  <a:lnTo>
                    <a:pt x="66086" y="438150"/>
                  </a:lnTo>
                  <a:lnTo>
                    <a:pt x="65532" y="438150"/>
                  </a:lnTo>
                  <a:lnTo>
                    <a:pt x="59990" y="425450"/>
                  </a:lnTo>
                  <a:lnTo>
                    <a:pt x="59436" y="425450"/>
                  </a:lnTo>
                  <a:lnTo>
                    <a:pt x="50727" y="400050"/>
                  </a:lnTo>
                  <a:lnTo>
                    <a:pt x="50292" y="400050"/>
                  </a:lnTo>
                  <a:lnTo>
                    <a:pt x="45719" y="386080"/>
                  </a:lnTo>
                  <a:lnTo>
                    <a:pt x="47244" y="386080"/>
                  </a:lnTo>
                  <a:lnTo>
                    <a:pt x="42672" y="372110"/>
                  </a:lnTo>
                  <a:lnTo>
                    <a:pt x="43727" y="372110"/>
                  </a:lnTo>
                  <a:lnTo>
                    <a:pt x="41616" y="360680"/>
                  </a:lnTo>
                  <a:lnTo>
                    <a:pt x="41147" y="360680"/>
                  </a:lnTo>
                  <a:lnTo>
                    <a:pt x="39624" y="345439"/>
                  </a:lnTo>
                  <a:lnTo>
                    <a:pt x="38100" y="331470"/>
                  </a:lnTo>
                  <a:lnTo>
                    <a:pt x="38100" y="302260"/>
                  </a:lnTo>
                  <a:lnTo>
                    <a:pt x="39624" y="288289"/>
                  </a:lnTo>
                  <a:lnTo>
                    <a:pt x="41147" y="273050"/>
                  </a:lnTo>
                  <a:lnTo>
                    <a:pt x="41702" y="273050"/>
                  </a:lnTo>
                  <a:lnTo>
                    <a:pt x="44196" y="261620"/>
                  </a:lnTo>
                  <a:lnTo>
                    <a:pt x="42672" y="261620"/>
                  </a:lnTo>
                  <a:lnTo>
                    <a:pt x="47244" y="247650"/>
                  </a:lnTo>
                  <a:lnTo>
                    <a:pt x="45719" y="247650"/>
                  </a:lnTo>
                  <a:lnTo>
                    <a:pt x="50292" y="233680"/>
                  </a:lnTo>
                  <a:lnTo>
                    <a:pt x="50727" y="233680"/>
                  </a:lnTo>
                  <a:lnTo>
                    <a:pt x="59436" y="208280"/>
                  </a:lnTo>
                  <a:lnTo>
                    <a:pt x="59990" y="208280"/>
                  </a:lnTo>
                  <a:lnTo>
                    <a:pt x="65532" y="195580"/>
                  </a:lnTo>
                  <a:lnTo>
                    <a:pt x="66173" y="195580"/>
                  </a:lnTo>
                  <a:lnTo>
                    <a:pt x="77724" y="172720"/>
                  </a:lnTo>
                  <a:lnTo>
                    <a:pt x="85344" y="162560"/>
                  </a:lnTo>
                  <a:lnTo>
                    <a:pt x="101176" y="140970"/>
                  </a:lnTo>
                  <a:lnTo>
                    <a:pt x="100583" y="140970"/>
                  </a:lnTo>
                  <a:lnTo>
                    <a:pt x="119230" y="120650"/>
                  </a:lnTo>
                  <a:lnTo>
                    <a:pt x="118872" y="120650"/>
                  </a:lnTo>
                  <a:lnTo>
                    <a:pt x="140208" y="102870"/>
                  </a:lnTo>
                  <a:lnTo>
                    <a:pt x="138683" y="102870"/>
                  </a:lnTo>
                  <a:lnTo>
                    <a:pt x="161544" y="86360"/>
                  </a:lnTo>
                  <a:lnTo>
                    <a:pt x="162052" y="86360"/>
                  </a:lnTo>
                  <a:lnTo>
                    <a:pt x="172211" y="80010"/>
                  </a:lnTo>
                  <a:lnTo>
                    <a:pt x="170688" y="80010"/>
                  </a:lnTo>
                  <a:lnTo>
                    <a:pt x="182880" y="72389"/>
                  </a:lnTo>
                  <a:lnTo>
                    <a:pt x="184912" y="72389"/>
                  </a:lnTo>
                  <a:lnTo>
                    <a:pt x="195072" y="66039"/>
                  </a:lnTo>
                  <a:lnTo>
                    <a:pt x="197510" y="66039"/>
                  </a:lnTo>
                  <a:lnTo>
                    <a:pt x="207264" y="60960"/>
                  </a:lnTo>
                  <a:lnTo>
                    <a:pt x="220980" y="55880"/>
                  </a:lnTo>
                  <a:lnTo>
                    <a:pt x="222884" y="55880"/>
                  </a:lnTo>
                  <a:lnTo>
                    <a:pt x="233172" y="52070"/>
                  </a:lnTo>
                  <a:lnTo>
                    <a:pt x="231647" y="52070"/>
                  </a:lnTo>
                  <a:lnTo>
                    <a:pt x="246888" y="48260"/>
                  </a:lnTo>
                  <a:lnTo>
                    <a:pt x="245364" y="48260"/>
                  </a:lnTo>
                  <a:lnTo>
                    <a:pt x="259080" y="44450"/>
                  </a:lnTo>
                  <a:lnTo>
                    <a:pt x="272796" y="43180"/>
                  </a:lnTo>
                  <a:lnTo>
                    <a:pt x="288036" y="40639"/>
                  </a:lnTo>
                  <a:lnTo>
                    <a:pt x="300228" y="40639"/>
                  </a:lnTo>
                  <a:lnTo>
                    <a:pt x="315468" y="38100"/>
                  </a:lnTo>
                  <a:lnTo>
                    <a:pt x="466344" y="38100"/>
                  </a:lnTo>
                  <a:lnTo>
                    <a:pt x="423672" y="20320"/>
                  </a:lnTo>
                  <a:lnTo>
                    <a:pt x="409956" y="15239"/>
                  </a:lnTo>
                  <a:lnTo>
                    <a:pt x="394716" y="11430"/>
                  </a:lnTo>
                  <a:lnTo>
                    <a:pt x="379476" y="8889"/>
                  </a:lnTo>
                  <a:lnTo>
                    <a:pt x="362712" y="5080"/>
                  </a:lnTo>
                  <a:lnTo>
                    <a:pt x="332232" y="2539"/>
                  </a:lnTo>
                  <a:lnTo>
                    <a:pt x="315468" y="0"/>
                  </a:lnTo>
                  <a:close/>
                </a:path>
                <a:path w="631190" h="632460">
                  <a:moveTo>
                    <a:pt x="358140" y="590550"/>
                  </a:moveTo>
                  <a:lnTo>
                    <a:pt x="342900" y="593089"/>
                  </a:lnTo>
                  <a:lnTo>
                    <a:pt x="330708" y="593089"/>
                  </a:lnTo>
                  <a:lnTo>
                    <a:pt x="315468" y="594360"/>
                  </a:lnTo>
                  <a:lnTo>
                    <a:pt x="466344" y="594360"/>
                  </a:lnTo>
                  <a:lnTo>
                    <a:pt x="470407" y="591820"/>
                  </a:lnTo>
                  <a:lnTo>
                    <a:pt x="356616" y="591820"/>
                  </a:lnTo>
                  <a:lnTo>
                    <a:pt x="358140" y="590550"/>
                  </a:lnTo>
                  <a:close/>
                </a:path>
                <a:path w="631190" h="632460">
                  <a:moveTo>
                    <a:pt x="272796" y="590550"/>
                  </a:moveTo>
                  <a:lnTo>
                    <a:pt x="272796" y="591820"/>
                  </a:lnTo>
                  <a:lnTo>
                    <a:pt x="280416" y="591820"/>
                  </a:lnTo>
                  <a:lnTo>
                    <a:pt x="272796" y="590550"/>
                  </a:lnTo>
                  <a:close/>
                </a:path>
                <a:path w="631190" h="632460">
                  <a:moveTo>
                    <a:pt x="397764" y="581660"/>
                  </a:moveTo>
                  <a:lnTo>
                    <a:pt x="384048" y="585470"/>
                  </a:lnTo>
                  <a:lnTo>
                    <a:pt x="385572" y="585470"/>
                  </a:lnTo>
                  <a:lnTo>
                    <a:pt x="370332" y="589280"/>
                  </a:lnTo>
                  <a:lnTo>
                    <a:pt x="371855" y="589280"/>
                  </a:lnTo>
                  <a:lnTo>
                    <a:pt x="356616" y="591820"/>
                  </a:lnTo>
                  <a:lnTo>
                    <a:pt x="470407" y="591820"/>
                  </a:lnTo>
                  <a:lnTo>
                    <a:pt x="478536" y="586739"/>
                  </a:lnTo>
                  <a:lnTo>
                    <a:pt x="484414" y="582930"/>
                  </a:lnTo>
                  <a:lnTo>
                    <a:pt x="397764" y="582930"/>
                  </a:lnTo>
                  <a:lnTo>
                    <a:pt x="397764" y="581660"/>
                  </a:lnTo>
                  <a:close/>
                </a:path>
                <a:path w="631190" h="632460">
                  <a:moveTo>
                    <a:pt x="231647" y="581660"/>
                  </a:moveTo>
                  <a:lnTo>
                    <a:pt x="233172" y="582930"/>
                  </a:lnTo>
                  <a:lnTo>
                    <a:pt x="236728" y="582930"/>
                  </a:lnTo>
                  <a:lnTo>
                    <a:pt x="231647" y="581660"/>
                  </a:lnTo>
                  <a:close/>
                </a:path>
                <a:path w="631190" h="632460">
                  <a:moveTo>
                    <a:pt x="411480" y="576580"/>
                  </a:moveTo>
                  <a:lnTo>
                    <a:pt x="397764" y="582930"/>
                  </a:lnTo>
                  <a:lnTo>
                    <a:pt x="484414" y="582930"/>
                  </a:lnTo>
                  <a:lnTo>
                    <a:pt x="492252" y="577850"/>
                  </a:lnTo>
                  <a:lnTo>
                    <a:pt x="409956" y="577850"/>
                  </a:lnTo>
                  <a:lnTo>
                    <a:pt x="411480" y="576580"/>
                  </a:lnTo>
                  <a:close/>
                </a:path>
                <a:path w="631190" h="632460">
                  <a:moveTo>
                    <a:pt x="219455" y="576580"/>
                  </a:moveTo>
                  <a:lnTo>
                    <a:pt x="220980" y="577850"/>
                  </a:lnTo>
                  <a:lnTo>
                    <a:pt x="222199" y="577850"/>
                  </a:lnTo>
                  <a:lnTo>
                    <a:pt x="219455" y="576580"/>
                  </a:lnTo>
                  <a:close/>
                </a:path>
                <a:path w="631190" h="632460">
                  <a:moveTo>
                    <a:pt x="448056" y="560070"/>
                  </a:moveTo>
                  <a:lnTo>
                    <a:pt x="435864" y="567689"/>
                  </a:lnTo>
                  <a:lnTo>
                    <a:pt x="422147" y="571500"/>
                  </a:lnTo>
                  <a:lnTo>
                    <a:pt x="423672" y="571500"/>
                  </a:lnTo>
                  <a:lnTo>
                    <a:pt x="409956" y="577850"/>
                  </a:lnTo>
                  <a:lnTo>
                    <a:pt x="492252" y="577850"/>
                  </a:lnTo>
                  <a:lnTo>
                    <a:pt x="514894" y="561339"/>
                  </a:lnTo>
                  <a:lnTo>
                    <a:pt x="446532" y="561339"/>
                  </a:lnTo>
                  <a:lnTo>
                    <a:pt x="448056" y="560070"/>
                  </a:lnTo>
                  <a:close/>
                </a:path>
                <a:path w="631190" h="632460">
                  <a:moveTo>
                    <a:pt x="182880" y="560070"/>
                  </a:moveTo>
                  <a:lnTo>
                    <a:pt x="182880" y="561339"/>
                  </a:lnTo>
                  <a:lnTo>
                    <a:pt x="184911" y="561339"/>
                  </a:lnTo>
                  <a:lnTo>
                    <a:pt x="182880" y="560070"/>
                  </a:lnTo>
                  <a:close/>
                </a:path>
                <a:path w="631190" h="632460">
                  <a:moveTo>
                    <a:pt x="470916" y="546100"/>
                  </a:moveTo>
                  <a:lnTo>
                    <a:pt x="458724" y="553720"/>
                  </a:lnTo>
                  <a:lnTo>
                    <a:pt x="460248" y="553720"/>
                  </a:lnTo>
                  <a:lnTo>
                    <a:pt x="446532" y="561339"/>
                  </a:lnTo>
                  <a:lnTo>
                    <a:pt x="514894" y="561339"/>
                  </a:lnTo>
                  <a:lnTo>
                    <a:pt x="516636" y="560070"/>
                  </a:lnTo>
                  <a:lnTo>
                    <a:pt x="529970" y="547370"/>
                  </a:lnTo>
                  <a:lnTo>
                    <a:pt x="469392" y="547370"/>
                  </a:lnTo>
                  <a:lnTo>
                    <a:pt x="470916" y="546100"/>
                  </a:lnTo>
                  <a:close/>
                </a:path>
                <a:path w="631190" h="632460">
                  <a:moveTo>
                    <a:pt x="160019" y="546100"/>
                  </a:moveTo>
                  <a:lnTo>
                    <a:pt x="161544" y="547370"/>
                  </a:lnTo>
                  <a:lnTo>
                    <a:pt x="162052" y="547370"/>
                  </a:lnTo>
                  <a:lnTo>
                    <a:pt x="160019" y="546100"/>
                  </a:lnTo>
                  <a:close/>
                </a:path>
                <a:path w="631190" h="632460">
                  <a:moveTo>
                    <a:pt x="561954" y="513080"/>
                  </a:moveTo>
                  <a:lnTo>
                    <a:pt x="512064" y="513080"/>
                  </a:lnTo>
                  <a:lnTo>
                    <a:pt x="490728" y="530860"/>
                  </a:lnTo>
                  <a:lnTo>
                    <a:pt x="492252" y="530860"/>
                  </a:lnTo>
                  <a:lnTo>
                    <a:pt x="469392" y="547370"/>
                  </a:lnTo>
                  <a:lnTo>
                    <a:pt x="529970" y="547370"/>
                  </a:lnTo>
                  <a:lnTo>
                    <a:pt x="537972" y="539750"/>
                  </a:lnTo>
                  <a:lnTo>
                    <a:pt x="559308" y="516889"/>
                  </a:lnTo>
                  <a:lnTo>
                    <a:pt x="561954" y="513080"/>
                  </a:lnTo>
                  <a:close/>
                </a:path>
                <a:path w="631190" h="632460">
                  <a:moveTo>
                    <a:pt x="119230" y="513080"/>
                  </a:moveTo>
                  <a:lnTo>
                    <a:pt x="118872" y="513080"/>
                  </a:lnTo>
                  <a:lnTo>
                    <a:pt x="120396" y="514350"/>
                  </a:lnTo>
                  <a:lnTo>
                    <a:pt x="119230" y="513080"/>
                  </a:lnTo>
                  <a:close/>
                </a:path>
                <a:path w="631190" h="632460">
                  <a:moveTo>
                    <a:pt x="576072" y="492760"/>
                  </a:moveTo>
                  <a:lnTo>
                    <a:pt x="530352" y="492760"/>
                  </a:lnTo>
                  <a:lnTo>
                    <a:pt x="510539" y="514350"/>
                  </a:lnTo>
                  <a:lnTo>
                    <a:pt x="512064" y="513080"/>
                  </a:lnTo>
                  <a:lnTo>
                    <a:pt x="561954" y="513080"/>
                  </a:lnTo>
                  <a:lnTo>
                    <a:pt x="576072" y="492760"/>
                  </a:lnTo>
                  <a:close/>
                </a:path>
                <a:path w="631190" h="632460">
                  <a:moveTo>
                    <a:pt x="101176" y="492760"/>
                  </a:moveTo>
                  <a:lnTo>
                    <a:pt x="100583" y="492760"/>
                  </a:lnTo>
                  <a:lnTo>
                    <a:pt x="102108" y="494030"/>
                  </a:lnTo>
                  <a:lnTo>
                    <a:pt x="101176" y="492760"/>
                  </a:lnTo>
                  <a:close/>
                </a:path>
                <a:path w="631190" h="632460">
                  <a:moveTo>
                    <a:pt x="545592" y="471170"/>
                  </a:moveTo>
                  <a:lnTo>
                    <a:pt x="528828" y="494030"/>
                  </a:lnTo>
                  <a:lnTo>
                    <a:pt x="530352" y="492760"/>
                  </a:lnTo>
                  <a:lnTo>
                    <a:pt x="576072" y="492760"/>
                  </a:lnTo>
                  <a:lnTo>
                    <a:pt x="585216" y="480060"/>
                  </a:lnTo>
                  <a:lnTo>
                    <a:pt x="589570" y="472439"/>
                  </a:lnTo>
                  <a:lnTo>
                    <a:pt x="545592" y="472439"/>
                  </a:lnTo>
                  <a:lnTo>
                    <a:pt x="545592" y="471170"/>
                  </a:lnTo>
                  <a:close/>
                </a:path>
                <a:path w="631190" h="632460">
                  <a:moveTo>
                    <a:pt x="85344" y="471170"/>
                  </a:moveTo>
                  <a:lnTo>
                    <a:pt x="85344" y="472439"/>
                  </a:lnTo>
                  <a:lnTo>
                    <a:pt x="86275" y="472439"/>
                  </a:lnTo>
                  <a:lnTo>
                    <a:pt x="85344" y="471170"/>
                  </a:lnTo>
                  <a:close/>
                </a:path>
                <a:path w="631190" h="632460">
                  <a:moveTo>
                    <a:pt x="559308" y="448310"/>
                  </a:moveTo>
                  <a:lnTo>
                    <a:pt x="551688" y="461010"/>
                  </a:lnTo>
                  <a:lnTo>
                    <a:pt x="553212" y="461010"/>
                  </a:lnTo>
                  <a:lnTo>
                    <a:pt x="545592" y="472439"/>
                  </a:lnTo>
                  <a:lnTo>
                    <a:pt x="589570" y="472439"/>
                  </a:lnTo>
                  <a:lnTo>
                    <a:pt x="600456" y="453389"/>
                  </a:lnTo>
                  <a:lnTo>
                    <a:pt x="601564" y="450850"/>
                  </a:lnTo>
                  <a:lnTo>
                    <a:pt x="559308" y="450850"/>
                  </a:lnTo>
                  <a:lnTo>
                    <a:pt x="559308" y="448310"/>
                  </a:lnTo>
                  <a:close/>
                </a:path>
                <a:path w="631190" h="632460">
                  <a:moveTo>
                    <a:pt x="71628" y="448310"/>
                  </a:moveTo>
                  <a:lnTo>
                    <a:pt x="71628" y="450850"/>
                  </a:lnTo>
                  <a:lnTo>
                    <a:pt x="72847" y="450850"/>
                  </a:lnTo>
                  <a:lnTo>
                    <a:pt x="71628" y="448310"/>
                  </a:lnTo>
                  <a:close/>
                </a:path>
                <a:path w="631190" h="632460">
                  <a:moveTo>
                    <a:pt x="565404" y="436880"/>
                  </a:moveTo>
                  <a:lnTo>
                    <a:pt x="559308" y="450850"/>
                  </a:lnTo>
                  <a:lnTo>
                    <a:pt x="601564" y="450850"/>
                  </a:lnTo>
                  <a:lnTo>
                    <a:pt x="606552" y="439420"/>
                  </a:lnTo>
                  <a:lnTo>
                    <a:pt x="606967" y="438150"/>
                  </a:lnTo>
                  <a:lnTo>
                    <a:pt x="565404" y="438150"/>
                  </a:lnTo>
                  <a:lnTo>
                    <a:pt x="565404" y="436880"/>
                  </a:lnTo>
                  <a:close/>
                </a:path>
                <a:path w="631190" h="632460">
                  <a:moveTo>
                    <a:pt x="65532" y="436880"/>
                  </a:moveTo>
                  <a:lnTo>
                    <a:pt x="65532" y="438150"/>
                  </a:lnTo>
                  <a:lnTo>
                    <a:pt x="66086" y="438150"/>
                  </a:lnTo>
                  <a:lnTo>
                    <a:pt x="65532" y="436880"/>
                  </a:lnTo>
                  <a:close/>
                </a:path>
                <a:path w="631190" h="632460">
                  <a:moveTo>
                    <a:pt x="571500" y="424180"/>
                  </a:moveTo>
                  <a:lnTo>
                    <a:pt x="565404" y="438150"/>
                  </a:lnTo>
                  <a:lnTo>
                    <a:pt x="606967" y="438150"/>
                  </a:lnTo>
                  <a:lnTo>
                    <a:pt x="611124" y="425450"/>
                  </a:lnTo>
                  <a:lnTo>
                    <a:pt x="571500" y="425450"/>
                  </a:lnTo>
                  <a:lnTo>
                    <a:pt x="571500" y="424180"/>
                  </a:lnTo>
                  <a:close/>
                </a:path>
                <a:path w="631190" h="632460">
                  <a:moveTo>
                    <a:pt x="59436" y="424180"/>
                  </a:moveTo>
                  <a:lnTo>
                    <a:pt x="59436" y="425450"/>
                  </a:lnTo>
                  <a:lnTo>
                    <a:pt x="59990" y="425450"/>
                  </a:lnTo>
                  <a:lnTo>
                    <a:pt x="59436" y="424180"/>
                  </a:lnTo>
                  <a:close/>
                </a:path>
                <a:path w="631190" h="632460">
                  <a:moveTo>
                    <a:pt x="580644" y="398780"/>
                  </a:moveTo>
                  <a:lnTo>
                    <a:pt x="571500" y="425450"/>
                  </a:lnTo>
                  <a:lnTo>
                    <a:pt x="611124" y="425450"/>
                  </a:lnTo>
                  <a:lnTo>
                    <a:pt x="617220" y="410210"/>
                  </a:lnTo>
                  <a:lnTo>
                    <a:pt x="619252" y="400050"/>
                  </a:lnTo>
                  <a:lnTo>
                    <a:pt x="580644" y="400050"/>
                  </a:lnTo>
                  <a:lnTo>
                    <a:pt x="580644" y="398780"/>
                  </a:lnTo>
                  <a:close/>
                </a:path>
                <a:path w="631190" h="632460">
                  <a:moveTo>
                    <a:pt x="50292" y="398780"/>
                  </a:moveTo>
                  <a:lnTo>
                    <a:pt x="50292" y="400050"/>
                  </a:lnTo>
                  <a:lnTo>
                    <a:pt x="50727" y="400050"/>
                  </a:lnTo>
                  <a:lnTo>
                    <a:pt x="50292" y="398780"/>
                  </a:lnTo>
                  <a:close/>
                </a:path>
                <a:path w="631190" h="632460">
                  <a:moveTo>
                    <a:pt x="586740" y="372110"/>
                  </a:moveTo>
                  <a:lnTo>
                    <a:pt x="580644" y="400050"/>
                  </a:lnTo>
                  <a:lnTo>
                    <a:pt x="619252" y="400050"/>
                  </a:lnTo>
                  <a:lnTo>
                    <a:pt x="620268" y="394970"/>
                  </a:lnTo>
                  <a:lnTo>
                    <a:pt x="624840" y="379730"/>
                  </a:lnTo>
                  <a:lnTo>
                    <a:pt x="625856" y="374650"/>
                  </a:lnTo>
                  <a:lnTo>
                    <a:pt x="586740" y="374650"/>
                  </a:lnTo>
                  <a:lnTo>
                    <a:pt x="586740" y="372110"/>
                  </a:lnTo>
                  <a:close/>
                </a:path>
                <a:path w="631190" h="632460">
                  <a:moveTo>
                    <a:pt x="43727" y="372110"/>
                  </a:moveTo>
                  <a:lnTo>
                    <a:pt x="42672" y="372110"/>
                  </a:lnTo>
                  <a:lnTo>
                    <a:pt x="44196" y="374650"/>
                  </a:lnTo>
                  <a:lnTo>
                    <a:pt x="43727" y="372110"/>
                  </a:lnTo>
                  <a:close/>
                </a:path>
                <a:path w="631190" h="632460">
                  <a:moveTo>
                    <a:pt x="589788" y="358139"/>
                  </a:moveTo>
                  <a:lnTo>
                    <a:pt x="586740" y="374650"/>
                  </a:lnTo>
                  <a:lnTo>
                    <a:pt x="625856" y="374650"/>
                  </a:lnTo>
                  <a:lnTo>
                    <a:pt x="627888" y="364489"/>
                  </a:lnTo>
                  <a:lnTo>
                    <a:pt x="628269" y="360680"/>
                  </a:lnTo>
                  <a:lnTo>
                    <a:pt x="589788" y="360680"/>
                  </a:lnTo>
                  <a:lnTo>
                    <a:pt x="589788" y="358139"/>
                  </a:lnTo>
                  <a:close/>
                </a:path>
                <a:path w="631190" h="632460">
                  <a:moveTo>
                    <a:pt x="41147" y="358139"/>
                  </a:moveTo>
                  <a:lnTo>
                    <a:pt x="41147" y="360680"/>
                  </a:lnTo>
                  <a:lnTo>
                    <a:pt x="41616" y="360680"/>
                  </a:lnTo>
                  <a:lnTo>
                    <a:pt x="41147" y="358139"/>
                  </a:lnTo>
                  <a:close/>
                </a:path>
                <a:path w="631190" h="632460">
                  <a:moveTo>
                    <a:pt x="626110" y="260350"/>
                  </a:moveTo>
                  <a:lnTo>
                    <a:pt x="586740" y="260350"/>
                  </a:lnTo>
                  <a:lnTo>
                    <a:pt x="589788" y="275589"/>
                  </a:lnTo>
                  <a:lnTo>
                    <a:pt x="592836" y="302260"/>
                  </a:lnTo>
                  <a:lnTo>
                    <a:pt x="592836" y="331470"/>
                  </a:lnTo>
                  <a:lnTo>
                    <a:pt x="591312" y="345439"/>
                  </a:lnTo>
                  <a:lnTo>
                    <a:pt x="589788" y="360680"/>
                  </a:lnTo>
                  <a:lnTo>
                    <a:pt x="628269" y="360680"/>
                  </a:lnTo>
                  <a:lnTo>
                    <a:pt x="629412" y="349250"/>
                  </a:lnTo>
                  <a:lnTo>
                    <a:pt x="630936" y="332739"/>
                  </a:lnTo>
                  <a:lnTo>
                    <a:pt x="630936" y="300989"/>
                  </a:lnTo>
                  <a:lnTo>
                    <a:pt x="629412" y="284480"/>
                  </a:lnTo>
                  <a:lnTo>
                    <a:pt x="627888" y="269239"/>
                  </a:lnTo>
                  <a:lnTo>
                    <a:pt x="626110" y="260350"/>
                  </a:lnTo>
                  <a:close/>
                </a:path>
                <a:path w="631190" h="632460">
                  <a:moveTo>
                    <a:pt x="41702" y="273050"/>
                  </a:moveTo>
                  <a:lnTo>
                    <a:pt x="41147" y="273050"/>
                  </a:lnTo>
                  <a:lnTo>
                    <a:pt x="41147" y="275589"/>
                  </a:lnTo>
                  <a:lnTo>
                    <a:pt x="41702" y="273050"/>
                  </a:lnTo>
                  <a:close/>
                </a:path>
                <a:path w="631190" h="632460">
                  <a:moveTo>
                    <a:pt x="619252" y="233680"/>
                  </a:moveTo>
                  <a:lnTo>
                    <a:pt x="580644" y="233680"/>
                  </a:lnTo>
                  <a:lnTo>
                    <a:pt x="586740" y="261620"/>
                  </a:lnTo>
                  <a:lnTo>
                    <a:pt x="586740" y="260350"/>
                  </a:lnTo>
                  <a:lnTo>
                    <a:pt x="626110" y="260350"/>
                  </a:lnTo>
                  <a:lnTo>
                    <a:pt x="624840" y="254000"/>
                  </a:lnTo>
                  <a:lnTo>
                    <a:pt x="620268" y="238760"/>
                  </a:lnTo>
                  <a:lnTo>
                    <a:pt x="619252" y="233680"/>
                  </a:lnTo>
                  <a:close/>
                </a:path>
                <a:path w="631190" h="632460">
                  <a:moveTo>
                    <a:pt x="50727" y="233680"/>
                  </a:moveTo>
                  <a:lnTo>
                    <a:pt x="50292" y="233680"/>
                  </a:lnTo>
                  <a:lnTo>
                    <a:pt x="50292" y="234950"/>
                  </a:lnTo>
                  <a:lnTo>
                    <a:pt x="50727" y="233680"/>
                  </a:lnTo>
                  <a:close/>
                </a:path>
                <a:path w="631190" h="632460">
                  <a:moveTo>
                    <a:pt x="611124" y="208280"/>
                  </a:moveTo>
                  <a:lnTo>
                    <a:pt x="571500" y="208280"/>
                  </a:lnTo>
                  <a:lnTo>
                    <a:pt x="580644" y="234950"/>
                  </a:lnTo>
                  <a:lnTo>
                    <a:pt x="580644" y="233680"/>
                  </a:lnTo>
                  <a:lnTo>
                    <a:pt x="619252" y="233680"/>
                  </a:lnTo>
                  <a:lnTo>
                    <a:pt x="617220" y="223520"/>
                  </a:lnTo>
                  <a:lnTo>
                    <a:pt x="611124" y="208280"/>
                  </a:lnTo>
                  <a:close/>
                </a:path>
                <a:path w="631190" h="632460">
                  <a:moveTo>
                    <a:pt x="59990" y="208280"/>
                  </a:moveTo>
                  <a:lnTo>
                    <a:pt x="59436" y="208280"/>
                  </a:lnTo>
                  <a:lnTo>
                    <a:pt x="59436" y="209550"/>
                  </a:lnTo>
                  <a:lnTo>
                    <a:pt x="59990" y="208280"/>
                  </a:lnTo>
                  <a:close/>
                </a:path>
                <a:path w="631190" h="632460">
                  <a:moveTo>
                    <a:pt x="606967" y="195580"/>
                  </a:moveTo>
                  <a:lnTo>
                    <a:pt x="565404" y="195580"/>
                  </a:lnTo>
                  <a:lnTo>
                    <a:pt x="571500" y="209550"/>
                  </a:lnTo>
                  <a:lnTo>
                    <a:pt x="571500" y="208280"/>
                  </a:lnTo>
                  <a:lnTo>
                    <a:pt x="611124" y="208280"/>
                  </a:lnTo>
                  <a:lnTo>
                    <a:pt x="606967" y="195580"/>
                  </a:lnTo>
                  <a:close/>
                </a:path>
                <a:path w="631190" h="632460">
                  <a:moveTo>
                    <a:pt x="66173" y="195580"/>
                  </a:moveTo>
                  <a:lnTo>
                    <a:pt x="65532" y="195580"/>
                  </a:lnTo>
                  <a:lnTo>
                    <a:pt x="65532" y="196850"/>
                  </a:lnTo>
                  <a:lnTo>
                    <a:pt x="66173" y="195580"/>
                  </a:lnTo>
                  <a:close/>
                </a:path>
                <a:path w="631190" h="632460">
                  <a:moveTo>
                    <a:pt x="528828" y="139700"/>
                  </a:moveTo>
                  <a:lnTo>
                    <a:pt x="545592" y="162560"/>
                  </a:lnTo>
                  <a:lnTo>
                    <a:pt x="553212" y="172720"/>
                  </a:lnTo>
                  <a:lnTo>
                    <a:pt x="551688" y="172720"/>
                  </a:lnTo>
                  <a:lnTo>
                    <a:pt x="559308" y="185420"/>
                  </a:lnTo>
                  <a:lnTo>
                    <a:pt x="565404" y="196850"/>
                  </a:lnTo>
                  <a:lnTo>
                    <a:pt x="565404" y="195580"/>
                  </a:lnTo>
                  <a:lnTo>
                    <a:pt x="606967" y="195580"/>
                  </a:lnTo>
                  <a:lnTo>
                    <a:pt x="606552" y="194310"/>
                  </a:lnTo>
                  <a:lnTo>
                    <a:pt x="600456" y="180339"/>
                  </a:lnTo>
                  <a:lnTo>
                    <a:pt x="585216" y="152400"/>
                  </a:lnTo>
                  <a:lnTo>
                    <a:pt x="576072" y="140970"/>
                  </a:lnTo>
                  <a:lnTo>
                    <a:pt x="530352" y="140970"/>
                  </a:lnTo>
                  <a:lnTo>
                    <a:pt x="528828" y="139700"/>
                  </a:lnTo>
                  <a:close/>
                </a:path>
                <a:path w="631190" h="632460">
                  <a:moveTo>
                    <a:pt x="102108" y="139700"/>
                  </a:moveTo>
                  <a:lnTo>
                    <a:pt x="100583" y="140970"/>
                  </a:lnTo>
                  <a:lnTo>
                    <a:pt x="101176" y="140970"/>
                  </a:lnTo>
                  <a:lnTo>
                    <a:pt x="102108" y="139700"/>
                  </a:lnTo>
                  <a:close/>
                </a:path>
                <a:path w="631190" h="632460">
                  <a:moveTo>
                    <a:pt x="510540" y="119380"/>
                  </a:moveTo>
                  <a:lnTo>
                    <a:pt x="530352" y="140970"/>
                  </a:lnTo>
                  <a:lnTo>
                    <a:pt x="576072" y="140970"/>
                  </a:lnTo>
                  <a:lnTo>
                    <a:pt x="561954" y="120650"/>
                  </a:lnTo>
                  <a:lnTo>
                    <a:pt x="512064" y="120650"/>
                  </a:lnTo>
                  <a:lnTo>
                    <a:pt x="510540" y="119380"/>
                  </a:lnTo>
                  <a:close/>
                </a:path>
                <a:path w="631190" h="632460">
                  <a:moveTo>
                    <a:pt x="120395" y="119380"/>
                  </a:moveTo>
                  <a:lnTo>
                    <a:pt x="118872" y="120650"/>
                  </a:lnTo>
                  <a:lnTo>
                    <a:pt x="119230" y="120650"/>
                  </a:lnTo>
                  <a:lnTo>
                    <a:pt x="120395" y="119380"/>
                  </a:lnTo>
                  <a:close/>
                </a:path>
                <a:path w="631190" h="632460">
                  <a:moveTo>
                    <a:pt x="529970" y="86360"/>
                  </a:moveTo>
                  <a:lnTo>
                    <a:pt x="469392" y="86360"/>
                  </a:lnTo>
                  <a:lnTo>
                    <a:pt x="492252" y="102870"/>
                  </a:lnTo>
                  <a:lnTo>
                    <a:pt x="490728" y="102870"/>
                  </a:lnTo>
                  <a:lnTo>
                    <a:pt x="512064" y="120650"/>
                  </a:lnTo>
                  <a:lnTo>
                    <a:pt x="561954" y="120650"/>
                  </a:lnTo>
                  <a:lnTo>
                    <a:pt x="559308" y="116839"/>
                  </a:lnTo>
                  <a:lnTo>
                    <a:pt x="537972" y="93980"/>
                  </a:lnTo>
                  <a:lnTo>
                    <a:pt x="529970" y="86360"/>
                  </a:lnTo>
                  <a:close/>
                </a:path>
                <a:path w="631190" h="632460">
                  <a:moveTo>
                    <a:pt x="162052" y="86360"/>
                  </a:moveTo>
                  <a:lnTo>
                    <a:pt x="161544" y="86360"/>
                  </a:lnTo>
                  <a:lnTo>
                    <a:pt x="160019" y="87630"/>
                  </a:lnTo>
                  <a:lnTo>
                    <a:pt x="162052" y="86360"/>
                  </a:lnTo>
                  <a:close/>
                </a:path>
                <a:path w="631190" h="632460">
                  <a:moveTo>
                    <a:pt x="514894" y="72389"/>
                  </a:moveTo>
                  <a:lnTo>
                    <a:pt x="446532" y="72389"/>
                  </a:lnTo>
                  <a:lnTo>
                    <a:pt x="460248" y="80010"/>
                  </a:lnTo>
                  <a:lnTo>
                    <a:pt x="458724" y="80010"/>
                  </a:lnTo>
                  <a:lnTo>
                    <a:pt x="470916" y="87630"/>
                  </a:lnTo>
                  <a:lnTo>
                    <a:pt x="469392" y="86360"/>
                  </a:lnTo>
                  <a:lnTo>
                    <a:pt x="529970" y="86360"/>
                  </a:lnTo>
                  <a:lnTo>
                    <a:pt x="516636" y="73660"/>
                  </a:lnTo>
                  <a:lnTo>
                    <a:pt x="514894" y="72389"/>
                  </a:lnTo>
                  <a:close/>
                </a:path>
                <a:path w="631190" h="632460">
                  <a:moveTo>
                    <a:pt x="184912" y="72389"/>
                  </a:moveTo>
                  <a:lnTo>
                    <a:pt x="182880" y="72389"/>
                  </a:lnTo>
                  <a:lnTo>
                    <a:pt x="182880" y="73660"/>
                  </a:lnTo>
                  <a:lnTo>
                    <a:pt x="184912" y="72389"/>
                  </a:lnTo>
                  <a:close/>
                </a:path>
                <a:path w="631190" h="632460">
                  <a:moveTo>
                    <a:pt x="506185" y="66039"/>
                  </a:moveTo>
                  <a:lnTo>
                    <a:pt x="435864" y="66039"/>
                  </a:lnTo>
                  <a:lnTo>
                    <a:pt x="448056" y="73660"/>
                  </a:lnTo>
                  <a:lnTo>
                    <a:pt x="446532" y="72389"/>
                  </a:lnTo>
                  <a:lnTo>
                    <a:pt x="514894" y="72389"/>
                  </a:lnTo>
                  <a:lnTo>
                    <a:pt x="506185" y="66039"/>
                  </a:lnTo>
                  <a:close/>
                </a:path>
                <a:path w="631190" h="632460">
                  <a:moveTo>
                    <a:pt x="197510" y="66039"/>
                  </a:moveTo>
                  <a:lnTo>
                    <a:pt x="195072" y="66039"/>
                  </a:lnTo>
                  <a:lnTo>
                    <a:pt x="195072" y="67310"/>
                  </a:lnTo>
                  <a:lnTo>
                    <a:pt x="197510" y="66039"/>
                  </a:lnTo>
                  <a:close/>
                </a:path>
                <a:path w="631190" h="632460">
                  <a:moveTo>
                    <a:pt x="492252" y="55880"/>
                  </a:moveTo>
                  <a:lnTo>
                    <a:pt x="409956" y="55880"/>
                  </a:lnTo>
                  <a:lnTo>
                    <a:pt x="423672" y="60960"/>
                  </a:lnTo>
                  <a:lnTo>
                    <a:pt x="435864" y="67310"/>
                  </a:lnTo>
                  <a:lnTo>
                    <a:pt x="435864" y="66039"/>
                  </a:lnTo>
                  <a:lnTo>
                    <a:pt x="506185" y="66039"/>
                  </a:lnTo>
                  <a:lnTo>
                    <a:pt x="492252" y="55880"/>
                  </a:lnTo>
                  <a:close/>
                </a:path>
                <a:path w="631190" h="632460">
                  <a:moveTo>
                    <a:pt x="222884" y="55880"/>
                  </a:moveTo>
                  <a:lnTo>
                    <a:pt x="220980" y="55880"/>
                  </a:lnTo>
                  <a:lnTo>
                    <a:pt x="219455" y="57150"/>
                  </a:lnTo>
                  <a:lnTo>
                    <a:pt x="222884" y="55880"/>
                  </a:lnTo>
                  <a:close/>
                </a:path>
                <a:path w="631190" h="632460">
                  <a:moveTo>
                    <a:pt x="466344" y="38100"/>
                  </a:moveTo>
                  <a:lnTo>
                    <a:pt x="315468" y="38100"/>
                  </a:lnTo>
                  <a:lnTo>
                    <a:pt x="330708" y="40639"/>
                  </a:lnTo>
                  <a:lnTo>
                    <a:pt x="342900" y="40639"/>
                  </a:lnTo>
                  <a:lnTo>
                    <a:pt x="358140" y="43180"/>
                  </a:lnTo>
                  <a:lnTo>
                    <a:pt x="356616" y="43180"/>
                  </a:lnTo>
                  <a:lnTo>
                    <a:pt x="371855" y="44450"/>
                  </a:lnTo>
                  <a:lnTo>
                    <a:pt x="370332" y="44450"/>
                  </a:lnTo>
                  <a:lnTo>
                    <a:pt x="385572" y="48260"/>
                  </a:lnTo>
                  <a:lnTo>
                    <a:pt x="384048" y="48260"/>
                  </a:lnTo>
                  <a:lnTo>
                    <a:pt x="411480" y="57150"/>
                  </a:lnTo>
                  <a:lnTo>
                    <a:pt x="409956" y="55880"/>
                  </a:lnTo>
                  <a:lnTo>
                    <a:pt x="492252" y="55880"/>
                  </a:lnTo>
                  <a:lnTo>
                    <a:pt x="478536" y="46989"/>
                  </a:lnTo>
                  <a:lnTo>
                    <a:pt x="466344" y="38100"/>
                  </a:lnTo>
                  <a:close/>
                </a:path>
              </a:pathLst>
            </a:custGeom>
            <a:solidFill>
              <a:srgbClr val="212A34"/>
            </a:solidFill>
          </p:spPr>
          <p:txBody>
            <a:bodyPr wrap="square" lIns="0" tIns="0" rIns="0" bIns="0" rtlCol="0"/>
            <a:lstStyle/>
            <a:p>
              <a:endParaRPr sz="1600">
                <a:latin typeface="Candara" panose="020E0502030303020204" pitchFamily="34" charset="0"/>
              </a:endParaRPr>
            </a:p>
          </p:txBody>
        </p:sp>
        <p:sp>
          <p:nvSpPr>
            <p:cNvPr id="39" name="object 14"/>
            <p:cNvSpPr txBox="1"/>
            <p:nvPr/>
          </p:nvSpPr>
          <p:spPr>
            <a:xfrm>
              <a:off x="266650" y="921277"/>
              <a:ext cx="216652" cy="458084"/>
            </a:xfrm>
            <a:prstGeom prst="rect">
              <a:avLst/>
            </a:prstGeom>
          </p:spPr>
          <p:txBody>
            <a:bodyPr vert="horz" wrap="square" lIns="0" tIns="11694" rIns="0" bIns="0" rtlCol="0">
              <a:spAutoFit/>
            </a:bodyPr>
            <a:lstStyle/>
            <a:p>
              <a:pPr marL="11136">
                <a:spcBef>
                  <a:spcPts val="92"/>
                </a:spcBef>
              </a:pPr>
              <a:r>
                <a:rPr sz="2900" dirty="0">
                  <a:latin typeface="Candara" panose="020E0502030303020204" pitchFamily="34" charset="0"/>
                  <a:cs typeface="Arial"/>
                </a:rPr>
                <a:t>3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72656" y="1083202"/>
            <a:ext cx="1595248" cy="1290459"/>
            <a:chOff x="828395" y="2457335"/>
            <a:chExt cx="2537247" cy="2309749"/>
          </a:xfrm>
        </p:grpSpPr>
        <p:sp>
          <p:nvSpPr>
            <p:cNvPr id="31" name="object 3"/>
            <p:cNvSpPr/>
            <p:nvPr/>
          </p:nvSpPr>
          <p:spPr>
            <a:xfrm>
              <a:off x="1768806" y="4415917"/>
              <a:ext cx="667386" cy="196215"/>
            </a:xfrm>
            <a:custGeom>
              <a:avLst/>
              <a:gdLst/>
              <a:ahLst/>
              <a:cxnLst/>
              <a:rect l="l" t="t" r="r" b="b"/>
              <a:pathLst>
                <a:path w="667385" h="196214">
                  <a:moveTo>
                    <a:pt x="0" y="195605"/>
                  </a:moveTo>
                  <a:lnTo>
                    <a:pt x="667067" y="195605"/>
                  </a:lnTo>
                  <a:lnTo>
                    <a:pt x="667067" y="0"/>
                  </a:lnTo>
                  <a:lnTo>
                    <a:pt x="0" y="0"/>
                  </a:lnTo>
                  <a:lnTo>
                    <a:pt x="0" y="195605"/>
                  </a:lnTo>
                  <a:close/>
                </a:path>
              </a:pathLst>
            </a:custGeom>
            <a:solidFill>
              <a:srgbClr val="CCD0D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4"/>
            <p:cNvSpPr/>
            <p:nvPr/>
          </p:nvSpPr>
          <p:spPr>
            <a:xfrm>
              <a:off x="1613333" y="4611509"/>
              <a:ext cx="978535" cy="155575"/>
            </a:xfrm>
            <a:custGeom>
              <a:avLst/>
              <a:gdLst/>
              <a:ahLst/>
              <a:cxnLst/>
              <a:rect l="l" t="t" r="r" b="b"/>
              <a:pathLst>
                <a:path w="978535" h="155575">
                  <a:moveTo>
                    <a:pt x="900290" y="0"/>
                  </a:moveTo>
                  <a:lnTo>
                    <a:pt x="77736" y="0"/>
                  </a:lnTo>
                  <a:lnTo>
                    <a:pt x="47604" y="6152"/>
                  </a:lnTo>
                  <a:lnTo>
                    <a:pt x="22880" y="22886"/>
                  </a:lnTo>
                  <a:lnTo>
                    <a:pt x="6150" y="47614"/>
                  </a:lnTo>
                  <a:lnTo>
                    <a:pt x="0" y="77749"/>
                  </a:lnTo>
                  <a:lnTo>
                    <a:pt x="6150" y="107876"/>
                  </a:lnTo>
                  <a:lnTo>
                    <a:pt x="22880" y="132600"/>
                  </a:lnTo>
                  <a:lnTo>
                    <a:pt x="47604" y="149333"/>
                  </a:lnTo>
                  <a:lnTo>
                    <a:pt x="77736" y="155486"/>
                  </a:lnTo>
                  <a:lnTo>
                    <a:pt x="900290" y="155486"/>
                  </a:lnTo>
                  <a:lnTo>
                    <a:pt x="930417" y="149333"/>
                  </a:lnTo>
                  <a:lnTo>
                    <a:pt x="955141" y="132600"/>
                  </a:lnTo>
                  <a:lnTo>
                    <a:pt x="971874" y="107876"/>
                  </a:lnTo>
                  <a:lnTo>
                    <a:pt x="978027" y="77749"/>
                  </a:lnTo>
                  <a:lnTo>
                    <a:pt x="971874" y="47614"/>
                  </a:lnTo>
                  <a:lnTo>
                    <a:pt x="955141" y="22886"/>
                  </a:lnTo>
                  <a:lnTo>
                    <a:pt x="930417" y="6152"/>
                  </a:lnTo>
                  <a:lnTo>
                    <a:pt x="900290" y="0"/>
                  </a:lnTo>
                  <a:close/>
                </a:path>
              </a:pathLst>
            </a:custGeom>
            <a:solidFill>
              <a:srgbClr val="E4E7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5"/>
            <p:cNvSpPr/>
            <p:nvPr/>
          </p:nvSpPr>
          <p:spPr>
            <a:xfrm>
              <a:off x="828403" y="2457335"/>
              <a:ext cx="2508250" cy="1749425"/>
            </a:xfrm>
            <a:custGeom>
              <a:avLst/>
              <a:gdLst/>
              <a:ahLst/>
              <a:cxnLst/>
              <a:rect l="l" t="t" r="r" b="b"/>
              <a:pathLst>
                <a:path w="2508250" h="1749425">
                  <a:moveTo>
                    <a:pt x="2389903" y="0"/>
                  </a:moveTo>
                  <a:lnTo>
                    <a:pt x="117859" y="0"/>
                  </a:lnTo>
                  <a:lnTo>
                    <a:pt x="71935" y="9247"/>
                  </a:lnTo>
                  <a:lnTo>
                    <a:pt x="34475" y="34483"/>
                  </a:lnTo>
                  <a:lnTo>
                    <a:pt x="9243" y="71944"/>
                  </a:lnTo>
                  <a:lnTo>
                    <a:pt x="0" y="117868"/>
                  </a:lnTo>
                  <a:lnTo>
                    <a:pt x="0" y="1700276"/>
                  </a:lnTo>
                  <a:lnTo>
                    <a:pt x="42233" y="1714165"/>
                  </a:lnTo>
                  <a:lnTo>
                    <a:pt x="92457" y="1720241"/>
                  </a:lnTo>
                  <a:lnTo>
                    <a:pt x="159803" y="1725739"/>
                  </a:lnTo>
                  <a:lnTo>
                    <a:pt x="242558" y="1730658"/>
                  </a:lnTo>
                  <a:lnTo>
                    <a:pt x="391839" y="1736952"/>
                  </a:lnTo>
                  <a:lnTo>
                    <a:pt x="693432" y="1744547"/>
                  </a:lnTo>
                  <a:lnTo>
                    <a:pt x="1253886" y="1749177"/>
                  </a:lnTo>
                  <a:lnTo>
                    <a:pt x="1814339" y="1744547"/>
                  </a:lnTo>
                  <a:lnTo>
                    <a:pt x="2115933" y="1736952"/>
                  </a:lnTo>
                  <a:lnTo>
                    <a:pt x="2265213" y="1730658"/>
                  </a:lnTo>
                  <a:lnTo>
                    <a:pt x="2347969" y="1725739"/>
                  </a:lnTo>
                  <a:lnTo>
                    <a:pt x="2415314" y="1720241"/>
                  </a:lnTo>
                  <a:lnTo>
                    <a:pt x="2465538" y="1714165"/>
                  </a:lnTo>
                  <a:lnTo>
                    <a:pt x="2505025" y="1703965"/>
                  </a:lnTo>
                  <a:lnTo>
                    <a:pt x="2507772" y="1700276"/>
                  </a:lnTo>
                  <a:lnTo>
                    <a:pt x="2507772" y="117868"/>
                  </a:lnTo>
                  <a:lnTo>
                    <a:pt x="2498524" y="71944"/>
                  </a:lnTo>
                  <a:lnTo>
                    <a:pt x="2473288" y="34483"/>
                  </a:lnTo>
                  <a:lnTo>
                    <a:pt x="2435827" y="9247"/>
                  </a:lnTo>
                  <a:lnTo>
                    <a:pt x="2389903" y="0"/>
                  </a:lnTo>
                  <a:close/>
                </a:path>
              </a:pathLst>
            </a:custGeom>
            <a:solidFill>
              <a:srgbClr val="36434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6"/>
            <p:cNvSpPr/>
            <p:nvPr/>
          </p:nvSpPr>
          <p:spPr>
            <a:xfrm>
              <a:off x="946266" y="2575203"/>
              <a:ext cx="2272664" cy="1332231"/>
            </a:xfrm>
            <a:custGeom>
              <a:avLst/>
              <a:gdLst/>
              <a:ahLst/>
              <a:cxnLst/>
              <a:rect l="l" t="t" r="r" b="b"/>
              <a:pathLst>
                <a:path w="2272665" h="1332229">
                  <a:moveTo>
                    <a:pt x="0" y="0"/>
                  </a:moveTo>
                  <a:lnTo>
                    <a:pt x="2272043" y="0"/>
                  </a:lnTo>
                  <a:lnTo>
                    <a:pt x="2272043" y="1331620"/>
                  </a:lnTo>
                  <a:lnTo>
                    <a:pt x="0" y="13316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6576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7"/>
            <p:cNvSpPr/>
            <p:nvPr/>
          </p:nvSpPr>
          <p:spPr>
            <a:xfrm>
              <a:off x="1768806" y="4298048"/>
              <a:ext cx="667386" cy="118110"/>
            </a:xfrm>
            <a:custGeom>
              <a:avLst/>
              <a:gdLst/>
              <a:ahLst/>
              <a:cxnLst/>
              <a:rect l="l" t="t" r="r" b="b"/>
              <a:pathLst>
                <a:path w="667385" h="118110">
                  <a:moveTo>
                    <a:pt x="0" y="0"/>
                  </a:moveTo>
                  <a:lnTo>
                    <a:pt x="667067" y="0"/>
                  </a:lnTo>
                  <a:lnTo>
                    <a:pt x="667067" y="117868"/>
                  </a:lnTo>
                  <a:lnTo>
                    <a:pt x="0" y="117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BB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8"/>
            <p:cNvSpPr/>
            <p:nvPr/>
          </p:nvSpPr>
          <p:spPr>
            <a:xfrm>
              <a:off x="828395" y="4027210"/>
              <a:ext cx="2508250" cy="273685"/>
            </a:xfrm>
            <a:custGeom>
              <a:avLst/>
              <a:gdLst/>
              <a:ahLst/>
              <a:cxnLst/>
              <a:rect l="l" t="t" r="r" b="b"/>
              <a:pathLst>
                <a:path w="2508250" h="273685">
                  <a:moveTo>
                    <a:pt x="2507780" y="0"/>
                  </a:moveTo>
                  <a:lnTo>
                    <a:pt x="0" y="0"/>
                  </a:lnTo>
                  <a:lnTo>
                    <a:pt x="0" y="155473"/>
                  </a:lnTo>
                  <a:lnTo>
                    <a:pt x="9247" y="201397"/>
                  </a:lnTo>
                  <a:lnTo>
                    <a:pt x="34482" y="238858"/>
                  </a:lnTo>
                  <a:lnTo>
                    <a:pt x="71943" y="264094"/>
                  </a:lnTo>
                  <a:lnTo>
                    <a:pt x="117867" y="273342"/>
                  </a:lnTo>
                  <a:lnTo>
                    <a:pt x="2389911" y="273342"/>
                  </a:lnTo>
                  <a:lnTo>
                    <a:pt x="2435835" y="264094"/>
                  </a:lnTo>
                  <a:lnTo>
                    <a:pt x="2473296" y="238858"/>
                  </a:lnTo>
                  <a:lnTo>
                    <a:pt x="2498532" y="201397"/>
                  </a:lnTo>
                  <a:lnTo>
                    <a:pt x="2507780" y="155473"/>
                  </a:lnTo>
                  <a:lnTo>
                    <a:pt x="2507780" y="0"/>
                  </a:lnTo>
                  <a:close/>
                </a:path>
              </a:pathLst>
            </a:custGeom>
            <a:solidFill>
              <a:srgbClr val="E4E7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10"/>
            <p:cNvSpPr/>
            <p:nvPr/>
          </p:nvSpPr>
          <p:spPr>
            <a:xfrm>
              <a:off x="849858" y="2457387"/>
              <a:ext cx="257810" cy="236221"/>
            </a:xfrm>
            <a:custGeom>
              <a:avLst/>
              <a:gdLst/>
              <a:ahLst/>
              <a:cxnLst/>
              <a:rect l="l" t="t" r="r" b="b"/>
              <a:pathLst>
                <a:path w="257809" h="236219">
                  <a:moveTo>
                    <a:pt x="107553" y="0"/>
                  </a:moveTo>
                  <a:lnTo>
                    <a:pt x="27226" y="0"/>
                  </a:lnTo>
                  <a:lnTo>
                    <a:pt x="0" y="52616"/>
                  </a:lnTo>
                  <a:lnTo>
                    <a:pt x="49744" y="52616"/>
                  </a:lnTo>
                  <a:lnTo>
                    <a:pt x="49744" y="229946"/>
                  </a:lnTo>
                  <a:lnTo>
                    <a:pt x="107553" y="229946"/>
                  </a:lnTo>
                  <a:lnTo>
                    <a:pt x="107553" y="0"/>
                  </a:lnTo>
                  <a:close/>
                </a:path>
                <a:path w="257809" h="236219">
                  <a:moveTo>
                    <a:pt x="234593" y="172135"/>
                  </a:moveTo>
                  <a:lnTo>
                    <a:pt x="216352" y="172135"/>
                  </a:lnTo>
                  <a:lnTo>
                    <a:pt x="208828" y="175221"/>
                  </a:lnTo>
                  <a:lnTo>
                    <a:pt x="196645" y="187451"/>
                  </a:lnTo>
                  <a:lnTo>
                    <a:pt x="193615" y="194970"/>
                  </a:lnTo>
                  <a:lnTo>
                    <a:pt x="193615" y="212940"/>
                  </a:lnTo>
                  <a:lnTo>
                    <a:pt x="196703" y="220522"/>
                  </a:lnTo>
                  <a:lnTo>
                    <a:pt x="208989" y="232968"/>
                  </a:lnTo>
                  <a:lnTo>
                    <a:pt x="216460" y="236105"/>
                  </a:lnTo>
                  <a:lnTo>
                    <a:pt x="234485" y="236105"/>
                  </a:lnTo>
                  <a:lnTo>
                    <a:pt x="242117" y="232968"/>
                  </a:lnTo>
                  <a:lnTo>
                    <a:pt x="254511" y="220522"/>
                  </a:lnTo>
                  <a:lnTo>
                    <a:pt x="257597" y="212940"/>
                  </a:lnTo>
                  <a:lnTo>
                    <a:pt x="257597" y="194970"/>
                  </a:lnTo>
                  <a:lnTo>
                    <a:pt x="254511" y="187451"/>
                  </a:lnTo>
                  <a:lnTo>
                    <a:pt x="248395" y="181330"/>
                  </a:lnTo>
                  <a:lnTo>
                    <a:pt x="242225" y="175221"/>
                  </a:lnTo>
                  <a:lnTo>
                    <a:pt x="234593" y="172135"/>
                  </a:lnTo>
                  <a:close/>
                </a:path>
              </a:pathLst>
            </a:custGeom>
            <a:solidFill>
              <a:srgbClr val="36434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11"/>
            <p:cNvSpPr/>
            <p:nvPr/>
          </p:nvSpPr>
          <p:spPr>
            <a:xfrm>
              <a:off x="1585876" y="2716708"/>
              <a:ext cx="916913" cy="990066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12"/>
            <p:cNvSpPr/>
            <p:nvPr/>
          </p:nvSpPr>
          <p:spPr>
            <a:xfrm>
              <a:off x="2733449" y="3266249"/>
              <a:ext cx="632193" cy="122224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0" name="object 40"/>
          <p:cNvSpPr txBox="1"/>
          <p:nvPr/>
        </p:nvSpPr>
        <p:spPr>
          <a:xfrm>
            <a:off x="4813300" y="2714625"/>
            <a:ext cx="1439972" cy="3849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2000" b="1" spc="-127" err="1">
                <a:latin typeface="Candara" panose="020E0502030303020204" pitchFamily="34" charset="0"/>
                <a:cs typeface="Arial"/>
              </a:rPr>
              <a:t>Bapak</a:t>
            </a:r>
            <a:r>
              <a:rPr sz="2000" b="1" spc="-127">
                <a:latin typeface="Candara" panose="020E0502030303020204" pitchFamily="34" charset="0"/>
                <a:cs typeface="Arial"/>
              </a:rPr>
              <a:t> </a:t>
            </a:r>
            <a:r>
              <a:rPr lang="en-US" sz="2000" b="1" spc="-127" dirty="0">
                <a:latin typeface="Candara" panose="020E0502030303020204" pitchFamily="34" charset="0"/>
                <a:cs typeface="Arial"/>
              </a:rPr>
              <a:t>DAVID</a:t>
            </a: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52" name="object 40"/>
          <p:cNvSpPr txBox="1"/>
          <p:nvPr/>
        </p:nvSpPr>
        <p:spPr>
          <a:xfrm>
            <a:off x="4813300" y="3449659"/>
            <a:ext cx="1439972" cy="3849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2000" b="1" spc="-127" dirty="0">
                <a:latin typeface="Candara" panose="020E0502030303020204" pitchFamily="34" charset="0"/>
                <a:cs typeface="Arial"/>
              </a:rPr>
              <a:t>DIREKSI</a:t>
            </a: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54" name="object 40"/>
          <p:cNvSpPr txBox="1"/>
          <p:nvPr/>
        </p:nvSpPr>
        <p:spPr>
          <a:xfrm>
            <a:off x="2407779" y="4117205"/>
            <a:ext cx="1918021" cy="3775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2000" b="1" spc="-127" dirty="0">
                <a:latin typeface="Candara" panose="020E0502030303020204" pitchFamily="34" charset="0"/>
                <a:cs typeface="Arial"/>
              </a:rPr>
              <a:t>PT A</a:t>
            </a: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55" name="object 40"/>
          <p:cNvSpPr txBox="1"/>
          <p:nvPr/>
        </p:nvSpPr>
        <p:spPr>
          <a:xfrm>
            <a:off x="4571679" y="4117205"/>
            <a:ext cx="1918021" cy="3775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2000" b="1" spc="-127" dirty="0">
                <a:latin typeface="Candara" panose="020E0502030303020204" pitchFamily="34" charset="0"/>
                <a:cs typeface="Arial"/>
              </a:rPr>
              <a:t>PT B</a:t>
            </a: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57" name="object 40"/>
          <p:cNvSpPr txBox="1"/>
          <p:nvPr/>
        </p:nvSpPr>
        <p:spPr>
          <a:xfrm>
            <a:off x="6705279" y="4117205"/>
            <a:ext cx="1918021" cy="3775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lang="id-ID" sz="2000" b="1" spc="-127" dirty="0">
                <a:latin typeface="Candara" panose="020E0502030303020204" pitchFamily="34" charset="0"/>
                <a:cs typeface="Arial"/>
              </a:rPr>
              <a:t>PT.. dst</a:t>
            </a: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cxnSp>
        <p:nvCxnSpPr>
          <p:cNvPr id="59" name="Elbow Connector 58"/>
          <p:cNvCxnSpPr>
            <a:stCxn id="52" idx="2"/>
            <a:endCxn id="54" idx="0"/>
          </p:cNvCxnSpPr>
          <p:nvPr/>
        </p:nvCxnSpPr>
        <p:spPr>
          <a:xfrm rot="5400000">
            <a:off x="4308739" y="2892657"/>
            <a:ext cx="282599" cy="2166496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Elbow Connector 59"/>
          <p:cNvCxnSpPr>
            <a:stCxn id="57" idx="0"/>
            <a:endCxn id="52" idx="2"/>
          </p:cNvCxnSpPr>
          <p:nvPr/>
        </p:nvCxnSpPr>
        <p:spPr>
          <a:xfrm rot="16200000" flipV="1">
            <a:off x="6457489" y="2910404"/>
            <a:ext cx="282599" cy="2131004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stCxn id="52" idx="2"/>
            <a:endCxn id="55" idx="0"/>
          </p:cNvCxnSpPr>
          <p:nvPr/>
        </p:nvCxnSpPr>
        <p:spPr>
          <a:xfrm flipH="1">
            <a:off x="5530690" y="3834606"/>
            <a:ext cx="2596" cy="2825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50" idx="2"/>
            <a:endCxn id="52" idx="0"/>
          </p:cNvCxnSpPr>
          <p:nvPr/>
        </p:nvCxnSpPr>
        <p:spPr>
          <a:xfrm>
            <a:off x="5533286" y="3099572"/>
            <a:ext cx="0" cy="3500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object 40"/>
          <p:cNvSpPr txBox="1"/>
          <p:nvPr/>
        </p:nvSpPr>
        <p:spPr>
          <a:xfrm>
            <a:off x="2146300" y="4779441"/>
            <a:ext cx="2179499" cy="3775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lang="en-US" sz="2000" b="1" spc="-127" dirty="0">
                <a:latin typeface="Candara" panose="020E0502030303020204" pitchFamily="34" charset="0"/>
                <a:cs typeface="Arial"/>
              </a:rPr>
              <a:t>AKUN </a:t>
            </a:r>
            <a:r>
              <a:rPr sz="2000" b="1" spc="-127">
                <a:latin typeface="Candara" panose="020E0502030303020204" pitchFamily="34" charset="0"/>
                <a:cs typeface="Arial"/>
              </a:rPr>
              <a:t>a.n </a:t>
            </a:r>
            <a:r>
              <a:rPr sz="2000" b="1" spc="-127" err="1">
                <a:latin typeface="Candara" panose="020E0502030303020204" pitchFamily="34" charset="0"/>
                <a:cs typeface="Arial"/>
              </a:rPr>
              <a:t>Bpk</a:t>
            </a:r>
            <a:r>
              <a:rPr sz="2000" b="1" spc="-127">
                <a:latin typeface="Candara" panose="020E0502030303020204" pitchFamily="34" charset="0"/>
                <a:cs typeface="Arial"/>
              </a:rPr>
              <a:t> </a:t>
            </a:r>
            <a:r>
              <a:rPr lang="en-US" sz="2000" b="1" spc="-127" dirty="0">
                <a:latin typeface="Candara" panose="020E0502030303020204" pitchFamily="34" charset="0"/>
                <a:cs typeface="Arial"/>
              </a:rPr>
              <a:t>DAVID</a:t>
            </a: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4462601" y="4772025"/>
            <a:ext cx="2179499" cy="3775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lang="en-US" sz="2000" b="1" spc="-127" dirty="0">
                <a:latin typeface="Candara" panose="020E0502030303020204" pitchFamily="34" charset="0"/>
                <a:cs typeface="Arial"/>
              </a:rPr>
              <a:t>AKUN </a:t>
            </a:r>
            <a:r>
              <a:rPr sz="2000" b="1" spc="-127">
                <a:latin typeface="Candara" panose="020E0502030303020204" pitchFamily="34" charset="0"/>
                <a:cs typeface="Arial"/>
              </a:rPr>
              <a:t>a.n </a:t>
            </a:r>
            <a:r>
              <a:rPr sz="2000" b="1" spc="-127" err="1">
                <a:latin typeface="Candara" panose="020E0502030303020204" pitchFamily="34" charset="0"/>
                <a:cs typeface="Arial"/>
              </a:rPr>
              <a:t>Bpk</a:t>
            </a:r>
            <a:r>
              <a:rPr sz="2000" b="1" spc="-127">
                <a:latin typeface="Candara" panose="020E0502030303020204" pitchFamily="34" charset="0"/>
                <a:cs typeface="Arial"/>
              </a:rPr>
              <a:t> </a:t>
            </a:r>
            <a:r>
              <a:rPr lang="en-US" sz="2000" b="1" spc="-127" dirty="0">
                <a:latin typeface="Candara" panose="020E0502030303020204" pitchFamily="34" charset="0"/>
                <a:cs typeface="Arial"/>
              </a:rPr>
              <a:t>DAVID</a:t>
            </a: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42" name="object 40"/>
          <p:cNvSpPr txBox="1"/>
          <p:nvPr/>
        </p:nvSpPr>
        <p:spPr>
          <a:xfrm>
            <a:off x="6748601" y="4772025"/>
            <a:ext cx="2179499" cy="3775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lang="en-US" sz="2000" b="1" spc="-127" dirty="0">
                <a:latin typeface="Candara" panose="020E0502030303020204" pitchFamily="34" charset="0"/>
                <a:cs typeface="Arial"/>
              </a:rPr>
              <a:t>AKUN </a:t>
            </a:r>
            <a:r>
              <a:rPr sz="2000" b="1" spc="-127">
                <a:latin typeface="Candara" panose="020E0502030303020204" pitchFamily="34" charset="0"/>
                <a:cs typeface="Arial"/>
              </a:rPr>
              <a:t>a.n </a:t>
            </a:r>
            <a:r>
              <a:rPr sz="2000" b="1" spc="-127" err="1">
                <a:latin typeface="Candara" panose="020E0502030303020204" pitchFamily="34" charset="0"/>
                <a:cs typeface="Arial"/>
              </a:rPr>
              <a:t>Bpk</a:t>
            </a:r>
            <a:r>
              <a:rPr sz="2000" b="1" spc="-127">
                <a:latin typeface="Candara" panose="020E0502030303020204" pitchFamily="34" charset="0"/>
                <a:cs typeface="Arial"/>
              </a:rPr>
              <a:t> </a:t>
            </a:r>
            <a:r>
              <a:rPr lang="en-US" sz="2000" b="1" spc="-127" dirty="0">
                <a:latin typeface="Candara" panose="020E0502030303020204" pitchFamily="34" charset="0"/>
                <a:cs typeface="Arial"/>
              </a:rPr>
              <a:t>DAVID</a:t>
            </a: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64490946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2779171" y="6360148"/>
            <a:ext cx="7914229" cy="122196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defTabSz="139062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700">
              <a:solidFill>
                <a:prstClr val="white"/>
              </a:solidFill>
            </a:endParaRPr>
          </a:p>
        </p:txBody>
      </p:sp>
      <p:sp>
        <p:nvSpPr>
          <p:cNvPr id="16" name="Parallelogram 15"/>
          <p:cNvSpPr/>
          <p:nvPr/>
        </p:nvSpPr>
        <p:spPr>
          <a:xfrm>
            <a:off x="2008726" y="6360148"/>
            <a:ext cx="1654136" cy="1221960"/>
          </a:xfrm>
          <a:prstGeom prst="parallelogram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defTabSz="139062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700">
              <a:solidFill>
                <a:prstClr val="white"/>
              </a:solidFill>
            </a:endParaRPr>
          </a:p>
        </p:txBody>
      </p:sp>
      <p:sp>
        <p:nvSpPr>
          <p:cNvPr id="17" name="Parallelogram 16"/>
          <p:cNvSpPr/>
          <p:nvPr/>
        </p:nvSpPr>
        <p:spPr>
          <a:xfrm>
            <a:off x="9356725" y="6344392"/>
            <a:ext cx="1782233" cy="1221960"/>
          </a:xfrm>
          <a:prstGeom prst="parallelogram">
            <a:avLst/>
          </a:prstGeom>
          <a:solidFill>
            <a:schemeClr val="bg2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defTabSz="139062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700">
              <a:solidFill>
                <a:prstClr val="white"/>
              </a:solidFill>
            </a:endParaRPr>
          </a:p>
        </p:txBody>
      </p:sp>
      <p:sp>
        <p:nvSpPr>
          <p:cNvPr id="33797" name="Rectangle 33"/>
          <p:cNvSpPr>
            <a:spLocks noChangeArrowheads="1"/>
          </p:cNvSpPr>
          <p:nvPr/>
        </p:nvSpPr>
        <p:spPr bwMode="auto">
          <a:xfrm>
            <a:off x="4886290" y="7328261"/>
            <a:ext cx="3698134" cy="243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15" tIns="52157" rIns="104315" bIns="52157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sz="900">
                <a:solidFill>
                  <a:prstClr val="white"/>
                </a:solidFill>
                <a:cs typeface="Arial" pitchFamily="34" charset="0"/>
              </a:rPr>
              <a:t>© 2017 by Indonesia Investment Coordinating Board. All rights reserved </a:t>
            </a:r>
            <a:endParaRPr lang="id-ID" altLang="en-US" sz="9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27100" y="3083403"/>
            <a:ext cx="9000278" cy="991729"/>
          </a:xfrm>
          <a:prstGeom prst="rect">
            <a:avLst/>
          </a:prstGeom>
        </p:spPr>
        <p:txBody>
          <a:bodyPr lIns="104315" tIns="52157" rIns="104315" bIns="52157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id-ID" sz="3600" b="1" spc="-171" dirty="0">
                <a:solidFill>
                  <a:schemeClr val="accent1">
                    <a:lumMod val="50000"/>
                  </a:schemeClr>
                </a:solidFill>
                <a:latin typeface="Candara"/>
                <a:cs typeface="Arial" pitchFamily="34" charset="0"/>
              </a:rPr>
              <a:t>PEDOMAN  DAN TATA CARA PENGAJUAN PERMOHONAN PERIZINAN BERUSAHA</a:t>
            </a:r>
          </a:p>
        </p:txBody>
      </p:sp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0537" y="891831"/>
            <a:ext cx="1422518" cy="452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 bwMode="auto">
          <a:xfrm>
            <a:off x="2051425" y="601089"/>
            <a:ext cx="1206689" cy="428498"/>
          </a:xfrm>
          <a:prstGeom prst="rect">
            <a:avLst/>
          </a:prstGeom>
        </p:spPr>
        <p:txBody>
          <a:bodyPr wrap="square" lIns="104315" tIns="52157" rIns="104315" bIns="52157">
            <a:spAutoFit/>
          </a:bodyPr>
          <a:lstStyle/>
          <a:p>
            <a:pPr>
              <a:defRPr/>
            </a:pPr>
            <a:r>
              <a:rPr lang="en-US" sz="2100" b="1" dirty="0">
                <a:solidFill>
                  <a:schemeClr val="bg1">
                    <a:lumMod val="50000"/>
                  </a:schemeClr>
                </a:solidFill>
                <a:cs typeface="Arial" charset="0"/>
              </a:rPr>
              <a:t>invest in</a:t>
            </a:r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1282194" y="1007452"/>
            <a:ext cx="1176443" cy="1857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495127" y="1596602"/>
            <a:ext cx="8109162" cy="320776"/>
          </a:xfrm>
          <a:prstGeom prst="rect">
            <a:avLst/>
          </a:prstGeom>
          <a:noFill/>
        </p:spPr>
        <p:txBody>
          <a:bodyPr wrap="square" lIns="104315" tIns="52157" rIns="104315" bIns="52157">
            <a:spAutoFit/>
          </a:bodyPr>
          <a:lstStyle/>
          <a:p>
            <a:pPr algn="r"/>
            <a:r>
              <a:rPr lang="en-US" sz="1400" b="1" dirty="0">
                <a:solidFill>
                  <a:schemeClr val="bg1"/>
                </a:solidFill>
              </a:rPr>
              <a:t>BKPM </a:t>
            </a:r>
            <a:r>
              <a:rPr lang="en-US" sz="1400" dirty="0">
                <a:solidFill>
                  <a:schemeClr val="bg1"/>
                </a:solidFill>
              </a:rPr>
              <a:t>|</a:t>
            </a:r>
            <a:r>
              <a:rPr lang="id-ID" sz="1400" dirty="0">
                <a:solidFill>
                  <a:schemeClr val="bg1"/>
                </a:solidFill>
              </a:rPr>
              <a:t> </a:t>
            </a:r>
            <a:r>
              <a:rPr lang="en-US" sz="1400" dirty="0">
                <a:solidFill>
                  <a:schemeClr val="bg1"/>
                </a:solidFill>
              </a:rPr>
              <a:t>Jakarta</a:t>
            </a:r>
            <a:r>
              <a:rPr lang="id-ID" sz="1400" dirty="0">
                <a:solidFill>
                  <a:schemeClr val="bg1"/>
                </a:solidFill>
              </a:rPr>
              <a:t>, 16 Juli 2018</a:t>
            </a:r>
          </a:p>
        </p:txBody>
      </p:sp>
      <p:pic>
        <p:nvPicPr>
          <p:cNvPr id="13" name="Picture 3" descr="C:\Documents and Settings\Lintang\Desktop\_2013 anhafiiz\2013 Le Mien\BKPM - Business Card\logoBKPM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70" y="504190"/>
            <a:ext cx="1069340" cy="1008380"/>
          </a:xfrm>
          <a:prstGeom prst="rect">
            <a:avLst/>
          </a:prstGeom>
          <a:noFill/>
        </p:spPr>
      </p:pic>
      <p:sp>
        <p:nvSpPr>
          <p:cNvPr id="19" name="Title 1"/>
          <p:cNvSpPr txBox="1">
            <a:spLocks/>
          </p:cNvSpPr>
          <p:nvPr/>
        </p:nvSpPr>
        <p:spPr bwMode="auto">
          <a:xfrm>
            <a:off x="2406015" y="6722533"/>
            <a:ext cx="8287385" cy="840317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 lIns="328550" tIns="52157" rIns="104315" bIns="52157" anchor="ctr"/>
          <a:lstStyle/>
          <a:p>
            <a:pPr algn="r">
              <a:lnSpc>
                <a:spcPts val="1711"/>
              </a:lnSpc>
            </a:pPr>
            <a:endParaRPr lang="en-US" sz="2700" dirty="0">
              <a:solidFill>
                <a:schemeClr val="bg1"/>
              </a:solidFill>
              <a:latin typeface="Eras Light ITC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746722" y="6386407"/>
            <a:ext cx="6946678" cy="320776"/>
          </a:xfrm>
          <a:prstGeom prst="rect">
            <a:avLst/>
          </a:prstGeom>
          <a:noFill/>
        </p:spPr>
        <p:txBody>
          <a:bodyPr wrap="square" lIns="104315" tIns="52157" rIns="104315" bIns="52157">
            <a:spAutoFit/>
          </a:bodyPr>
          <a:lstStyle/>
          <a:p>
            <a:pPr>
              <a:defRPr/>
            </a:pPr>
            <a:r>
              <a:rPr lang="en-AU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BADAN KOORDINASI PENANAMAN MODAL</a:t>
            </a:r>
            <a:endParaRPr lang="id-ID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33"/>
          <p:cNvSpPr>
            <a:spLocks noChangeArrowheads="1"/>
          </p:cNvSpPr>
          <p:nvPr/>
        </p:nvSpPr>
        <p:spPr bwMode="auto">
          <a:xfrm>
            <a:off x="5346700" y="7324760"/>
            <a:ext cx="5346700" cy="243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15" tIns="52157" rIns="104315" bIns="52157">
            <a:sp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</a:rPr>
              <a:t>© 201</a:t>
            </a:r>
            <a:r>
              <a:rPr lang="id-ID" sz="900" dirty="0">
                <a:solidFill>
                  <a:srgbClr val="7F7F7F"/>
                </a:solidFill>
              </a:rPr>
              <a:t>8</a:t>
            </a:r>
            <a:r>
              <a:rPr lang="en-US" sz="900" dirty="0">
                <a:solidFill>
                  <a:srgbClr val="7F7F7F"/>
                </a:solidFill>
              </a:rPr>
              <a:t> by Indonesian Investment Coordinating Board. All rights reserved </a:t>
            </a:r>
            <a:endParaRPr lang="id-ID" sz="900" dirty="0">
              <a:solidFill>
                <a:srgbClr val="7F7F7F"/>
              </a:solidFill>
            </a:endParaRPr>
          </a:p>
        </p:txBody>
      </p:sp>
      <p:sp>
        <p:nvSpPr>
          <p:cNvPr id="20" name="object 92"/>
          <p:cNvSpPr/>
          <p:nvPr/>
        </p:nvSpPr>
        <p:spPr>
          <a:xfrm>
            <a:off x="5063086" y="6879148"/>
            <a:ext cx="5212790" cy="2937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96"/>
          <p:cNvSpPr txBox="1"/>
          <p:nvPr/>
        </p:nvSpPr>
        <p:spPr>
          <a:xfrm>
            <a:off x="12700" y="7337425"/>
            <a:ext cx="4506595" cy="182099"/>
          </a:xfrm>
          <a:prstGeom prst="rect">
            <a:avLst/>
          </a:prstGeom>
        </p:spPr>
        <p:txBody>
          <a:bodyPr vert="horz" wrap="square" lIns="0" tIns="12698" rIns="0" bIns="0" rtlCol="0">
            <a:spAutoFit/>
          </a:bodyPr>
          <a:lstStyle/>
          <a:p>
            <a:pPr marL="12698">
              <a:spcBef>
                <a:spcPts val="100"/>
              </a:spcBef>
            </a:pPr>
            <a:r>
              <a:rPr sz="1100" i="1" spc="-25" dirty="0">
                <a:latin typeface="Trebuchet MS"/>
                <a:cs typeface="Trebuchet MS"/>
              </a:rPr>
              <a:t>*Pedoman</a:t>
            </a:r>
            <a:r>
              <a:rPr sz="1100" i="1" spc="-305" dirty="0">
                <a:latin typeface="Trebuchet MS"/>
                <a:cs typeface="Trebuchet MS"/>
              </a:rPr>
              <a:t> </a:t>
            </a:r>
            <a:r>
              <a:rPr sz="1100" i="1" spc="-80" dirty="0">
                <a:latin typeface="Trebuchet MS"/>
                <a:cs typeface="Trebuchet MS"/>
              </a:rPr>
              <a:t>versi </a:t>
            </a:r>
            <a:r>
              <a:rPr sz="1100" i="1" spc="-65" dirty="0">
                <a:latin typeface="Trebuchet MS"/>
                <a:cs typeface="Trebuchet MS"/>
              </a:rPr>
              <a:t>lengkap </a:t>
            </a:r>
            <a:r>
              <a:rPr sz="1100" i="1" spc="-55" dirty="0">
                <a:latin typeface="Trebuchet MS"/>
                <a:cs typeface="Trebuchet MS"/>
              </a:rPr>
              <a:t>dapat </a:t>
            </a:r>
            <a:r>
              <a:rPr sz="1100" i="1" spc="-65" dirty="0">
                <a:latin typeface="Trebuchet MS"/>
                <a:cs typeface="Trebuchet MS"/>
              </a:rPr>
              <a:t>diunduh </a:t>
            </a:r>
            <a:r>
              <a:rPr sz="1100" i="1" spc="-86" dirty="0">
                <a:latin typeface="Trebuchet MS"/>
                <a:cs typeface="Trebuchet MS"/>
              </a:rPr>
              <a:t>di </a:t>
            </a:r>
            <a:r>
              <a:rPr sz="1100" i="1" spc="-70" dirty="0">
                <a:latin typeface="Trebuchet MS"/>
                <a:cs typeface="Trebuchet MS"/>
              </a:rPr>
              <a:t>situs </a:t>
            </a:r>
            <a:r>
              <a:rPr sz="1100" i="1" spc="-75" dirty="0">
                <a:latin typeface="Trebuchet MS"/>
                <a:cs typeface="Trebuchet MS"/>
                <a:hlinkClick r:id="rId5"/>
              </a:rPr>
              <a:t>www.oss.go.id</a:t>
            </a:r>
            <a:endParaRPr sz="1100" dirty="0"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810370871"/>
      </p:ext>
    </p:extLst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484561" y="117906"/>
            <a:ext cx="1197611" cy="289821"/>
          </a:xfrm>
          <a:prstGeom prst="rect">
            <a:avLst/>
          </a:prstGeom>
        </p:spPr>
        <p:txBody>
          <a:bodyPr vert="horz" wrap="square" lIns="0" tIns="12698" rIns="0" bIns="0" rtlCol="0">
            <a:spAutoFit/>
          </a:bodyPr>
          <a:lstStyle/>
          <a:p>
            <a:pPr marL="12698" marR="5080">
              <a:spcBef>
                <a:spcPts val="100"/>
              </a:spcBef>
            </a:pPr>
            <a:r>
              <a:rPr sz="600" b="1" spc="40" dirty="0">
                <a:solidFill>
                  <a:srgbClr val="FFFFFF"/>
                </a:solidFill>
                <a:latin typeface="Candara" panose="020E0502030303020204" pitchFamily="34" charset="0"/>
                <a:cs typeface="Trebuchet MS"/>
              </a:rPr>
              <a:t>KEMENTERIAN</a:t>
            </a:r>
            <a:r>
              <a:rPr sz="600" b="1" spc="-44" dirty="0">
                <a:solidFill>
                  <a:srgbClr val="FFFFFF"/>
                </a:solidFill>
                <a:latin typeface="Candara" panose="020E0502030303020204" pitchFamily="34" charset="0"/>
                <a:cs typeface="Trebuchet MS"/>
              </a:rPr>
              <a:t> </a:t>
            </a:r>
            <a:r>
              <a:rPr sz="600" b="1" spc="50" dirty="0">
                <a:solidFill>
                  <a:srgbClr val="FFFFFF"/>
                </a:solidFill>
                <a:latin typeface="Candara" panose="020E0502030303020204" pitchFamily="34" charset="0"/>
                <a:cs typeface="Trebuchet MS"/>
              </a:rPr>
              <a:t>KOORDINATOR  </a:t>
            </a:r>
            <a:r>
              <a:rPr sz="600" b="1" spc="70" dirty="0">
                <a:solidFill>
                  <a:srgbClr val="FFFFFF"/>
                </a:solidFill>
                <a:latin typeface="Candara" panose="020E0502030303020204" pitchFamily="34" charset="0"/>
                <a:cs typeface="Trebuchet MS"/>
              </a:rPr>
              <a:t>BIDANG </a:t>
            </a:r>
            <a:r>
              <a:rPr sz="600" b="1" spc="55" dirty="0">
                <a:solidFill>
                  <a:srgbClr val="FFFFFF"/>
                </a:solidFill>
                <a:latin typeface="Candara" panose="020E0502030303020204" pitchFamily="34" charset="0"/>
                <a:cs typeface="Trebuchet MS"/>
              </a:rPr>
              <a:t>PEREKONOMIAN  </a:t>
            </a:r>
            <a:r>
              <a:rPr sz="600" b="1" spc="30" dirty="0">
                <a:solidFill>
                  <a:srgbClr val="FFFFFF"/>
                </a:solidFill>
                <a:latin typeface="Candara" panose="020E0502030303020204" pitchFamily="34" charset="0"/>
                <a:cs typeface="Trebuchet MS"/>
              </a:rPr>
              <a:t>REPUBLIK</a:t>
            </a:r>
            <a:r>
              <a:rPr sz="600" b="1" dirty="0">
                <a:solidFill>
                  <a:srgbClr val="FFFFFF"/>
                </a:solidFill>
                <a:latin typeface="Candara" panose="020E0502030303020204" pitchFamily="34" charset="0"/>
                <a:cs typeface="Trebuchet MS"/>
              </a:rPr>
              <a:t> </a:t>
            </a:r>
            <a:r>
              <a:rPr sz="600" b="1" spc="60" dirty="0">
                <a:solidFill>
                  <a:srgbClr val="FFFFFF"/>
                </a:solidFill>
                <a:latin typeface="Candara" panose="020E0502030303020204" pitchFamily="34" charset="0"/>
                <a:cs typeface="Trebuchet MS"/>
              </a:rPr>
              <a:t>INDONESIA</a:t>
            </a:r>
            <a:endParaRPr sz="600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ndara" panose="020E0502030303020204" pitchFamily="34" charset="0"/>
              </a:rPr>
              <a:t>TAHAPAN  PELAKSANAAN PERIZINAN BERUSAHA</a:t>
            </a:r>
            <a:endParaRPr lang="id-ID" dirty="0">
              <a:latin typeface="Candara" panose="020E0502030303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7543000" y="7362825"/>
            <a:ext cx="3137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100" i="1" dirty="0">
                <a:latin typeface="Candara" panose="020E0502030303020204" pitchFamily="34" charset="0"/>
              </a:rPr>
              <a:t>Sumber: Kantor Kemenko Perekonomian, 2018</a:t>
            </a:r>
          </a:p>
        </p:txBody>
      </p:sp>
      <p:sp>
        <p:nvSpPr>
          <p:cNvPr id="70" name="object 40"/>
          <p:cNvSpPr txBox="1"/>
          <p:nvPr/>
        </p:nvSpPr>
        <p:spPr>
          <a:xfrm>
            <a:off x="317500" y="1724025"/>
            <a:ext cx="1918021" cy="7493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lang="en-US" sz="2000" b="1" spc="-127" dirty="0">
                <a:latin typeface="Candara" panose="020E0502030303020204" pitchFamily="34" charset="0"/>
                <a:cs typeface="Arial"/>
              </a:rPr>
              <a:t>PENDAFTARAN</a:t>
            </a:r>
          </a:p>
          <a:p>
            <a:pPr marL="217732" marR="145898" indent="-182093" algn="ctr">
              <a:spcBef>
                <a:spcPts val="544"/>
              </a:spcBef>
            </a:pP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76" name="object 40"/>
          <p:cNvSpPr txBox="1"/>
          <p:nvPr/>
        </p:nvSpPr>
        <p:spPr>
          <a:xfrm>
            <a:off x="2908300" y="1724025"/>
            <a:ext cx="3505200" cy="7493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lang="en-US" sz="2000" b="1" spc="-127" dirty="0">
                <a:latin typeface="Candara" panose="020E0502030303020204" pitchFamily="34" charset="0"/>
                <a:cs typeface="Arial"/>
              </a:rPr>
              <a:t>PENERBITAN IZIN USAHA &amp; </a:t>
            </a:r>
          </a:p>
          <a:p>
            <a:pPr marL="217732" marR="145898" indent="-182093" algn="ctr">
              <a:spcBef>
                <a:spcPts val="544"/>
              </a:spcBef>
            </a:pPr>
            <a:r>
              <a:rPr lang="en-US" sz="2000" b="1" spc="-127" dirty="0">
                <a:latin typeface="Candara" panose="020E0502030303020204" pitchFamily="34" charset="0"/>
                <a:cs typeface="Arial"/>
              </a:rPr>
              <a:t>IZIN KOMERSIAL/OPERASIONAL</a:t>
            </a: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78" name="object 40"/>
          <p:cNvSpPr txBox="1"/>
          <p:nvPr/>
        </p:nvSpPr>
        <p:spPr>
          <a:xfrm>
            <a:off x="7099300" y="1724025"/>
            <a:ext cx="3505200" cy="7493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lang="en-US" sz="2000" b="1" spc="-127" dirty="0">
                <a:latin typeface="Candara" panose="020E0502030303020204" pitchFamily="34" charset="0"/>
                <a:cs typeface="Arial"/>
              </a:rPr>
              <a:t>PEMENUHAN KOMITMEN</a:t>
            </a:r>
          </a:p>
          <a:p>
            <a:pPr marL="217732" marR="145898" indent="-182093" algn="ctr">
              <a:spcBef>
                <a:spcPts val="544"/>
              </a:spcBef>
            </a:pP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79" name="object 40"/>
          <p:cNvSpPr txBox="1"/>
          <p:nvPr/>
        </p:nvSpPr>
        <p:spPr>
          <a:xfrm>
            <a:off x="317500" y="3476625"/>
            <a:ext cx="2514600" cy="7493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lang="en-US" sz="2000" b="1" spc="-127" dirty="0">
                <a:latin typeface="Candara" panose="020E0502030303020204" pitchFamily="34" charset="0"/>
                <a:cs typeface="Arial"/>
              </a:rPr>
              <a:t>PEMBAYARAN BIAYA</a:t>
            </a:r>
          </a:p>
          <a:p>
            <a:pPr marL="217732" marR="145898" indent="-182093" algn="ctr">
              <a:spcBef>
                <a:spcPts val="544"/>
              </a:spcBef>
            </a:pP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80" name="object 40"/>
          <p:cNvSpPr txBox="1"/>
          <p:nvPr/>
        </p:nvSpPr>
        <p:spPr>
          <a:xfrm>
            <a:off x="3517900" y="3476625"/>
            <a:ext cx="1828800" cy="7493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lang="en-US" sz="2000" b="1" spc="-127" dirty="0">
                <a:latin typeface="Candara" panose="020E0502030303020204" pitchFamily="34" charset="0"/>
                <a:cs typeface="Arial"/>
              </a:rPr>
              <a:t>FASILITASI</a:t>
            </a:r>
          </a:p>
          <a:p>
            <a:pPr marL="217732" marR="145898" indent="-182093" algn="ctr">
              <a:spcBef>
                <a:spcPts val="544"/>
              </a:spcBef>
            </a:pP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81" name="object 40"/>
          <p:cNvSpPr txBox="1"/>
          <p:nvPr/>
        </p:nvSpPr>
        <p:spPr>
          <a:xfrm>
            <a:off x="6032500" y="3476625"/>
            <a:ext cx="1981200" cy="7493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lang="en-US" sz="2000" b="1" spc="-127" dirty="0">
                <a:latin typeface="Candara" panose="020E0502030303020204" pitchFamily="34" charset="0"/>
                <a:cs typeface="Arial"/>
              </a:rPr>
              <a:t>MASA BERLAKU</a:t>
            </a:r>
          </a:p>
          <a:p>
            <a:pPr marL="217732" marR="145898" indent="-182093" algn="ctr">
              <a:spcBef>
                <a:spcPts val="544"/>
              </a:spcBef>
            </a:pP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sp>
        <p:nvSpPr>
          <p:cNvPr id="82" name="object 40"/>
          <p:cNvSpPr txBox="1"/>
          <p:nvPr/>
        </p:nvSpPr>
        <p:spPr>
          <a:xfrm>
            <a:off x="8775700" y="3476625"/>
            <a:ext cx="1828800" cy="7493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lang="en-US" sz="2000" b="1" spc="-127" dirty="0">
                <a:latin typeface="Candara" panose="020E0502030303020204" pitchFamily="34" charset="0"/>
                <a:cs typeface="Arial"/>
              </a:rPr>
              <a:t>PENGAWASAN</a:t>
            </a:r>
          </a:p>
          <a:p>
            <a:pPr marL="217732" marR="145898" indent="-182093" algn="ctr">
              <a:spcBef>
                <a:spcPts val="544"/>
              </a:spcBef>
            </a:pPr>
            <a:endParaRPr sz="2000" b="1" dirty="0">
              <a:latin typeface="Candara" panose="020E0502030303020204" pitchFamily="34" charset="0"/>
              <a:cs typeface="Arial"/>
            </a:endParaRPr>
          </a:p>
        </p:txBody>
      </p:sp>
      <p:cxnSp>
        <p:nvCxnSpPr>
          <p:cNvPr id="85" name="Elbow Connector 84"/>
          <p:cNvCxnSpPr>
            <a:stCxn id="78" idx="2"/>
            <a:endCxn id="79" idx="0"/>
          </p:cNvCxnSpPr>
          <p:nvPr/>
        </p:nvCxnSpPr>
        <p:spPr>
          <a:xfrm rot="5400000">
            <a:off x="4711749" y="-663526"/>
            <a:ext cx="1003202" cy="7277100"/>
          </a:xfrm>
          <a:prstGeom prst="bentConnector3">
            <a:avLst>
              <a:gd name="adj1" fmla="val 50000"/>
            </a:avLst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Arrow Connector 86"/>
          <p:cNvCxnSpPr>
            <a:stCxn id="70" idx="3"/>
            <a:endCxn id="76" idx="1"/>
          </p:cNvCxnSpPr>
          <p:nvPr/>
        </p:nvCxnSpPr>
        <p:spPr>
          <a:xfrm>
            <a:off x="2235521" y="2098724"/>
            <a:ext cx="672779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Arrow Connector 87"/>
          <p:cNvCxnSpPr>
            <a:stCxn id="76" idx="3"/>
            <a:endCxn id="78" idx="1"/>
          </p:cNvCxnSpPr>
          <p:nvPr/>
        </p:nvCxnSpPr>
        <p:spPr>
          <a:xfrm>
            <a:off x="6413500" y="2098724"/>
            <a:ext cx="685800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>
            <a:stCxn id="79" idx="3"/>
            <a:endCxn id="80" idx="1"/>
          </p:cNvCxnSpPr>
          <p:nvPr/>
        </p:nvCxnSpPr>
        <p:spPr>
          <a:xfrm>
            <a:off x="2832100" y="3851324"/>
            <a:ext cx="685800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>
            <a:stCxn id="80" idx="3"/>
            <a:endCxn id="81" idx="1"/>
          </p:cNvCxnSpPr>
          <p:nvPr/>
        </p:nvCxnSpPr>
        <p:spPr>
          <a:xfrm>
            <a:off x="5346700" y="3851324"/>
            <a:ext cx="685800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Arrow Connector 100"/>
          <p:cNvCxnSpPr>
            <a:stCxn id="81" idx="3"/>
            <a:endCxn id="82" idx="1"/>
          </p:cNvCxnSpPr>
          <p:nvPr/>
        </p:nvCxnSpPr>
        <p:spPr>
          <a:xfrm>
            <a:off x="8013700" y="3851324"/>
            <a:ext cx="762000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4" name="Group 103"/>
          <p:cNvGrpSpPr/>
          <p:nvPr/>
        </p:nvGrpSpPr>
        <p:grpSpPr>
          <a:xfrm>
            <a:off x="0" y="1419225"/>
            <a:ext cx="553606" cy="554720"/>
            <a:chOff x="98173" y="892403"/>
            <a:chExt cx="553606" cy="554720"/>
          </a:xfrm>
          <a:solidFill>
            <a:srgbClr val="92D050"/>
          </a:solidFill>
        </p:grpSpPr>
        <p:sp>
          <p:nvSpPr>
            <p:cNvPr id="105" name="object 13"/>
            <p:cNvSpPr/>
            <p:nvPr/>
          </p:nvSpPr>
          <p:spPr>
            <a:xfrm>
              <a:off x="98173" y="892403"/>
              <a:ext cx="553606" cy="554720"/>
            </a:xfrm>
            <a:custGeom>
              <a:avLst/>
              <a:gdLst/>
              <a:ahLst/>
              <a:cxnLst/>
              <a:rect l="l" t="t" r="r" b="b"/>
              <a:pathLst>
                <a:path w="631190" h="632460">
                  <a:moveTo>
                    <a:pt x="332232" y="631189"/>
                  </a:moveTo>
                  <a:lnTo>
                    <a:pt x="298704" y="631189"/>
                  </a:lnTo>
                  <a:lnTo>
                    <a:pt x="315468" y="632460"/>
                  </a:lnTo>
                  <a:lnTo>
                    <a:pt x="332232" y="631189"/>
                  </a:lnTo>
                  <a:close/>
                </a:path>
                <a:path w="631190" h="632460">
                  <a:moveTo>
                    <a:pt x="315468" y="0"/>
                  </a:moveTo>
                  <a:lnTo>
                    <a:pt x="298704" y="2539"/>
                  </a:lnTo>
                  <a:lnTo>
                    <a:pt x="266700" y="5080"/>
                  </a:lnTo>
                  <a:lnTo>
                    <a:pt x="236219" y="11430"/>
                  </a:lnTo>
                  <a:lnTo>
                    <a:pt x="220980" y="15239"/>
                  </a:lnTo>
                  <a:lnTo>
                    <a:pt x="207264" y="20320"/>
                  </a:lnTo>
                  <a:lnTo>
                    <a:pt x="164592" y="38100"/>
                  </a:lnTo>
                  <a:lnTo>
                    <a:pt x="152400" y="46989"/>
                  </a:lnTo>
                  <a:lnTo>
                    <a:pt x="138683" y="55880"/>
                  </a:lnTo>
                  <a:lnTo>
                    <a:pt x="91439" y="93980"/>
                  </a:lnTo>
                  <a:lnTo>
                    <a:pt x="53339" y="140970"/>
                  </a:lnTo>
                  <a:lnTo>
                    <a:pt x="30480" y="180339"/>
                  </a:lnTo>
                  <a:lnTo>
                    <a:pt x="9144" y="238760"/>
                  </a:lnTo>
                  <a:lnTo>
                    <a:pt x="1524" y="284480"/>
                  </a:lnTo>
                  <a:lnTo>
                    <a:pt x="0" y="300989"/>
                  </a:lnTo>
                  <a:lnTo>
                    <a:pt x="0" y="332739"/>
                  </a:lnTo>
                  <a:lnTo>
                    <a:pt x="9144" y="394970"/>
                  </a:lnTo>
                  <a:lnTo>
                    <a:pt x="30480" y="453389"/>
                  </a:lnTo>
                  <a:lnTo>
                    <a:pt x="53339" y="492760"/>
                  </a:lnTo>
                  <a:lnTo>
                    <a:pt x="91439" y="539750"/>
                  </a:lnTo>
                  <a:lnTo>
                    <a:pt x="138683" y="577850"/>
                  </a:lnTo>
                  <a:lnTo>
                    <a:pt x="192024" y="607060"/>
                  </a:lnTo>
                  <a:lnTo>
                    <a:pt x="236219" y="622300"/>
                  </a:lnTo>
                  <a:lnTo>
                    <a:pt x="283464" y="631189"/>
                  </a:lnTo>
                  <a:lnTo>
                    <a:pt x="347472" y="631189"/>
                  </a:lnTo>
                  <a:lnTo>
                    <a:pt x="362712" y="628650"/>
                  </a:lnTo>
                  <a:lnTo>
                    <a:pt x="379476" y="624839"/>
                  </a:lnTo>
                  <a:lnTo>
                    <a:pt x="394716" y="622300"/>
                  </a:lnTo>
                  <a:lnTo>
                    <a:pt x="408431" y="618489"/>
                  </a:lnTo>
                  <a:lnTo>
                    <a:pt x="423672" y="613410"/>
                  </a:lnTo>
                  <a:lnTo>
                    <a:pt x="437388" y="607060"/>
                  </a:lnTo>
                  <a:lnTo>
                    <a:pt x="452628" y="600710"/>
                  </a:lnTo>
                  <a:lnTo>
                    <a:pt x="466344" y="594360"/>
                  </a:lnTo>
                  <a:lnTo>
                    <a:pt x="315468" y="594360"/>
                  </a:lnTo>
                  <a:lnTo>
                    <a:pt x="300228" y="593089"/>
                  </a:lnTo>
                  <a:lnTo>
                    <a:pt x="288036" y="593089"/>
                  </a:lnTo>
                  <a:lnTo>
                    <a:pt x="280416" y="591820"/>
                  </a:lnTo>
                  <a:lnTo>
                    <a:pt x="272796" y="591820"/>
                  </a:lnTo>
                  <a:lnTo>
                    <a:pt x="259080" y="589280"/>
                  </a:lnTo>
                  <a:lnTo>
                    <a:pt x="260604" y="589280"/>
                  </a:lnTo>
                  <a:lnTo>
                    <a:pt x="245364" y="585470"/>
                  </a:lnTo>
                  <a:lnTo>
                    <a:pt x="246888" y="585470"/>
                  </a:lnTo>
                  <a:lnTo>
                    <a:pt x="236728" y="582930"/>
                  </a:lnTo>
                  <a:lnTo>
                    <a:pt x="233172" y="582930"/>
                  </a:lnTo>
                  <a:lnTo>
                    <a:pt x="222199" y="577850"/>
                  </a:lnTo>
                  <a:lnTo>
                    <a:pt x="220980" y="577850"/>
                  </a:lnTo>
                  <a:lnTo>
                    <a:pt x="207264" y="571500"/>
                  </a:lnTo>
                  <a:lnTo>
                    <a:pt x="195072" y="567689"/>
                  </a:lnTo>
                  <a:lnTo>
                    <a:pt x="184911" y="561339"/>
                  </a:lnTo>
                  <a:lnTo>
                    <a:pt x="182880" y="561339"/>
                  </a:lnTo>
                  <a:lnTo>
                    <a:pt x="170688" y="553720"/>
                  </a:lnTo>
                  <a:lnTo>
                    <a:pt x="172211" y="553720"/>
                  </a:lnTo>
                  <a:lnTo>
                    <a:pt x="162052" y="547370"/>
                  </a:lnTo>
                  <a:lnTo>
                    <a:pt x="161544" y="547370"/>
                  </a:lnTo>
                  <a:lnTo>
                    <a:pt x="138683" y="530860"/>
                  </a:lnTo>
                  <a:lnTo>
                    <a:pt x="140208" y="530860"/>
                  </a:lnTo>
                  <a:lnTo>
                    <a:pt x="118872" y="513080"/>
                  </a:lnTo>
                  <a:lnTo>
                    <a:pt x="119230" y="513080"/>
                  </a:lnTo>
                  <a:lnTo>
                    <a:pt x="100583" y="492760"/>
                  </a:lnTo>
                  <a:lnTo>
                    <a:pt x="101176" y="492760"/>
                  </a:lnTo>
                  <a:lnTo>
                    <a:pt x="86275" y="472439"/>
                  </a:lnTo>
                  <a:lnTo>
                    <a:pt x="85344" y="472439"/>
                  </a:lnTo>
                  <a:lnTo>
                    <a:pt x="77724" y="461010"/>
                  </a:lnTo>
                  <a:lnTo>
                    <a:pt x="72847" y="450850"/>
                  </a:lnTo>
                  <a:lnTo>
                    <a:pt x="71628" y="450850"/>
                  </a:lnTo>
                  <a:lnTo>
                    <a:pt x="66086" y="438150"/>
                  </a:lnTo>
                  <a:lnTo>
                    <a:pt x="65532" y="438150"/>
                  </a:lnTo>
                  <a:lnTo>
                    <a:pt x="59990" y="425450"/>
                  </a:lnTo>
                  <a:lnTo>
                    <a:pt x="59436" y="425450"/>
                  </a:lnTo>
                  <a:lnTo>
                    <a:pt x="50727" y="400050"/>
                  </a:lnTo>
                  <a:lnTo>
                    <a:pt x="50292" y="400050"/>
                  </a:lnTo>
                  <a:lnTo>
                    <a:pt x="45719" y="386080"/>
                  </a:lnTo>
                  <a:lnTo>
                    <a:pt x="47244" y="386080"/>
                  </a:lnTo>
                  <a:lnTo>
                    <a:pt x="42672" y="372110"/>
                  </a:lnTo>
                  <a:lnTo>
                    <a:pt x="43727" y="372110"/>
                  </a:lnTo>
                  <a:lnTo>
                    <a:pt x="41616" y="360680"/>
                  </a:lnTo>
                  <a:lnTo>
                    <a:pt x="41147" y="360680"/>
                  </a:lnTo>
                  <a:lnTo>
                    <a:pt x="39624" y="345439"/>
                  </a:lnTo>
                  <a:lnTo>
                    <a:pt x="38100" y="331470"/>
                  </a:lnTo>
                  <a:lnTo>
                    <a:pt x="38100" y="302260"/>
                  </a:lnTo>
                  <a:lnTo>
                    <a:pt x="39624" y="288289"/>
                  </a:lnTo>
                  <a:lnTo>
                    <a:pt x="41147" y="273050"/>
                  </a:lnTo>
                  <a:lnTo>
                    <a:pt x="41702" y="273050"/>
                  </a:lnTo>
                  <a:lnTo>
                    <a:pt x="44196" y="261620"/>
                  </a:lnTo>
                  <a:lnTo>
                    <a:pt x="42672" y="261620"/>
                  </a:lnTo>
                  <a:lnTo>
                    <a:pt x="47244" y="247650"/>
                  </a:lnTo>
                  <a:lnTo>
                    <a:pt x="45719" y="247650"/>
                  </a:lnTo>
                  <a:lnTo>
                    <a:pt x="50292" y="233680"/>
                  </a:lnTo>
                  <a:lnTo>
                    <a:pt x="50727" y="233680"/>
                  </a:lnTo>
                  <a:lnTo>
                    <a:pt x="59436" y="208280"/>
                  </a:lnTo>
                  <a:lnTo>
                    <a:pt x="59990" y="208280"/>
                  </a:lnTo>
                  <a:lnTo>
                    <a:pt x="65532" y="195580"/>
                  </a:lnTo>
                  <a:lnTo>
                    <a:pt x="66173" y="195580"/>
                  </a:lnTo>
                  <a:lnTo>
                    <a:pt x="77724" y="172720"/>
                  </a:lnTo>
                  <a:lnTo>
                    <a:pt x="85344" y="162560"/>
                  </a:lnTo>
                  <a:lnTo>
                    <a:pt x="101176" y="140970"/>
                  </a:lnTo>
                  <a:lnTo>
                    <a:pt x="100583" y="140970"/>
                  </a:lnTo>
                  <a:lnTo>
                    <a:pt x="119230" y="120650"/>
                  </a:lnTo>
                  <a:lnTo>
                    <a:pt x="118872" y="120650"/>
                  </a:lnTo>
                  <a:lnTo>
                    <a:pt x="140208" y="102870"/>
                  </a:lnTo>
                  <a:lnTo>
                    <a:pt x="138683" y="102870"/>
                  </a:lnTo>
                  <a:lnTo>
                    <a:pt x="161544" y="86360"/>
                  </a:lnTo>
                  <a:lnTo>
                    <a:pt x="162052" y="86360"/>
                  </a:lnTo>
                  <a:lnTo>
                    <a:pt x="172211" y="80010"/>
                  </a:lnTo>
                  <a:lnTo>
                    <a:pt x="170688" y="80010"/>
                  </a:lnTo>
                  <a:lnTo>
                    <a:pt x="182880" y="72389"/>
                  </a:lnTo>
                  <a:lnTo>
                    <a:pt x="184912" y="72389"/>
                  </a:lnTo>
                  <a:lnTo>
                    <a:pt x="195072" y="66039"/>
                  </a:lnTo>
                  <a:lnTo>
                    <a:pt x="197510" y="66039"/>
                  </a:lnTo>
                  <a:lnTo>
                    <a:pt x="207264" y="60960"/>
                  </a:lnTo>
                  <a:lnTo>
                    <a:pt x="220980" y="55880"/>
                  </a:lnTo>
                  <a:lnTo>
                    <a:pt x="222884" y="55880"/>
                  </a:lnTo>
                  <a:lnTo>
                    <a:pt x="233172" y="52070"/>
                  </a:lnTo>
                  <a:lnTo>
                    <a:pt x="231647" y="52070"/>
                  </a:lnTo>
                  <a:lnTo>
                    <a:pt x="246888" y="48260"/>
                  </a:lnTo>
                  <a:lnTo>
                    <a:pt x="245364" y="48260"/>
                  </a:lnTo>
                  <a:lnTo>
                    <a:pt x="259080" y="44450"/>
                  </a:lnTo>
                  <a:lnTo>
                    <a:pt x="272796" y="43180"/>
                  </a:lnTo>
                  <a:lnTo>
                    <a:pt x="288036" y="40639"/>
                  </a:lnTo>
                  <a:lnTo>
                    <a:pt x="300228" y="40639"/>
                  </a:lnTo>
                  <a:lnTo>
                    <a:pt x="315468" y="38100"/>
                  </a:lnTo>
                  <a:lnTo>
                    <a:pt x="466344" y="38100"/>
                  </a:lnTo>
                  <a:lnTo>
                    <a:pt x="423672" y="20320"/>
                  </a:lnTo>
                  <a:lnTo>
                    <a:pt x="409956" y="15239"/>
                  </a:lnTo>
                  <a:lnTo>
                    <a:pt x="394716" y="11430"/>
                  </a:lnTo>
                  <a:lnTo>
                    <a:pt x="379476" y="8889"/>
                  </a:lnTo>
                  <a:lnTo>
                    <a:pt x="362712" y="5080"/>
                  </a:lnTo>
                  <a:lnTo>
                    <a:pt x="332232" y="2539"/>
                  </a:lnTo>
                  <a:lnTo>
                    <a:pt x="315468" y="0"/>
                  </a:lnTo>
                  <a:close/>
                </a:path>
                <a:path w="631190" h="632460">
                  <a:moveTo>
                    <a:pt x="358140" y="590550"/>
                  </a:moveTo>
                  <a:lnTo>
                    <a:pt x="342900" y="593089"/>
                  </a:lnTo>
                  <a:lnTo>
                    <a:pt x="330708" y="593089"/>
                  </a:lnTo>
                  <a:lnTo>
                    <a:pt x="315468" y="594360"/>
                  </a:lnTo>
                  <a:lnTo>
                    <a:pt x="466344" y="594360"/>
                  </a:lnTo>
                  <a:lnTo>
                    <a:pt x="470407" y="591820"/>
                  </a:lnTo>
                  <a:lnTo>
                    <a:pt x="356616" y="591820"/>
                  </a:lnTo>
                  <a:lnTo>
                    <a:pt x="358140" y="590550"/>
                  </a:lnTo>
                  <a:close/>
                </a:path>
                <a:path w="631190" h="632460">
                  <a:moveTo>
                    <a:pt x="272796" y="590550"/>
                  </a:moveTo>
                  <a:lnTo>
                    <a:pt x="272796" y="591820"/>
                  </a:lnTo>
                  <a:lnTo>
                    <a:pt x="280416" y="591820"/>
                  </a:lnTo>
                  <a:lnTo>
                    <a:pt x="272796" y="590550"/>
                  </a:lnTo>
                  <a:close/>
                </a:path>
                <a:path w="631190" h="632460">
                  <a:moveTo>
                    <a:pt x="397764" y="581660"/>
                  </a:moveTo>
                  <a:lnTo>
                    <a:pt x="384048" y="585470"/>
                  </a:lnTo>
                  <a:lnTo>
                    <a:pt x="385572" y="585470"/>
                  </a:lnTo>
                  <a:lnTo>
                    <a:pt x="370332" y="589280"/>
                  </a:lnTo>
                  <a:lnTo>
                    <a:pt x="371855" y="589280"/>
                  </a:lnTo>
                  <a:lnTo>
                    <a:pt x="356616" y="591820"/>
                  </a:lnTo>
                  <a:lnTo>
                    <a:pt x="470407" y="591820"/>
                  </a:lnTo>
                  <a:lnTo>
                    <a:pt x="478536" y="586739"/>
                  </a:lnTo>
                  <a:lnTo>
                    <a:pt x="484414" y="582930"/>
                  </a:lnTo>
                  <a:lnTo>
                    <a:pt x="397764" y="582930"/>
                  </a:lnTo>
                  <a:lnTo>
                    <a:pt x="397764" y="581660"/>
                  </a:lnTo>
                  <a:close/>
                </a:path>
                <a:path w="631190" h="632460">
                  <a:moveTo>
                    <a:pt x="231647" y="581660"/>
                  </a:moveTo>
                  <a:lnTo>
                    <a:pt x="233172" y="582930"/>
                  </a:lnTo>
                  <a:lnTo>
                    <a:pt x="236728" y="582930"/>
                  </a:lnTo>
                  <a:lnTo>
                    <a:pt x="231647" y="581660"/>
                  </a:lnTo>
                  <a:close/>
                </a:path>
                <a:path w="631190" h="632460">
                  <a:moveTo>
                    <a:pt x="411480" y="576580"/>
                  </a:moveTo>
                  <a:lnTo>
                    <a:pt x="397764" y="582930"/>
                  </a:lnTo>
                  <a:lnTo>
                    <a:pt x="484414" y="582930"/>
                  </a:lnTo>
                  <a:lnTo>
                    <a:pt x="492252" y="577850"/>
                  </a:lnTo>
                  <a:lnTo>
                    <a:pt x="409956" y="577850"/>
                  </a:lnTo>
                  <a:lnTo>
                    <a:pt x="411480" y="576580"/>
                  </a:lnTo>
                  <a:close/>
                </a:path>
                <a:path w="631190" h="632460">
                  <a:moveTo>
                    <a:pt x="219455" y="576580"/>
                  </a:moveTo>
                  <a:lnTo>
                    <a:pt x="220980" y="577850"/>
                  </a:lnTo>
                  <a:lnTo>
                    <a:pt x="222199" y="577850"/>
                  </a:lnTo>
                  <a:lnTo>
                    <a:pt x="219455" y="576580"/>
                  </a:lnTo>
                  <a:close/>
                </a:path>
                <a:path w="631190" h="632460">
                  <a:moveTo>
                    <a:pt x="448056" y="560070"/>
                  </a:moveTo>
                  <a:lnTo>
                    <a:pt x="435864" y="567689"/>
                  </a:lnTo>
                  <a:lnTo>
                    <a:pt x="422147" y="571500"/>
                  </a:lnTo>
                  <a:lnTo>
                    <a:pt x="423672" y="571500"/>
                  </a:lnTo>
                  <a:lnTo>
                    <a:pt x="409956" y="577850"/>
                  </a:lnTo>
                  <a:lnTo>
                    <a:pt x="492252" y="577850"/>
                  </a:lnTo>
                  <a:lnTo>
                    <a:pt x="514894" y="561339"/>
                  </a:lnTo>
                  <a:lnTo>
                    <a:pt x="446532" y="561339"/>
                  </a:lnTo>
                  <a:lnTo>
                    <a:pt x="448056" y="560070"/>
                  </a:lnTo>
                  <a:close/>
                </a:path>
                <a:path w="631190" h="632460">
                  <a:moveTo>
                    <a:pt x="182880" y="560070"/>
                  </a:moveTo>
                  <a:lnTo>
                    <a:pt x="182880" y="561339"/>
                  </a:lnTo>
                  <a:lnTo>
                    <a:pt x="184911" y="561339"/>
                  </a:lnTo>
                  <a:lnTo>
                    <a:pt x="182880" y="560070"/>
                  </a:lnTo>
                  <a:close/>
                </a:path>
                <a:path w="631190" h="632460">
                  <a:moveTo>
                    <a:pt x="470916" y="546100"/>
                  </a:moveTo>
                  <a:lnTo>
                    <a:pt x="458724" y="553720"/>
                  </a:lnTo>
                  <a:lnTo>
                    <a:pt x="460248" y="553720"/>
                  </a:lnTo>
                  <a:lnTo>
                    <a:pt x="446532" y="561339"/>
                  </a:lnTo>
                  <a:lnTo>
                    <a:pt x="514894" y="561339"/>
                  </a:lnTo>
                  <a:lnTo>
                    <a:pt x="516636" y="560070"/>
                  </a:lnTo>
                  <a:lnTo>
                    <a:pt x="529970" y="547370"/>
                  </a:lnTo>
                  <a:lnTo>
                    <a:pt x="469392" y="547370"/>
                  </a:lnTo>
                  <a:lnTo>
                    <a:pt x="470916" y="546100"/>
                  </a:lnTo>
                  <a:close/>
                </a:path>
                <a:path w="631190" h="632460">
                  <a:moveTo>
                    <a:pt x="160019" y="546100"/>
                  </a:moveTo>
                  <a:lnTo>
                    <a:pt x="161544" y="547370"/>
                  </a:lnTo>
                  <a:lnTo>
                    <a:pt x="162052" y="547370"/>
                  </a:lnTo>
                  <a:lnTo>
                    <a:pt x="160019" y="546100"/>
                  </a:lnTo>
                  <a:close/>
                </a:path>
                <a:path w="631190" h="632460">
                  <a:moveTo>
                    <a:pt x="561954" y="513080"/>
                  </a:moveTo>
                  <a:lnTo>
                    <a:pt x="512064" y="513080"/>
                  </a:lnTo>
                  <a:lnTo>
                    <a:pt x="490728" y="530860"/>
                  </a:lnTo>
                  <a:lnTo>
                    <a:pt x="492252" y="530860"/>
                  </a:lnTo>
                  <a:lnTo>
                    <a:pt x="469392" y="547370"/>
                  </a:lnTo>
                  <a:lnTo>
                    <a:pt x="529970" y="547370"/>
                  </a:lnTo>
                  <a:lnTo>
                    <a:pt x="537972" y="539750"/>
                  </a:lnTo>
                  <a:lnTo>
                    <a:pt x="559308" y="516889"/>
                  </a:lnTo>
                  <a:lnTo>
                    <a:pt x="561954" y="513080"/>
                  </a:lnTo>
                  <a:close/>
                </a:path>
                <a:path w="631190" h="632460">
                  <a:moveTo>
                    <a:pt x="119230" y="513080"/>
                  </a:moveTo>
                  <a:lnTo>
                    <a:pt x="118872" y="513080"/>
                  </a:lnTo>
                  <a:lnTo>
                    <a:pt x="120396" y="514350"/>
                  </a:lnTo>
                  <a:lnTo>
                    <a:pt x="119230" y="513080"/>
                  </a:lnTo>
                  <a:close/>
                </a:path>
                <a:path w="631190" h="632460">
                  <a:moveTo>
                    <a:pt x="576072" y="492760"/>
                  </a:moveTo>
                  <a:lnTo>
                    <a:pt x="530352" y="492760"/>
                  </a:lnTo>
                  <a:lnTo>
                    <a:pt x="510539" y="514350"/>
                  </a:lnTo>
                  <a:lnTo>
                    <a:pt x="512064" y="513080"/>
                  </a:lnTo>
                  <a:lnTo>
                    <a:pt x="561954" y="513080"/>
                  </a:lnTo>
                  <a:lnTo>
                    <a:pt x="576072" y="492760"/>
                  </a:lnTo>
                  <a:close/>
                </a:path>
                <a:path w="631190" h="632460">
                  <a:moveTo>
                    <a:pt x="101176" y="492760"/>
                  </a:moveTo>
                  <a:lnTo>
                    <a:pt x="100583" y="492760"/>
                  </a:lnTo>
                  <a:lnTo>
                    <a:pt x="102108" y="494030"/>
                  </a:lnTo>
                  <a:lnTo>
                    <a:pt x="101176" y="492760"/>
                  </a:lnTo>
                  <a:close/>
                </a:path>
                <a:path w="631190" h="632460">
                  <a:moveTo>
                    <a:pt x="545592" y="471170"/>
                  </a:moveTo>
                  <a:lnTo>
                    <a:pt x="528828" y="494030"/>
                  </a:lnTo>
                  <a:lnTo>
                    <a:pt x="530352" y="492760"/>
                  </a:lnTo>
                  <a:lnTo>
                    <a:pt x="576072" y="492760"/>
                  </a:lnTo>
                  <a:lnTo>
                    <a:pt x="585216" y="480060"/>
                  </a:lnTo>
                  <a:lnTo>
                    <a:pt x="589570" y="472439"/>
                  </a:lnTo>
                  <a:lnTo>
                    <a:pt x="545592" y="472439"/>
                  </a:lnTo>
                  <a:lnTo>
                    <a:pt x="545592" y="471170"/>
                  </a:lnTo>
                  <a:close/>
                </a:path>
                <a:path w="631190" h="632460">
                  <a:moveTo>
                    <a:pt x="85344" y="471170"/>
                  </a:moveTo>
                  <a:lnTo>
                    <a:pt x="85344" y="472439"/>
                  </a:lnTo>
                  <a:lnTo>
                    <a:pt x="86275" y="472439"/>
                  </a:lnTo>
                  <a:lnTo>
                    <a:pt x="85344" y="471170"/>
                  </a:lnTo>
                  <a:close/>
                </a:path>
                <a:path w="631190" h="632460">
                  <a:moveTo>
                    <a:pt x="559308" y="448310"/>
                  </a:moveTo>
                  <a:lnTo>
                    <a:pt x="551688" y="461010"/>
                  </a:lnTo>
                  <a:lnTo>
                    <a:pt x="553212" y="461010"/>
                  </a:lnTo>
                  <a:lnTo>
                    <a:pt x="545592" y="472439"/>
                  </a:lnTo>
                  <a:lnTo>
                    <a:pt x="589570" y="472439"/>
                  </a:lnTo>
                  <a:lnTo>
                    <a:pt x="600456" y="453389"/>
                  </a:lnTo>
                  <a:lnTo>
                    <a:pt x="601564" y="450850"/>
                  </a:lnTo>
                  <a:lnTo>
                    <a:pt x="559308" y="450850"/>
                  </a:lnTo>
                  <a:lnTo>
                    <a:pt x="559308" y="448310"/>
                  </a:lnTo>
                  <a:close/>
                </a:path>
                <a:path w="631190" h="632460">
                  <a:moveTo>
                    <a:pt x="71628" y="448310"/>
                  </a:moveTo>
                  <a:lnTo>
                    <a:pt x="71628" y="450850"/>
                  </a:lnTo>
                  <a:lnTo>
                    <a:pt x="72847" y="450850"/>
                  </a:lnTo>
                  <a:lnTo>
                    <a:pt x="71628" y="448310"/>
                  </a:lnTo>
                  <a:close/>
                </a:path>
                <a:path w="631190" h="632460">
                  <a:moveTo>
                    <a:pt x="565404" y="436880"/>
                  </a:moveTo>
                  <a:lnTo>
                    <a:pt x="559308" y="450850"/>
                  </a:lnTo>
                  <a:lnTo>
                    <a:pt x="601564" y="450850"/>
                  </a:lnTo>
                  <a:lnTo>
                    <a:pt x="606552" y="439420"/>
                  </a:lnTo>
                  <a:lnTo>
                    <a:pt x="606967" y="438150"/>
                  </a:lnTo>
                  <a:lnTo>
                    <a:pt x="565404" y="438150"/>
                  </a:lnTo>
                  <a:lnTo>
                    <a:pt x="565404" y="436880"/>
                  </a:lnTo>
                  <a:close/>
                </a:path>
                <a:path w="631190" h="632460">
                  <a:moveTo>
                    <a:pt x="65532" y="436880"/>
                  </a:moveTo>
                  <a:lnTo>
                    <a:pt x="65532" y="438150"/>
                  </a:lnTo>
                  <a:lnTo>
                    <a:pt x="66086" y="438150"/>
                  </a:lnTo>
                  <a:lnTo>
                    <a:pt x="65532" y="436880"/>
                  </a:lnTo>
                  <a:close/>
                </a:path>
                <a:path w="631190" h="632460">
                  <a:moveTo>
                    <a:pt x="571500" y="424180"/>
                  </a:moveTo>
                  <a:lnTo>
                    <a:pt x="565404" y="438150"/>
                  </a:lnTo>
                  <a:lnTo>
                    <a:pt x="606967" y="438150"/>
                  </a:lnTo>
                  <a:lnTo>
                    <a:pt x="611124" y="425450"/>
                  </a:lnTo>
                  <a:lnTo>
                    <a:pt x="571500" y="425450"/>
                  </a:lnTo>
                  <a:lnTo>
                    <a:pt x="571500" y="424180"/>
                  </a:lnTo>
                  <a:close/>
                </a:path>
                <a:path w="631190" h="632460">
                  <a:moveTo>
                    <a:pt x="59436" y="424180"/>
                  </a:moveTo>
                  <a:lnTo>
                    <a:pt x="59436" y="425450"/>
                  </a:lnTo>
                  <a:lnTo>
                    <a:pt x="59990" y="425450"/>
                  </a:lnTo>
                  <a:lnTo>
                    <a:pt x="59436" y="424180"/>
                  </a:lnTo>
                  <a:close/>
                </a:path>
                <a:path w="631190" h="632460">
                  <a:moveTo>
                    <a:pt x="580644" y="398780"/>
                  </a:moveTo>
                  <a:lnTo>
                    <a:pt x="571500" y="425450"/>
                  </a:lnTo>
                  <a:lnTo>
                    <a:pt x="611124" y="425450"/>
                  </a:lnTo>
                  <a:lnTo>
                    <a:pt x="617220" y="410210"/>
                  </a:lnTo>
                  <a:lnTo>
                    <a:pt x="619252" y="400050"/>
                  </a:lnTo>
                  <a:lnTo>
                    <a:pt x="580644" y="400050"/>
                  </a:lnTo>
                  <a:lnTo>
                    <a:pt x="580644" y="398780"/>
                  </a:lnTo>
                  <a:close/>
                </a:path>
                <a:path w="631190" h="632460">
                  <a:moveTo>
                    <a:pt x="50292" y="398780"/>
                  </a:moveTo>
                  <a:lnTo>
                    <a:pt x="50292" y="400050"/>
                  </a:lnTo>
                  <a:lnTo>
                    <a:pt x="50727" y="400050"/>
                  </a:lnTo>
                  <a:lnTo>
                    <a:pt x="50292" y="398780"/>
                  </a:lnTo>
                  <a:close/>
                </a:path>
                <a:path w="631190" h="632460">
                  <a:moveTo>
                    <a:pt x="586740" y="372110"/>
                  </a:moveTo>
                  <a:lnTo>
                    <a:pt x="580644" y="400050"/>
                  </a:lnTo>
                  <a:lnTo>
                    <a:pt x="619252" y="400050"/>
                  </a:lnTo>
                  <a:lnTo>
                    <a:pt x="620268" y="394970"/>
                  </a:lnTo>
                  <a:lnTo>
                    <a:pt x="624840" y="379730"/>
                  </a:lnTo>
                  <a:lnTo>
                    <a:pt x="625856" y="374650"/>
                  </a:lnTo>
                  <a:lnTo>
                    <a:pt x="586740" y="374650"/>
                  </a:lnTo>
                  <a:lnTo>
                    <a:pt x="586740" y="372110"/>
                  </a:lnTo>
                  <a:close/>
                </a:path>
                <a:path w="631190" h="632460">
                  <a:moveTo>
                    <a:pt x="43727" y="372110"/>
                  </a:moveTo>
                  <a:lnTo>
                    <a:pt x="42672" y="372110"/>
                  </a:lnTo>
                  <a:lnTo>
                    <a:pt x="44196" y="374650"/>
                  </a:lnTo>
                  <a:lnTo>
                    <a:pt x="43727" y="372110"/>
                  </a:lnTo>
                  <a:close/>
                </a:path>
                <a:path w="631190" h="632460">
                  <a:moveTo>
                    <a:pt x="589788" y="358139"/>
                  </a:moveTo>
                  <a:lnTo>
                    <a:pt x="586740" y="374650"/>
                  </a:lnTo>
                  <a:lnTo>
                    <a:pt x="625856" y="374650"/>
                  </a:lnTo>
                  <a:lnTo>
                    <a:pt x="627888" y="364489"/>
                  </a:lnTo>
                  <a:lnTo>
                    <a:pt x="628269" y="360680"/>
                  </a:lnTo>
                  <a:lnTo>
                    <a:pt x="589788" y="360680"/>
                  </a:lnTo>
                  <a:lnTo>
                    <a:pt x="589788" y="358139"/>
                  </a:lnTo>
                  <a:close/>
                </a:path>
                <a:path w="631190" h="632460">
                  <a:moveTo>
                    <a:pt x="41147" y="358139"/>
                  </a:moveTo>
                  <a:lnTo>
                    <a:pt x="41147" y="360680"/>
                  </a:lnTo>
                  <a:lnTo>
                    <a:pt x="41616" y="360680"/>
                  </a:lnTo>
                  <a:lnTo>
                    <a:pt x="41147" y="358139"/>
                  </a:lnTo>
                  <a:close/>
                </a:path>
                <a:path w="631190" h="632460">
                  <a:moveTo>
                    <a:pt x="626110" y="260350"/>
                  </a:moveTo>
                  <a:lnTo>
                    <a:pt x="586740" y="260350"/>
                  </a:lnTo>
                  <a:lnTo>
                    <a:pt x="589788" y="275589"/>
                  </a:lnTo>
                  <a:lnTo>
                    <a:pt x="592836" y="302260"/>
                  </a:lnTo>
                  <a:lnTo>
                    <a:pt x="592836" y="331470"/>
                  </a:lnTo>
                  <a:lnTo>
                    <a:pt x="591312" y="345439"/>
                  </a:lnTo>
                  <a:lnTo>
                    <a:pt x="589788" y="360680"/>
                  </a:lnTo>
                  <a:lnTo>
                    <a:pt x="628269" y="360680"/>
                  </a:lnTo>
                  <a:lnTo>
                    <a:pt x="629412" y="349250"/>
                  </a:lnTo>
                  <a:lnTo>
                    <a:pt x="630936" y="332739"/>
                  </a:lnTo>
                  <a:lnTo>
                    <a:pt x="630936" y="300989"/>
                  </a:lnTo>
                  <a:lnTo>
                    <a:pt x="629412" y="284480"/>
                  </a:lnTo>
                  <a:lnTo>
                    <a:pt x="627888" y="269239"/>
                  </a:lnTo>
                  <a:lnTo>
                    <a:pt x="626110" y="260350"/>
                  </a:lnTo>
                  <a:close/>
                </a:path>
                <a:path w="631190" h="632460">
                  <a:moveTo>
                    <a:pt x="41702" y="273050"/>
                  </a:moveTo>
                  <a:lnTo>
                    <a:pt x="41147" y="273050"/>
                  </a:lnTo>
                  <a:lnTo>
                    <a:pt x="41147" y="275589"/>
                  </a:lnTo>
                  <a:lnTo>
                    <a:pt x="41702" y="273050"/>
                  </a:lnTo>
                  <a:close/>
                </a:path>
                <a:path w="631190" h="632460">
                  <a:moveTo>
                    <a:pt x="619252" y="233680"/>
                  </a:moveTo>
                  <a:lnTo>
                    <a:pt x="580644" y="233680"/>
                  </a:lnTo>
                  <a:lnTo>
                    <a:pt x="586740" y="261620"/>
                  </a:lnTo>
                  <a:lnTo>
                    <a:pt x="586740" y="260350"/>
                  </a:lnTo>
                  <a:lnTo>
                    <a:pt x="626110" y="260350"/>
                  </a:lnTo>
                  <a:lnTo>
                    <a:pt x="624840" y="254000"/>
                  </a:lnTo>
                  <a:lnTo>
                    <a:pt x="620268" y="238760"/>
                  </a:lnTo>
                  <a:lnTo>
                    <a:pt x="619252" y="233680"/>
                  </a:lnTo>
                  <a:close/>
                </a:path>
                <a:path w="631190" h="632460">
                  <a:moveTo>
                    <a:pt x="50727" y="233680"/>
                  </a:moveTo>
                  <a:lnTo>
                    <a:pt x="50292" y="233680"/>
                  </a:lnTo>
                  <a:lnTo>
                    <a:pt x="50292" y="234950"/>
                  </a:lnTo>
                  <a:lnTo>
                    <a:pt x="50727" y="233680"/>
                  </a:lnTo>
                  <a:close/>
                </a:path>
                <a:path w="631190" h="632460">
                  <a:moveTo>
                    <a:pt x="611124" y="208280"/>
                  </a:moveTo>
                  <a:lnTo>
                    <a:pt x="571500" y="208280"/>
                  </a:lnTo>
                  <a:lnTo>
                    <a:pt x="580644" y="234950"/>
                  </a:lnTo>
                  <a:lnTo>
                    <a:pt x="580644" y="233680"/>
                  </a:lnTo>
                  <a:lnTo>
                    <a:pt x="619252" y="233680"/>
                  </a:lnTo>
                  <a:lnTo>
                    <a:pt x="617220" y="223520"/>
                  </a:lnTo>
                  <a:lnTo>
                    <a:pt x="611124" y="208280"/>
                  </a:lnTo>
                  <a:close/>
                </a:path>
                <a:path w="631190" h="632460">
                  <a:moveTo>
                    <a:pt x="59990" y="208280"/>
                  </a:moveTo>
                  <a:lnTo>
                    <a:pt x="59436" y="208280"/>
                  </a:lnTo>
                  <a:lnTo>
                    <a:pt x="59436" y="209550"/>
                  </a:lnTo>
                  <a:lnTo>
                    <a:pt x="59990" y="208280"/>
                  </a:lnTo>
                  <a:close/>
                </a:path>
                <a:path w="631190" h="632460">
                  <a:moveTo>
                    <a:pt x="606967" y="195580"/>
                  </a:moveTo>
                  <a:lnTo>
                    <a:pt x="565404" y="195580"/>
                  </a:lnTo>
                  <a:lnTo>
                    <a:pt x="571500" y="209550"/>
                  </a:lnTo>
                  <a:lnTo>
                    <a:pt x="571500" y="208280"/>
                  </a:lnTo>
                  <a:lnTo>
                    <a:pt x="611124" y="208280"/>
                  </a:lnTo>
                  <a:lnTo>
                    <a:pt x="606967" y="195580"/>
                  </a:lnTo>
                  <a:close/>
                </a:path>
                <a:path w="631190" h="632460">
                  <a:moveTo>
                    <a:pt x="66173" y="195580"/>
                  </a:moveTo>
                  <a:lnTo>
                    <a:pt x="65532" y="195580"/>
                  </a:lnTo>
                  <a:lnTo>
                    <a:pt x="65532" y="196850"/>
                  </a:lnTo>
                  <a:lnTo>
                    <a:pt x="66173" y="195580"/>
                  </a:lnTo>
                  <a:close/>
                </a:path>
                <a:path w="631190" h="632460">
                  <a:moveTo>
                    <a:pt x="528828" y="139700"/>
                  </a:moveTo>
                  <a:lnTo>
                    <a:pt x="545592" y="162560"/>
                  </a:lnTo>
                  <a:lnTo>
                    <a:pt x="553212" y="172720"/>
                  </a:lnTo>
                  <a:lnTo>
                    <a:pt x="551688" y="172720"/>
                  </a:lnTo>
                  <a:lnTo>
                    <a:pt x="559308" y="185420"/>
                  </a:lnTo>
                  <a:lnTo>
                    <a:pt x="565404" y="196850"/>
                  </a:lnTo>
                  <a:lnTo>
                    <a:pt x="565404" y="195580"/>
                  </a:lnTo>
                  <a:lnTo>
                    <a:pt x="606967" y="195580"/>
                  </a:lnTo>
                  <a:lnTo>
                    <a:pt x="606552" y="194310"/>
                  </a:lnTo>
                  <a:lnTo>
                    <a:pt x="600456" y="180339"/>
                  </a:lnTo>
                  <a:lnTo>
                    <a:pt x="585216" y="152400"/>
                  </a:lnTo>
                  <a:lnTo>
                    <a:pt x="576072" y="140970"/>
                  </a:lnTo>
                  <a:lnTo>
                    <a:pt x="530352" y="140970"/>
                  </a:lnTo>
                  <a:lnTo>
                    <a:pt x="528828" y="139700"/>
                  </a:lnTo>
                  <a:close/>
                </a:path>
                <a:path w="631190" h="632460">
                  <a:moveTo>
                    <a:pt x="102108" y="139700"/>
                  </a:moveTo>
                  <a:lnTo>
                    <a:pt x="100583" y="140970"/>
                  </a:lnTo>
                  <a:lnTo>
                    <a:pt x="101176" y="140970"/>
                  </a:lnTo>
                  <a:lnTo>
                    <a:pt x="102108" y="139700"/>
                  </a:lnTo>
                  <a:close/>
                </a:path>
                <a:path w="631190" h="632460">
                  <a:moveTo>
                    <a:pt x="510540" y="119380"/>
                  </a:moveTo>
                  <a:lnTo>
                    <a:pt x="530352" y="140970"/>
                  </a:lnTo>
                  <a:lnTo>
                    <a:pt x="576072" y="140970"/>
                  </a:lnTo>
                  <a:lnTo>
                    <a:pt x="561954" y="120650"/>
                  </a:lnTo>
                  <a:lnTo>
                    <a:pt x="512064" y="120650"/>
                  </a:lnTo>
                  <a:lnTo>
                    <a:pt x="510540" y="119380"/>
                  </a:lnTo>
                  <a:close/>
                </a:path>
                <a:path w="631190" h="632460">
                  <a:moveTo>
                    <a:pt x="120395" y="119380"/>
                  </a:moveTo>
                  <a:lnTo>
                    <a:pt x="118872" y="120650"/>
                  </a:lnTo>
                  <a:lnTo>
                    <a:pt x="119230" y="120650"/>
                  </a:lnTo>
                  <a:lnTo>
                    <a:pt x="120395" y="119380"/>
                  </a:lnTo>
                  <a:close/>
                </a:path>
                <a:path w="631190" h="632460">
                  <a:moveTo>
                    <a:pt x="529970" y="86360"/>
                  </a:moveTo>
                  <a:lnTo>
                    <a:pt x="469392" y="86360"/>
                  </a:lnTo>
                  <a:lnTo>
                    <a:pt x="492252" y="102870"/>
                  </a:lnTo>
                  <a:lnTo>
                    <a:pt x="490728" y="102870"/>
                  </a:lnTo>
                  <a:lnTo>
                    <a:pt x="512064" y="120650"/>
                  </a:lnTo>
                  <a:lnTo>
                    <a:pt x="561954" y="120650"/>
                  </a:lnTo>
                  <a:lnTo>
                    <a:pt x="559308" y="116839"/>
                  </a:lnTo>
                  <a:lnTo>
                    <a:pt x="537972" y="93980"/>
                  </a:lnTo>
                  <a:lnTo>
                    <a:pt x="529970" y="86360"/>
                  </a:lnTo>
                  <a:close/>
                </a:path>
                <a:path w="631190" h="632460">
                  <a:moveTo>
                    <a:pt x="162052" y="86360"/>
                  </a:moveTo>
                  <a:lnTo>
                    <a:pt x="161544" y="86360"/>
                  </a:lnTo>
                  <a:lnTo>
                    <a:pt x="160019" y="87630"/>
                  </a:lnTo>
                  <a:lnTo>
                    <a:pt x="162052" y="86360"/>
                  </a:lnTo>
                  <a:close/>
                </a:path>
                <a:path w="631190" h="632460">
                  <a:moveTo>
                    <a:pt x="514894" y="72389"/>
                  </a:moveTo>
                  <a:lnTo>
                    <a:pt x="446532" y="72389"/>
                  </a:lnTo>
                  <a:lnTo>
                    <a:pt x="460248" y="80010"/>
                  </a:lnTo>
                  <a:lnTo>
                    <a:pt x="458724" y="80010"/>
                  </a:lnTo>
                  <a:lnTo>
                    <a:pt x="470916" y="87630"/>
                  </a:lnTo>
                  <a:lnTo>
                    <a:pt x="469392" y="86360"/>
                  </a:lnTo>
                  <a:lnTo>
                    <a:pt x="529970" y="86360"/>
                  </a:lnTo>
                  <a:lnTo>
                    <a:pt x="516636" y="73660"/>
                  </a:lnTo>
                  <a:lnTo>
                    <a:pt x="514894" y="72389"/>
                  </a:lnTo>
                  <a:close/>
                </a:path>
                <a:path w="631190" h="632460">
                  <a:moveTo>
                    <a:pt x="184912" y="72389"/>
                  </a:moveTo>
                  <a:lnTo>
                    <a:pt x="182880" y="72389"/>
                  </a:lnTo>
                  <a:lnTo>
                    <a:pt x="182880" y="73660"/>
                  </a:lnTo>
                  <a:lnTo>
                    <a:pt x="184912" y="72389"/>
                  </a:lnTo>
                  <a:close/>
                </a:path>
                <a:path w="631190" h="632460">
                  <a:moveTo>
                    <a:pt x="506185" y="66039"/>
                  </a:moveTo>
                  <a:lnTo>
                    <a:pt x="435864" y="66039"/>
                  </a:lnTo>
                  <a:lnTo>
                    <a:pt x="448056" y="73660"/>
                  </a:lnTo>
                  <a:lnTo>
                    <a:pt x="446532" y="72389"/>
                  </a:lnTo>
                  <a:lnTo>
                    <a:pt x="514894" y="72389"/>
                  </a:lnTo>
                  <a:lnTo>
                    <a:pt x="506185" y="66039"/>
                  </a:lnTo>
                  <a:close/>
                </a:path>
                <a:path w="631190" h="632460">
                  <a:moveTo>
                    <a:pt x="197510" y="66039"/>
                  </a:moveTo>
                  <a:lnTo>
                    <a:pt x="195072" y="66039"/>
                  </a:lnTo>
                  <a:lnTo>
                    <a:pt x="195072" y="67310"/>
                  </a:lnTo>
                  <a:lnTo>
                    <a:pt x="197510" y="66039"/>
                  </a:lnTo>
                  <a:close/>
                </a:path>
                <a:path w="631190" h="632460">
                  <a:moveTo>
                    <a:pt x="492252" y="55880"/>
                  </a:moveTo>
                  <a:lnTo>
                    <a:pt x="409956" y="55880"/>
                  </a:lnTo>
                  <a:lnTo>
                    <a:pt x="423672" y="60960"/>
                  </a:lnTo>
                  <a:lnTo>
                    <a:pt x="435864" y="67310"/>
                  </a:lnTo>
                  <a:lnTo>
                    <a:pt x="435864" y="66039"/>
                  </a:lnTo>
                  <a:lnTo>
                    <a:pt x="506185" y="66039"/>
                  </a:lnTo>
                  <a:lnTo>
                    <a:pt x="492252" y="55880"/>
                  </a:lnTo>
                  <a:close/>
                </a:path>
                <a:path w="631190" h="632460">
                  <a:moveTo>
                    <a:pt x="222884" y="55880"/>
                  </a:moveTo>
                  <a:lnTo>
                    <a:pt x="220980" y="55880"/>
                  </a:lnTo>
                  <a:lnTo>
                    <a:pt x="219455" y="57150"/>
                  </a:lnTo>
                  <a:lnTo>
                    <a:pt x="222884" y="55880"/>
                  </a:lnTo>
                  <a:close/>
                </a:path>
                <a:path w="631190" h="632460">
                  <a:moveTo>
                    <a:pt x="466344" y="38100"/>
                  </a:moveTo>
                  <a:lnTo>
                    <a:pt x="315468" y="38100"/>
                  </a:lnTo>
                  <a:lnTo>
                    <a:pt x="330708" y="40639"/>
                  </a:lnTo>
                  <a:lnTo>
                    <a:pt x="342900" y="40639"/>
                  </a:lnTo>
                  <a:lnTo>
                    <a:pt x="358140" y="43180"/>
                  </a:lnTo>
                  <a:lnTo>
                    <a:pt x="356616" y="43180"/>
                  </a:lnTo>
                  <a:lnTo>
                    <a:pt x="371855" y="44450"/>
                  </a:lnTo>
                  <a:lnTo>
                    <a:pt x="370332" y="44450"/>
                  </a:lnTo>
                  <a:lnTo>
                    <a:pt x="385572" y="48260"/>
                  </a:lnTo>
                  <a:lnTo>
                    <a:pt x="384048" y="48260"/>
                  </a:lnTo>
                  <a:lnTo>
                    <a:pt x="411480" y="57150"/>
                  </a:lnTo>
                  <a:lnTo>
                    <a:pt x="409956" y="55880"/>
                  </a:lnTo>
                  <a:lnTo>
                    <a:pt x="492252" y="55880"/>
                  </a:lnTo>
                  <a:lnTo>
                    <a:pt x="478536" y="46989"/>
                  </a:lnTo>
                  <a:lnTo>
                    <a:pt x="466344" y="3810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 sz="1600">
                <a:latin typeface="Candara" panose="020E0502030303020204" pitchFamily="34" charset="0"/>
              </a:endParaRPr>
            </a:p>
          </p:txBody>
        </p:sp>
        <p:sp>
          <p:nvSpPr>
            <p:cNvPr id="106" name="object 14"/>
            <p:cNvSpPr txBox="1"/>
            <p:nvPr/>
          </p:nvSpPr>
          <p:spPr>
            <a:xfrm>
              <a:off x="266650" y="921277"/>
              <a:ext cx="216652" cy="458084"/>
            </a:xfrm>
            <a:prstGeom prst="rect">
              <a:avLst/>
            </a:prstGeom>
            <a:grpFill/>
          </p:spPr>
          <p:txBody>
            <a:bodyPr vert="horz" wrap="square" lIns="0" tIns="11694" rIns="0" bIns="0" rtlCol="0">
              <a:spAutoFit/>
            </a:bodyPr>
            <a:lstStyle/>
            <a:p>
              <a:pPr marL="11136">
                <a:spcBef>
                  <a:spcPts val="92"/>
                </a:spcBef>
              </a:pPr>
              <a:r>
                <a:rPr lang="en-US" sz="2900" dirty="0">
                  <a:latin typeface="Candara" panose="020E0502030303020204" pitchFamily="34" charset="0"/>
                  <a:cs typeface="Arial"/>
                </a:rPr>
                <a:t>1</a:t>
              </a:r>
              <a:endParaRPr sz="2900" dirty="0">
                <a:latin typeface="Candara" panose="020E0502030303020204" pitchFamily="34" charset="0"/>
                <a:cs typeface="Arial"/>
              </a:endParaRPr>
            </a:p>
          </p:txBody>
        </p:sp>
      </p:grpSp>
      <p:grpSp>
        <p:nvGrpSpPr>
          <p:cNvPr id="107" name="Group 106"/>
          <p:cNvGrpSpPr/>
          <p:nvPr/>
        </p:nvGrpSpPr>
        <p:grpSpPr>
          <a:xfrm>
            <a:off x="2583294" y="1419225"/>
            <a:ext cx="553606" cy="554720"/>
            <a:chOff x="98173" y="892403"/>
            <a:chExt cx="553606" cy="554720"/>
          </a:xfrm>
          <a:solidFill>
            <a:srgbClr val="92D050"/>
          </a:solidFill>
        </p:grpSpPr>
        <p:sp>
          <p:nvSpPr>
            <p:cNvPr id="108" name="object 13"/>
            <p:cNvSpPr/>
            <p:nvPr/>
          </p:nvSpPr>
          <p:spPr>
            <a:xfrm>
              <a:off x="98173" y="892403"/>
              <a:ext cx="553606" cy="554720"/>
            </a:xfrm>
            <a:custGeom>
              <a:avLst/>
              <a:gdLst/>
              <a:ahLst/>
              <a:cxnLst/>
              <a:rect l="l" t="t" r="r" b="b"/>
              <a:pathLst>
                <a:path w="631190" h="632460">
                  <a:moveTo>
                    <a:pt x="332232" y="631189"/>
                  </a:moveTo>
                  <a:lnTo>
                    <a:pt x="298704" y="631189"/>
                  </a:lnTo>
                  <a:lnTo>
                    <a:pt x="315468" y="632460"/>
                  </a:lnTo>
                  <a:lnTo>
                    <a:pt x="332232" y="631189"/>
                  </a:lnTo>
                  <a:close/>
                </a:path>
                <a:path w="631190" h="632460">
                  <a:moveTo>
                    <a:pt x="315468" y="0"/>
                  </a:moveTo>
                  <a:lnTo>
                    <a:pt x="298704" y="2539"/>
                  </a:lnTo>
                  <a:lnTo>
                    <a:pt x="266700" y="5080"/>
                  </a:lnTo>
                  <a:lnTo>
                    <a:pt x="236219" y="11430"/>
                  </a:lnTo>
                  <a:lnTo>
                    <a:pt x="220980" y="15239"/>
                  </a:lnTo>
                  <a:lnTo>
                    <a:pt x="207264" y="20320"/>
                  </a:lnTo>
                  <a:lnTo>
                    <a:pt x="164592" y="38100"/>
                  </a:lnTo>
                  <a:lnTo>
                    <a:pt x="152400" y="46989"/>
                  </a:lnTo>
                  <a:lnTo>
                    <a:pt x="138683" y="55880"/>
                  </a:lnTo>
                  <a:lnTo>
                    <a:pt x="91439" y="93980"/>
                  </a:lnTo>
                  <a:lnTo>
                    <a:pt x="53339" y="140970"/>
                  </a:lnTo>
                  <a:lnTo>
                    <a:pt x="30480" y="180339"/>
                  </a:lnTo>
                  <a:lnTo>
                    <a:pt x="9144" y="238760"/>
                  </a:lnTo>
                  <a:lnTo>
                    <a:pt x="1524" y="284480"/>
                  </a:lnTo>
                  <a:lnTo>
                    <a:pt x="0" y="300989"/>
                  </a:lnTo>
                  <a:lnTo>
                    <a:pt x="0" y="332739"/>
                  </a:lnTo>
                  <a:lnTo>
                    <a:pt x="9144" y="394970"/>
                  </a:lnTo>
                  <a:lnTo>
                    <a:pt x="30480" y="453389"/>
                  </a:lnTo>
                  <a:lnTo>
                    <a:pt x="53339" y="492760"/>
                  </a:lnTo>
                  <a:lnTo>
                    <a:pt x="91439" y="539750"/>
                  </a:lnTo>
                  <a:lnTo>
                    <a:pt x="138683" y="577850"/>
                  </a:lnTo>
                  <a:lnTo>
                    <a:pt x="192024" y="607060"/>
                  </a:lnTo>
                  <a:lnTo>
                    <a:pt x="236219" y="622300"/>
                  </a:lnTo>
                  <a:lnTo>
                    <a:pt x="283464" y="631189"/>
                  </a:lnTo>
                  <a:lnTo>
                    <a:pt x="347472" y="631189"/>
                  </a:lnTo>
                  <a:lnTo>
                    <a:pt x="362712" y="628650"/>
                  </a:lnTo>
                  <a:lnTo>
                    <a:pt x="379476" y="624839"/>
                  </a:lnTo>
                  <a:lnTo>
                    <a:pt x="394716" y="622300"/>
                  </a:lnTo>
                  <a:lnTo>
                    <a:pt x="408431" y="618489"/>
                  </a:lnTo>
                  <a:lnTo>
                    <a:pt x="423672" y="613410"/>
                  </a:lnTo>
                  <a:lnTo>
                    <a:pt x="437388" y="607060"/>
                  </a:lnTo>
                  <a:lnTo>
                    <a:pt x="452628" y="600710"/>
                  </a:lnTo>
                  <a:lnTo>
                    <a:pt x="466344" y="594360"/>
                  </a:lnTo>
                  <a:lnTo>
                    <a:pt x="315468" y="594360"/>
                  </a:lnTo>
                  <a:lnTo>
                    <a:pt x="300228" y="593089"/>
                  </a:lnTo>
                  <a:lnTo>
                    <a:pt x="288036" y="593089"/>
                  </a:lnTo>
                  <a:lnTo>
                    <a:pt x="280416" y="591820"/>
                  </a:lnTo>
                  <a:lnTo>
                    <a:pt x="272796" y="591820"/>
                  </a:lnTo>
                  <a:lnTo>
                    <a:pt x="259080" y="589280"/>
                  </a:lnTo>
                  <a:lnTo>
                    <a:pt x="260604" y="589280"/>
                  </a:lnTo>
                  <a:lnTo>
                    <a:pt x="245364" y="585470"/>
                  </a:lnTo>
                  <a:lnTo>
                    <a:pt x="246888" y="585470"/>
                  </a:lnTo>
                  <a:lnTo>
                    <a:pt x="236728" y="582930"/>
                  </a:lnTo>
                  <a:lnTo>
                    <a:pt x="233172" y="582930"/>
                  </a:lnTo>
                  <a:lnTo>
                    <a:pt x="222199" y="577850"/>
                  </a:lnTo>
                  <a:lnTo>
                    <a:pt x="220980" y="577850"/>
                  </a:lnTo>
                  <a:lnTo>
                    <a:pt x="207264" y="571500"/>
                  </a:lnTo>
                  <a:lnTo>
                    <a:pt x="195072" y="567689"/>
                  </a:lnTo>
                  <a:lnTo>
                    <a:pt x="184911" y="561339"/>
                  </a:lnTo>
                  <a:lnTo>
                    <a:pt x="182880" y="561339"/>
                  </a:lnTo>
                  <a:lnTo>
                    <a:pt x="170688" y="553720"/>
                  </a:lnTo>
                  <a:lnTo>
                    <a:pt x="172211" y="553720"/>
                  </a:lnTo>
                  <a:lnTo>
                    <a:pt x="162052" y="547370"/>
                  </a:lnTo>
                  <a:lnTo>
                    <a:pt x="161544" y="547370"/>
                  </a:lnTo>
                  <a:lnTo>
                    <a:pt x="138683" y="530860"/>
                  </a:lnTo>
                  <a:lnTo>
                    <a:pt x="140208" y="530860"/>
                  </a:lnTo>
                  <a:lnTo>
                    <a:pt x="118872" y="513080"/>
                  </a:lnTo>
                  <a:lnTo>
                    <a:pt x="119230" y="513080"/>
                  </a:lnTo>
                  <a:lnTo>
                    <a:pt x="100583" y="492760"/>
                  </a:lnTo>
                  <a:lnTo>
                    <a:pt x="101176" y="492760"/>
                  </a:lnTo>
                  <a:lnTo>
                    <a:pt x="86275" y="472439"/>
                  </a:lnTo>
                  <a:lnTo>
                    <a:pt x="85344" y="472439"/>
                  </a:lnTo>
                  <a:lnTo>
                    <a:pt x="77724" y="461010"/>
                  </a:lnTo>
                  <a:lnTo>
                    <a:pt x="72847" y="450850"/>
                  </a:lnTo>
                  <a:lnTo>
                    <a:pt x="71628" y="450850"/>
                  </a:lnTo>
                  <a:lnTo>
                    <a:pt x="66086" y="438150"/>
                  </a:lnTo>
                  <a:lnTo>
                    <a:pt x="65532" y="438150"/>
                  </a:lnTo>
                  <a:lnTo>
                    <a:pt x="59990" y="425450"/>
                  </a:lnTo>
                  <a:lnTo>
                    <a:pt x="59436" y="425450"/>
                  </a:lnTo>
                  <a:lnTo>
                    <a:pt x="50727" y="400050"/>
                  </a:lnTo>
                  <a:lnTo>
                    <a:pt x="50292" y="400050"/>
                  </a:lnTo>
                  <a:lnTo>
                    <a:pt x="45719" y="386080"/>
                  </a:lnTo>
                  <a:lnTo>
                    <a:pt x="47244" y="386080"/>
                  </a:lnTo>
                  <a:lnTo>
                    <a:pt x="42672" y="372110"/>
                  </a:lnTo>
                  <a:lnTo>
                    <a:pt x="43727" y="372110"/>
                  </a:lnTo>
                  <a:lnTo>
                    <a:pt x="41616" y="360680"/>
                  </a:lnTo>
                  <a:lnTo>
                    <a:pt x="41147" y="360680"/>
                  </a:lnTo>
                  <a:lnTo>
                    <a:pt x="39624" y="345439"/>
                  </a:lnTo>
                  <a:lnTo>
                    <a:pt x="38100" y="331470"/>
                  </a:lnTo>
                  <a:lnTo>
                    <a:pt x="38100" y="302260"/>
                  </a:lnTo>
                  <a:lnTo>
                    <a:pt x="39624" y="288289"/>
                  </a:lnTo>
                  <a:lnTo>
                    <a:pt x="41147" y="273050"/>
                  </a:lnTo>
                  <a:lnTo>
                    <a:pt x="41702" y="273050"/>
                  </a:lnTo>
                  <a:lnTo>
                    <a:pt x="44196" y="261620"/>
                  </a:lnTo>
                  <a:lnTo>
                    <a:pt x="42672" y="261620"/>
                  </a:lnTo>
                  <a:lnTo>
                    <a:pt x="47244" y="247650"/>
                  </a:lnTo>
                  <a:lnTo>
                    <a:pt x="45719" y="247650"/>
                  </a:lnTo>
                  <a:lnTo>
                    <a:pt x="50292" y="233680"/>
                  </a:lnTo>
                  <a:lnTo>
                    <a:pt x="50727" y="233680"/>
                  </a:lnTo>
                  <a:lnTo>
                    <a:pt x="59436" y="208280"/>
                  </a:lnTo>
                  <a:lnTo>
                    <a:pt x="59990" y="208280"/>
                  </a:lnTo>
                  <a:lnTo>
                    <a:pt x="65532" y="195580"/>
                  </a:lnTo>
                  <a:lnTo>
                    <a:pt x="66173" y="195580"/>
                  </a:lnTo>
                  <a:lnTo>
                    <a:pt x="77724" y="172720"/>
                  </a:lnTo>
                  <a:lnTo>
                    <a:pt x="85344" y="162560"/>
                  </a:lnTo>
                  <a:lnTo>
                    <a:pt x="101176" y="140970"/>
                  </a:lnTo>
                  <a:lnTo>
                    <a:pt x="100583" y="140970"/>
                  </a:lnTo>
                  <a:lnTo>
                    <a:pt x="119230" y="120650"/>
                  </a:lnTo>
                  <a:lnTo>
                    <a:pt x="118872" y="120650"/>
                  </a:lnTo>
                  <a:lnTo>
                    <a:pt x="140208" y="102870"/>
                  </a:lnTo>
                  <a:lnTo>
                    <a:pt x="138683" y="102870"/>
                  </a:lnTo>
                  <a:lnTo>
                    <a:pt x="161544" y="86360"/>
                  </a:lnTo>
                  <a:lnTo>
                    <a:pt x="162052" y="86360"/>
                  </a:lnTo>
                  <a:lnTo>
                    <a:pt x="172211" y="80010"/>
                  </a:lnTo>
                  <a:lnTo>
                    <a:pt x="170688" y="80010"/>
                  </a:lnTo>
                  <a:lnTo>
                    <a:pt x="182880" y="72389"/>
                  </a:lnTo>
                  <a:lnTo>
                    <a:pt x="184912" y="72389"/>
                  </a:lnTo>
                  <a:lnTo>
                    <a:pt x="195072" y="66039"/>
                  </a:lnTo>
                  <a:lnTo>
                    <a:pt x="197510" y="66039"/>
                  </a:lnTo>
                  <a:lnTo>
                    <a:pt x="207264" y="60960"/>
                  </a:lnTo>
                  <a:lnTo>
                    <a:pt x="220980" y="55880"/>
                  </a:lnTo>
                  <a:lnTo>
                    <a:pt x="222884" y="55880"/>
                  </a:lnTo>
                  <a:lnTo>
                    <a:pt x="233172" y="52070"/>
                  </a:lnTo>
                  <a:lnTo>
                    <a:pt x="231647" y="52070"/>
                  </a:lnTo>
                  <a:lnTo>
                    <a:pt x="246888" y="48260"/>
                  </a:lnTo>
                  <a:lnTo>
                    <a:pt x="245364" y="48260"/>
                  </a:lnTo>
                  <a:lnTo>
                    <a:pt x="259080" y="44450"/>
                  </a:lnTo>
                  <a:lnTo>
                    <a:pt x="272796" y="43180"/>
                  </a:lnTo>
                  <a:lnTo>
                    <a:pt x="288036" y="40639"/>
                  </a:lnTo>
                  <a:lnTo>
                    <a:pt x="300228" y="40639"/>
                  </a:lnTo>
                  <a:lnTo>
                    <a:pt x="315468" y="38100"/>
                  </a:lnTo>
                  <a:lnTo>
                    <a:pt x="466344" y="38100"/>
                  </a:lnTo>
                  <a:lnTo>
                    <a:pt x="423672" y="20320"/>
                  </a:lnTo>
                  <a:lnTo>
                    <a:pt x="409956" y="15239"/>
                  </a:lnTo>
                  <a:lnTo>
                    <a:pt x="394716" y="11430"/>
                  </a:lnTo>
                  <a:lnTo>
                    <a:pt x="379476" y="8889"/>
                  </a:lnTo>
                  <a:lnTo>
                    <a:pt x="362712" y="5080"/>
                  </a:lnTo>
                  <a:lnTo>
                    <a:pt x="332232" y="2539"/>
                  </a:lnTo>
                  <a:lnTo>
                    <a:pt x="315468" y="0"/>
                  </a:lnTo>
                  <a:close/>
                </a:path>
                <a:path w="631190" h="632460">
                  <a:moveTo>
                    <a:pt x="358140" y="590550"/>
                  </a:moveTo>
                  <a:lnTo>
                    <a:pt x="342900" y="593089"/>
                  </a:lnTo>
                  <a:lnTo>
                    <a:pt x="330708" y="593089"/>
                  </a:lnTo>
                  <a:lnTo>
                    <a:pt x="315468" y="594360"/>
                  </a:lnTo>
                  <a:lnTo>
                    <a:pt x="466344" y="594360"/>
                  </a:lnTo>
                  <a:lnTo>
                    <a:pt x="470407" y="591820"/>
                  </a:lnTo>
                  <a:lnTo>
                    <a:pt x="356616" y="591820"/>
                  </a:lnTo>
                  <a:lnTo>
                    <a:pt x="358140" y="590550"/>
                  </a:lnTo>
                  <a:close/>
                </a:path>
                <a:path w="631190" h="632460">
                  <a:moveTo>
                    <a:pt x="272796" y="590550"/>
                  </a:moveTo>
                  <a:lnTo>
                    <a:pt x="272796" y="591820"/>
                  </a:lnTo>
                  <a:lnTo>
                    <a:pt x="280416" y="591820"/>
                  </a:lnTo>
                  <a:lnTo>
                    <a:pt x="272796" y="590550"/>
                  </a:lnTo>
                  <a:close/>
                </a:path>
                <a:path w="631190" h="632460">
                  <a:moveTo>
                    <a:pt x="397764" y="581660"/>
                  </a:moveTo>
                  <a:lnTo>
                    <a:pt x="384048" y="585470"/>
                  </a:lnTo>
                  <a:lnTo>
                    <a:pt x="385572" y="585470"/>
                  </a:lnTo>
                  <a:lnTo>
                    <a:pt x="370332" y="589280"/>
                  </a:lnTo>
                  <a:lnTo>
                    <a:pt x="371855" y="589280"/>
                  </a:lnTo>
                  <a:lnTo>
                    <a:pt x="356616" y="591820"/>
                  </a:lnTo>
                  <a:lnTo>
                    <a:pt x="470407" y="591820"/>
                  </a:lnTo>
                  <a:lnTo>
                    <a:pt x="478536" y="586739"/>
                  </a:lnTo>
                  <a:lnTo>
                    <a:pt x="484414" y="582930"/>
                  </a:lnTo>
                  <a:lnTo>
                    <a:pt x="397764" y="582930"/>
                  </a:lnTo>
                  <a:lnTo>
                    <a:pt x="397764" y="581660"/>
                  </a:lnTo>
                  <a:close/>
                </a:path>
                <a:path w="631190" h="632460">
                  <a:moveTo>
                    <a:pt x="231647" y="581660"/>
                  </a:moveTo>
                  <a:lnTo>
                    <a:pt x="233172" y="582930"/>
                  </a:lnTo>
                  <a:lnTo>
                    <a:pt x="236728" y="582930"/>
                  </a:lnTo>
                  <a:lnTo>
                    <a:pt x="231647" y="581660"/>
                  </a:lnTo>
                  <a:close/>
                </a:path>
                <a:path w="631190" h="632460">
                  <a:moveTo>
                    <a:pt x="411480" y="576580"/>
                  </a:moveTo>
                  <a:lnTo>
                    <a:pt x="397764" y="582930"/>
                  </a:lnTo>
                  <a:lnTo>
                    <a:pt x="484414" y="582930"/>
                  </a:lnTo>
                  <a:lnTo>
                    <a:pt x="492252" y="577850"/>
                  </a:lnTo>
                  <a:lnTo>
                    <a:pt x="409956" y="577850"/>
                  </a:lnTo>
                  <a:lnTo>
                    <a:pt x="411480" y="576580"/>
                  </a:lnTo>
                  <a:close/>
                </a:path>
                <a:path w="631190" h="632460">
                  <a:moveTo>
                    <a:pt x="219455" y="576580"/>
                  </a:moveTo>
                  <a:lnTo>
                    <a:pt x="220980" y="577850"/>
                  </a:lnTo>
                  <a:lnTo>
                    <a:pt x="222199" y="577850"/>
                  </a:lnTo>
                  <a:lnTo>
                    <a:pt x="219455" y="576580"/>
                  </a:lnTo>
                  <a:close/>
                </a:path>
                <a:path w="631190" h="632460">
                  <a:moveTo>
                    <a:pt x="448056" y="560070"/>
                  </a:moveTo>
                  <a:lnTo>
                    <a:pt x="435864" y="567689"/>
                  </a:lnTo>
                  <a:lnTo>
                    <a:pt x="422147" y="571500"/>
                  </a:lnTo>
                  <a:lnTo>
                    <a:pt x="423672" y="571500"/>
                  </a:lnTo>
                  <a:lnTo>
                    <a:pt x="409956" y="577850"/>
                  </a:lnTo>
                  <a:lnTo>
                    <a:pt x="492252" y="577850"/>
                  </a:lnTo>
                  <a:lnTo>
                    <a:pt x="514894" y="561339"/>
                  </a:lnTo>
                  <a:lnTo>
                    <a:pt x="446532" y="561339"/>
                  </a:lnTo>
                  <a:lnTo>
                    <a:pt x="448056" y="560070"/>
                  </a:lnTo>
                  <a:close/>
                </a:path>
                <a:path w="631190" h="632460">
                  <a:moveTo>
                    <a:pt x="182880" y="560070"/>
                  </a:moveTo>
                  <a:lnTo>
                    <a:pt x="182880" y="561339"/>
                  </a:lnTo>
                  <a:lnTo>
                    <a:pt x="184911" y="561339"/>
                  </a:lnTo>
                  <a:lnTo>
                    <a:pt x="182880" y="560070"/>
                  </a:lnTo>
                  <a:close/>
                </a:path>
                <a:path w="631190" h="632460">
                  <a:moveTo>
                    <a:pt x="470916" y="546100"/>
                  </a:moveTo>
                  <a:lnTo>
                    <a:pt x="458724" y="553720"/>
                  </a:lnTo>
                  <a:lnTo>
                    <a:pt x="460248" y="553720"/>
                  </a:lnTo>
                  <a:lnTo>
                    <a:pt x="446532" y="561339"/>
                  </a:lnTo>
                  <a:lnTo>
                    <a:pt x="514894" y="561339"/>
                  </a:lnTo>
                  <a:lnTo>
                    <a:pt x="516636" y="560070"/>
                  </a:lnTo>
                  <a:lnTo>
                    <a:pt x="529970" y="547370"/>
                  </a:lnTo>
                  <a:lnTo>
                    <a:pt x="469392" y="547370"/>
                  </a:lnTo>
                  <a:lnTo>
                    <a:pt x="470916" y="546100"/>
                  </a:lnTo>
                  <a:close/>
                </a:path>
                <a:path w="631190" h="632460">
                  <a:moveTo>
                    <a:pt x="160019" y="546100"/>
                  </a:moveTo>
                  <a:lnTo>
                    <a:pt x="161544" y="547370"/>
                  </a:lnTo>
                  <a:lnTo>
                    <a:pt x="162052" y="547370"/>
                  </a:lnTo>
                  <a:lnTo>
                    <a:pt x="160019" y="546100"/>
                  </a:lnTo>
                  <a:close/>
                </a:path>
                <a:path w="631190" h="632460">
                  <a:moveTo>
                    <a:pt x="561954" y="513080"/>
                  </a:moveTo>
                  <a:lnTo>
                    <a:pt x="512064" y="513080"/>
                  </a:lnTo>
                  <a:lnTo>
                    <a:pt x="490728" y="530860"/>
                  </a:lnTo>
                  <a:lnTo>
                    <a:pt x="492252" y="530860"/>
                  </a:lnTo>
                  <a:lnTo>
                    <a:pt x="469392" y="547370"/>
                  </a:lnTo>
                  <a:lnTo>
                    <a:pt x="529970" y="547370"/>
                  </a:lnTo>
                  <a:lnTo>
                    <a:pt x="537972" y="539750"/>
                  </a:lnTo>
                  <a:lnTo>
                    <a:pt x="559308" y="516889"/>
                  </a:lnTo>
                  <a:lnTo>
                    <a:pt x="561954" y="513080"/>
                  </a:lnTo>
                  <a:close/>
                </a:path>
                <a:path w="631190" h="632460">
                  <a:moveTo>
                    <a:pt x="119230" y="513080"/>
                  </a:moveTo>
                  <a:lnTo>
                    <a:pt x="118872" y="513080"/>
                  </a:lnTo>
                  <a:lnTo>
                    <a:pt x="120396" y="514350"/>
                  </a:lnTo>
                  <a:lnTo>
                    <a:pt x="119230" y="513080"/>
                  </a:lnTo>
                  <a:close/>
                </a:path>
                <a:path w="631190" h="632460">
                  <a:moveTo>
                    <a:pt x="576072" y="492760"/>
                  </a:moveTo>
                  <a:lnTo>
                    <a:pt x="530352" y="492760"/>
                  </a:lnTo>
                  <a:lnTo>
                    <a:pt x="510539" y="514350"/>
                  </a:lnTo>
                  <a:lnTo>
                    <a:pt x="512064" y="513080"/>
                  </a:lnTo>
                  <a:lnTo>
                    <a:pt x="561954" y="513080"/>
                  </a:lnTo>
                  <a:lnTo>
                    <a:pt x="576072" y="492760"/>
                  </a:lnTo>
                  <a:close/>
                </a:path>
                <a:path w="631190" h="632460">
                  <a:moveTo>
                    <a:pt x="101176" y="492760"/>
                  </a:moveTo>
                  <a:lnTo>
                    <a:pt x="100583" y="492760"/>
                  </a:lnTo>
                  <a:lnTo>
                    <a:pt x="102108" y="494030"/>
                  </a:lnTo>
                  <a:lnTo>
                    <a:pt x="101176" y="492760"/>
                  </a:lnTo>
                  <a:close/>
                </a:path>
                <a:path w="631190" h="632460">
                  <a:moveTo>
                    <a:pt x="545592" y="471170"/>
                  </a:moveTo>
                  <a:lnTo>
                    <a:pt x="528828" y="494030"/>
                  </a:lnTo>
                  <a:lnTo>
                    <a:pt x="530352" y="492760"/>
                  </a:lnTo>
                  <a:lnTo>
                    <a:pt x="576072" y="492760"/>
                  </a:lnTo>
                  <a:lnTo>
                    <a:pt x="585216" y="480060"/>
                  </a:lnTo>
                  <a:lnTo>
                    <a:pt x="589570" y="472439"/>
                  </a:lnTo>
                  <a:lnTo>
                    <a:pt x="545592" y="472439"/>
                  </a:lnTo>
                  <a:lnTo>
                    <a:pt x="545592" y="471170"/>
                  </a:lnTo>
                  <a:close/>
                </a:path>
                <a:path w="631190" h="632460">
                  <a:moveTo>
                    <a:pt x="85344" y="471170"/>
                  </a:moveTo>
                  <a:lnTo>
                    <a:pt x="85344" y="472439"/>
                  </a:lnTo>
                  <a:lnTo>
                    <a:pt x="86275" y="472439"/>
                  </a:lnTo>
                  <a:lnTo>
                    <a:pt x="85344" y="471170"/>
                  </a:lnTo>
                  <a:close/>
                </a:path>
                <a:path w="631190" h="632460">
                  <a:moveTo>
                    <a:pt x="559308" y="448310"/>
                  </a:moveTo>
                  <a:lnTo>
                    <a:pt x="551688" y="461010"/>
                  </a:lnTo>
                  <a:lnTo>
                    <a:pt x="553212" y="461010"/>
                  </a:lnTo>
                  <a:lnTo>
                    <a:pt x="545592" y="472439"/>
                  </a:lnTo>
                  <a:lnTo>
                    <a:pt x="589570" y="472439"/>
                  </a:lnTo>
                  <a:lnTo>
                    <a:pt x="600456" y="453389"/>
                  </a:lnTo>
                  <a:lnTo>
                    <a:pt x="601564" y="450850"/>
                  </a:lnTo>
                  <a:lnTo>
                    <a:pt x="559308" y="450850"/>
                  </a:lnTo>
                  <a:lnTo>
                    <a:pt x="559308" y="448310"/>
                  </a:lnTo>
                  <a:close/>
                </a:path>
                <a:path w="631190" h="632460">
                  <a:moveTo>
                    <a:pt x="71628" y="448310"/>
                  </a:moveTo>
                  <a:lnTo>
                    <a:pt x="71628" y="450850"/>
                  </a:lnTo>
                  <a:lnTo>
                    <a:pt x="72847" y="450850"/>
                  </a:lnTo>
                  <a:lnTo>
                    <a:pt x="71628" y="448310"/>
                  </a:lnTo>
                  <a:close/>
                </a:path>
                <a:path w="631190" h="632460">
                  <a:moveTo>
                    <a:pt x="565404" y="436880"/>
                  </a:moveTo>
                  <a:lnTo>
                    <a:pt x="559308" y="450850"/>
                  </a:lnTo>
                  <a:lnTo>
                    <a:pt x="601564" y="450850"/>
                  </a:lnTo>
                  <a:lnTo>
                    <a:pt x="606552" y="439420"/>
                  </a:lnTo>
                  <a:lnTo>
                    <a:pt x="606967" y="438150"/>
                  </a:lnTo>
                  <a:lnTo>
                    <a:pt x="565404" y="438150"/>
                  </a:lnTo>
                  <a:lnTo>
                    <a:pt x="565404" y="436880"/>
                  </a:lnTo>
                  <a:close/>
                </a:path>
                <a:path w="631190" h="632460">
                  <a:moveTo>
                    <a:pt x="65532" y="436880"/>
                  </a:moveTo>
                  <a:lnTo>
                    <a:pt x="65532" y="438150"/>
                  </a:lnTo>
                  <a:lnTo>
                    <a:pt x="66086" y="438150"/>
                  </a:lnTo>
                  <a:lnTo>
                    <a:pt x="65532" y="436880"/>
                  </a:lnTo>
                  <a:close/>
                </a:path>
                <a:path w="631190" h="632460">
                  <a:moveTo>
                    <a:pt x="571500" y="424180"/>
                  </a:moveTo>
                  <a:lnTo>
                    <a:pt x="565404" y="438150"/>
                  </a:lnTo>
                  <a:lnTo>
                    <a:pt x="606967" y="438150"/>
                  </a:lnTo>
                  <a:lnTo>
                    <a:pt x="611124" y="425450"/>
                  </a:lnTo>
                  <a:lnTo>
                    <a:pt x="571500" y="425450"/>
                  </a:lnTo>
                  <a:lnTo>
                    <a:pt x="571500" y="424180"/>
                  </a:lnTo>
                  <a:close/>
                </a:path>
                <a:path w="631190" h="632460">
                  <a:moveTo>
                    <a:pt x="59436" y="424180"/>
                  </a:moveTo>
                  <a:lnTo>
                    <a:pt x="59436" y="425450"/>
                  </a:lnTo>
                  <a:lnTo>
                    <a:pt x="59990" y="425450"/>
                  </a:lnTo>
                  <a:lnTo>
                    <a:pt x="59436" y="424180"/>
                  </a:lnTo>
                  <a:close/>
                </a:path>
                <a:path w="631190" h="632460">
                  <a:moveTo>
                    <a:pt x="580644" y="398780"/>
                  </a:moveTo>
                  <a:lnTo>
                    <a:pt x="571500" y="425450"/>
                  </a:lnTo>
                  <a:lnTo>
                    <a:pt x="611124" y="425450"/>
                  </a:lnTo>
                  <a:lnTo>
                    <a:pt x="617220" y="410210"/>
                  </a:lnTo>
                  <a:lnTo>
                    <a:pt x="619252" y="400050"/>
                  </a:lnTo>
                  <a:lnTo>
                    <a:pt x="580644" y="400050"/>
                  </a:lnTo>
                  <a:lnTo>
                    <a:pt x="580644" y="398780"/>
                  </a:lnTo>
                  <a:close/>
                </a:path>
                <a:path w="631190" h="632460">
                  <a:moveTo>
                    <a:pt x="50292" y="398780"/>
                  </a:moveTo>
                  <a:lnTo>
                    <a:pt x="50292" y="400050"/>
                  </a:lnTo>
                  <a:lnTo>
                    <a:pt x="50727" y="400050"/>
                  </a:lnTo>
                  <a:lnTo>
                    <a:pt x="50292" y="398780"/>
                  </a:lnTo>
                  <a:close/>
                </a:path>
                <a:path w="631190" h="632460">
                  <a:moveTo>
                    <a:pt x="586740" y="372110"/>
                  </a:moveTo>
                  <a:lnTo>
                    <a:pt x="580644" y="400050"/>
                  </a:lnTo>
                  <a:lnTo>
                    <a:pt x="619252" y="400050"/>
                  </a:lnTo>
                  <a:lnTo>
                    <a:pt x="620268" y="394970"/>
                  </a:lnTo>
                  <a:lnTo>
                    <a:pt x="624840" y="379730"/>
                  </a:lnTo>
                  <a:lnTo>
                    <a:pt x="625856" y="374650"/>
                  </a:lnTo>
                  <a:lnTo>
                    <a:pt x="586740" y="374650"/>
                  </a:lnTo>
                  <a:lnTo>
                    <a:pt x="586740" y="372110"/>
                  </a:lnTo>
                  <a:close/>
                </a:path>
                <a:path w="631190" h="632460">
                  <a:moveTo>
                    <a:pt x="43727" y="372110"/>
                  </a:moveTo>
                  <a:lnTo>
                    <a:pt x="42672" y="372110"/>
                  </a:lnTo>
                  <a:lnTo>
                    <a:pt x="44196" y="374650"/>
                  </a:lnTo>
                  <a:lnTo>
                    <a:pt x="43727" y="372110"/>
                  </a:lnTo>
                  <a:close/>
                </a:path>
                <a:path w="631190" h="632460">
                  <a:moveTo>
                    <a:pt x="589788" y="358139"/>
                  </a:moveTo>
                  <a:lnTo>
                    <a:pt x="586740" y="374650"/>
                  </a:lnTo>
                  <a:lnTo>
                    <a:pt x="625856" y="374650"/>
                  </a:lnTo>
                  <a:lnTo>
                    <a:pt x="627888" y="364489"/>
                  </a:lnTo>
                  <a:lnTo>
                    <a:pt x="628269" y="360680"/>
                  </a:lnTo>
                  <a:lnTo>
                    <a:pt x="589788" y="360680"/>
                  </a:lnTo>
                  <a:lnTo>
                    <a:pt x="589788" y="358139"/>
                  </a:lnTo>
                  <a:close/>
                </a:path>
                <a:path w="631190" h="632460">
                  <a:moveTo>
                    <a:pt x="41147" y="358139"/>
                  </a:moveTo>
                  <a:lnTo>
                    <a:pt x="41147" y="360680"/>
                  </a:lnTo>
                  <a:lnTo>
                    <a:pt x="41616" y="360680"/>
                  </a:lnTo>
                  <a:lnTo>
                    <a:pt x="41147" y="358139"/>
                  </a:lnTo>
                  <a:close/>
                </a:path>
                <a:path w="631190" h="632460">
                  <a:moveTo>
                    <a:pt x="626110" y="260350"/>
                  </a:moveTo>
                  <a:lnTo>
                    <a:pt x="586740" y="260350"/>
                  </a:lnTo>
                  <a:lnTo>
                    <a:pt x="589788" y="275589"/>
                  </a:lnTo>
                  <a:lnTo>
                    <a:pt x="592836" y="302260"/>
                  </a:lnTo>
                  <a:lnTo>
                    <a:pt x="592836" y="331470"/>
                  </a:lnTo>
                  <a:lnTo>
                    <a:pt x="591312" y="345439"/>
                  </a:lnTo>
                  <a:lnTo>
                    <a:pt x="589788" y="360680"/>
                  </a:lnTo>
                  <a:lnTo>
                    <a:pt x="628269" y="360680"/>
                  </a:lnTo>
                  <a:lnTo>
                    <a:pt x="629412" y="349250"/>
                  </a:lnTo>
                  <a:lnTo>
                    <a:pt x="630936" y="332739"/>
                  </a:lnTo>
                  <a:lnTo>
                    <a:pt x="630936" y="300989"/>
                  </a:lnTo>
                  <a:lnTo>
                    <a:pt x="629412" y="284480"/>
                  </a:lnTo>
                  <a:lnTo>
                    <a:pt x="627888" y="269239"/>
                  </a:lnTo>
                  <a:lnTo>
                    <a:pt x="626110" y="260350"/>
                  </a:lnTo>
                  <a:close/>
                </a:path>
                <a:path w="631190" h="632460">
                  <a:moveTo>
                    <a:pt x="41702" y="273050"/>
                  </a:moveTo>
                  <a:lnTo>
                    <a:pt x="41147" y="273050"/>
                  </a:lnTo>
                  <a:lnTo>
                    <a:pt x="41147" y="275589"/>
                  </a:lnTo>
                  <a:lnTo>
                    <a:pt x="41702" y="273050"/>
                  </a:lnTo>
                  <a:close/>
                </a:path>
                <a:path w="631190" h="632460">
                  <a:moveTo>
                    <a:pt x="619252" y="233680"/>
                  </a:moveTo>
                  <a:lnTo>
                    <a:pt x="580644" y="233680"/>
                  </a:lnTo>
                  <a:lnTo>
                    <a:pt x="586740" y="261620"/>
                  </a:lnTo>
                  <a:lnTo>
                    <a:pt x="586740" y="260350"/>
                  </a:lnTo>
                  <a:lnTo>
                    <a:pt x="626110" y="260350"/>
                  </a:lnTo>
                  <a:lnTo>
                    <a:pt x="624840" y="254000"/>
                  </a:lnTo>
                  <a:lnTo>
                    <a:pt x="620268" y="238760"/>
                  </a:lnTo>
                  <a:lnTo>
                    <a:pt x="619252" y="233680"/>
                  </a:lnTo>
                  <a:close/>
                </a:path>
                <a:path w="631190" h="632460">
                  <a:moveTo>
                    <a:pt x="50727" y="233680"/>
                  </a:moveTo>
                  <a:lnTo>
                    <a:pt x="50292" y="233680"/>
                  </a:lnTo>
                  <a:lnTo>
                    <a:pt x="50292" y="234950"/>
                  </a:lnTo>
                  <a:lnTo>
                    <a:pt x="50727" y="233680"/>
                  </a:lnTo>
                  <a:close/>
                </a:path>
                <a:path w="631190" h="632460">
                  <a:moveTo>
                    <a:pt x="611124" y="208280"/>
                  </a:moveTo>
                  <a:lnTo>
                    <a:pt x="571500" y="208280"/>
                  </a:lnTo>
                  <a:lnTo>
                    <a:pt x="580644" y="234950"/>
                  </a:lnTo>
                  <a:lnTo>
                    <a:pt x="580644" y="233680"/>
                  </a:lnTo>
                  <a:lnTo>
                    <a:pt x="619252" y="233680"/>
                  </a:lnTo>
                  <a:lnTo>
                    <a:pt x="617220" y="223520"/>
                  </a:lnTo>
                  <a:lnTo>
                    <a:pt x="611124" y="208280"/>
                  </a:lnTo>
                  <a:close/>
                </a:path>
                <a:path w="631190" h="632460">
                  <a:moveTo>
                    <a:pt x="59990" y="208280"/>
                  </a:moveTo>
                  <a:lnTo>
                    <a:pt x="59436" y="208280"/>
                  </a:lnTo>
                  <a:lnTo>
                    <a:pt x="59436" y="209550"/>
                  </a:lnTo>
                  <a:lnTo>
                    <a:pt x="59990" y="208280"/>
                  </a:lnTo>
                  <a:close/>
                </a:path>
                <a:path w="631190" h="632460">
                  <a:moveTo>
                    <a:pt x="606967" y="195580"/>
                  </a:moveTo>
                  <a:lnTo>
                    <a:pt x="565404" y="195580"/>
                  </a:lnTo>
                  <a:lnTo>
                    <a:pt x="571500" y="209550"/>
                  </a:lnTo>
                  <a:lnTo>
                    <a:pt x="571500" y="208280"/>
                  </a:lnTo>
                  <a:lnTo>
                    <a:pt x="611124" y="208280"/>
                  </a:lnTo>
                  <a:lnTo>
                    <a:pt x="606967" y="195580"/>
                  </a:lnTo>
                  <a:close/>
                </a:path>
                <a:path w="631190" h="632460">
                  <a:moveTo>
                    <a:pt x="66173" y="195580"/>
                  </a:moveTo>
                  <a:lnTo>
                    <a:pt x="65532" y="195580"/>
                  </a:lnTo>
                  <a:lnTo>
                    <a:pt x="65532" y="196850"/>
                  </a:lnTo>
                  <a:lnTo>
                    <a:pt x="66173" y="195580"/>
                  </a:lnTo>
                  <a:close/>
                </a:path>
                <a:path w="631190" h="632460">
                  <a:moveTo>
                    <a:pt x="528828" y="139700"/>
                  </a:moveTo>
                  <a:lnTo>
                    <a:pt x="545592" y="162560"/>
                  </a:lnTo>
                  <a:lnTo>
                    <a:pt x="553212" y="172720"/>
                  </a:lnTo>
                  <a:lnTo>
                    <a:pt x="551688" y="172720"/>
                  </a:lnTo>
                  <a:lnTo>
                    <a:pt x="559308" y="185420"/>
                  </a:lnTo>
                  <a:lnTo>
                    <a:pt x="565404" y="196850"/>
                  </a:lnTo>
                  <a:lnTo>
                    <a:pt x="565404" y="195580"/>
                  </a:lnTo>
                  <a:lnTo>
                    <a:pt x="606967" y="195580"/>
                  </a:lnTo>
                  <a:lnTo>
                    <a:pt x="606552" y="194310"/>
                  </a:lnTo>
                  <a:lnTo>
                    <a:pt x="600456" y="180339"/>
                  </a:lnTo>
                  <a:lnTo>
                    <a:pt x="585216" y="152400"/>
                  </a:lnTo>
                  <a:lnTo>
                    <a:pt x="576072" y="140970"/>
                  </a:lnTo>
                  <a:lnTo>
                    <a:pt x="530352" y="140970"/>
                  </a:lnTo>
                  <a:lnTo>
                    <a:pt x="528828" y="139700"/>
                  </a:lnTo>
                  <a:close/>
                </a:path>
                <a:path w="631190" h="632460">
                  <a:moveTo>
                    <a:pt x="102108" y="139700"/>
                  </a:moveTo>
                  <a:lnTo>
                    <a:pt x="100583" y="140970"/>
                  </a:lnTo>
                  <a:lnTo>
                    <a:pt x="101176" y="140970"/>
                  </a:lnTo>
                  <a:lnTo>
                    <a:pt x="102108" y="139700"/>
                  </a:lnTo>
                  <a:close/>
                </a:path>
                <a:path w="631190" h="632460">
                  <a:moveTo>
                    <a:pt x="510540" y="119380"/>
                  </a:moveTo>
                  <a:lnTo>
                    <a:pt x="530352" y="140970"/>
                  </a:lnTo>
                  <a:lnTo>
                    <a:pt x="576072" y="140970"/>
                  </a:lnTo>
                  <a:lnTo>
                    <a:pt x="561954" y="120650"/>
                  </a:lnTo>
                  <a:lnTo>
                    <a:pt x="512064" y="120650"/>
                  </a:lnTo>
                  <a:lnTo>
                    <a:pt x="510540" y="119380"/>
                  </a:lnTo>
                  <a:close/>
                </a:path>
                <a:path w="631190" h="632460">
                  <a:moveTo>
                    <a:pt x="120395" y="119380"/>
                  </a:moveTo>
                  <a:lnTo>
                    <a:pt x="118872" y="120650"/>
                  </a:lnTo>
                  <a:lnTo>
                    <a:pt x="119230" y="120650"/>
                  </a:lnTo>
                  <a:lnTo>
                    <a:pt x="120395" y="119380"/>
                  </a:lnTo>
                  <a:close/>
                </a:path>
                <a:path w="631190" h="632460">
                  <a:moveTo>
                    <a:pt x="529970" y="86360"/>
                  </a:moveTo>
                  <a:lnTo>
                    <a:pt x="469392" y="86360"/>
                  </a:lnTo>
                  <a:lnTo>
                    <a:pt x="492252" y="102870"/>
                  </a:lnTo>
                  <a:lnTo>
                    <a:pt x="490728" y="102870"/>
                  </a:lnTo>
                  <a:lnTo>
                    <a:pt x="512064" y="120650"/>
                  </a:lnTo>
                  <a:lnTo>
                    <a:pt x="561954" y="120650"/>
                  </a:lnTo>
                  <a:lnTo>
                    <a:pt x="559308" y="116839"/>
                  </a:lnTo>
                  <a:lnTo>
                    <a:pt x="537972" y="93980"/>
                  </a:lnTo>
                  <a:lnTo>
                    <a:pt x="529970" y="86360"/>
                  </a:lnTo>
                  <a:close/>
                </a:path>
                <a:path w="631190" h="632460">
                  <a:moveTo>
                    <a:pt x="162052" y="86360"/>
                  </a:moveTo>
                  <a:lnTo>
                    <a:pt x="161544" y="86360"/>
                  </a:lnTo>
                  <a:lnTo>
                    <a:pt x="160019" y="87630"/>
                  </a:lnTo>
                  <a:lnTo>
                    <a:pt x="162052" y="86360"/>
                  </a:lnTo>
                  <a:close/>
                </a:path>
                <a:path w="631190" h="632460">
                  <a:moveTo>
                    <a:pt x="514894" y="72389"/>
                  </a:moveTo>
                  <a:lnTo>
                    <a:pt x="446532" y="72389"/>
                  </a:lnTo>
                  <a:lnTo>
                    <a:pt x="460248" y="80010"/>
                  </a:lnTo>
                  <a:lnTo>
                    <a:pt x="458724" y="80010"/>
                  </a:lnTo>
                  <a:lnTo>
                    <a:pt x="470916" y="87630"/>
                  </a:lnTo>
                  <a:lnTo>
                    <a:pt x="469392" y="86360"/>
                  </a:lnTo>
                  <a:lnTo>
                    <a:pt x="529970" y="86360"/>
                  </a:lnTo>
                  <a:lnTo>
                    <a:pt x="516636" y="73660"/>
                  </a:lnTo>
                  <a:lnTo>
                    <a:pt x="514894" y="72389"/>
                  </a:lnTo>
                  <a:close/>
                </a:path>
                <a:path w="631190" h="632460">
                  <a:moveTo>
                    <a:pt x="184912" y="72389"/>
                  </a:moveTo>
                  <a:lnTo>
                    <a:pt x="182880" y="72389"/>
                  </a:lnTo>
                  <a:lnTo>
                    <a:pt x="182880" y="73660"/>
                  </a:lnTo>
                  <a:lnTo>
                    <a:pt x="184912" y="72389"/>
                  </a:lnTo>
                  <a:close/>
                </a:path>
                <a:path w="631190" h="632460">
                  <a:moveTo>
                    <a:pt x="506185" y="66039"/>
                  </a:moveTo>
                  <a:lnTo>
                    <a:pt x="435864" y="66039"/>
                  </a:lnTo>
                  <a:lnTo>
                    <a:pt x="448056" y="73660"/>
                  </a:lnTo>
                  <a:lnTo>
                    <a:pt x="446532" y="72389"/>
                  </a:lnTo>
                  <a:lnTo>
                    <a:pt x="514894" y="72389"/>
                  </a:lnTo>
                  <a:lnTo>
                    <a:pt x="506185" y="66039"/>
                  </a:lnTo>
                  <a:close/>
                </a:path>
                <a:path w="631190" h="632460">
                  <a:moveTo>
                    <a:pt x="197510" y="66039"/>
                  </a:moveTo>
                  <a:lnTo>
                    <a:pt x="195072" y="66039"/>
                  </a:lnTo>
                  <a:lnTo>
                    <a:pt x="195072" y="67310"/>
                  </a:lnTo>
                  <a:lnTo>
                    <a:pt x="197510" y="66039"/>
                  </a:lnTo>
                  <a:close/>
                </a:path>
                <a:path w="631190" h="632460">
                  <a:moveTo>
                    <a:pt x="492252" y="55880"/>
                  </a:moveTo>
                  <a:lnTo>
                    <a:pt x="409956" y="55880"/>
                  </a:lnTo>
                  <a:lnTo>
                    <a:pt x="423672" y="60960"/>
                  </a:lnTo>
                  <a:lnTo>
                    <a:pt x="435864" y="67310"/>
                  </a:lnTo>
                  <a:lnTo>
                    <a:pt x="435864" y="66039"/>
                  </a:lnTo>
                  <a:lnTo>
                    <a:pt x="506185" y="66039"/>
                  </a:lnTo>
                  <a:lnTo>
                    <a:pt x="492252" y="55880"/>
                  </a:lnTo>
                  <a:close/>
                </a:path>
                <a:path w="631190" h="632460">
                  <a:moveTo>
                    <a:pt x="222884" y="55880"/>
                  </a:moveTo>
                  <a:lnTo>
                    <a:pt x="220980" y="55880"/>
                  </a:lnTo>
                  <a:lnTo>
                    <a:pt x="219455" y="57150"/>
                  </a:lnTo>
                  <a:lnTo>
                    <a:pt x="222884" y="55880"/>
                  </a:lnTo>
                  <a:close/>
                </a:path>
                <a:path w="631190" h="632460">
                  <a:moveTo>
                    <a:pt x="466344" y="38100"/>
                  </a:moveTo>
                  <a:lnTo>
                    <a:pt x="315468" y="38100"/>
                  </a:lnTo>
                  <a:lnTo>
                    <a:pt x="330708" y="40639"/>
                  </a:lnTo>
                  <a:lnTo>
                    <a:pt x="342900" y="40639"/>
                  </a:lnTo>
                  <a:lnTo>
                    <a:pt x="358140" y="43180"/>
                  </a:lnTo>
                  <a:lnTo>
                    <a:pt x="356616" y="43180"/>
                  </a:lnTo>
                  <a:lnTo>
                    <a:pt x="371855" y="44450"/>
                  </a:lnTo>
                  <a:lnTo>
                    <a:pt x="370332" y="44450"/>
                  </a:lnTo>
                  <a:lnTo>
                    <a:pt x="385572" y="48260"/>
                  </a:lnTo>
                  <a:lnTo>
                    <a:pt x="384048" y="48260"/>
                  </a:lnTo>
                  <a:lnTo>
                    <a:pt x="411480" y="57150"/>
                  </a:lnTo>
                  <a:lnTo>
                    <a:pt x="409956" y="55880"/>
                  </a:lnTo>
                  <a:lnTo>
                    <a:pt x="492252" y="55880"/>
                  </a:lnTo>
                  <a:lnTo>
                    <a:pt x="478536" y="46989"/>
                  </a:lnTo>
                  <a:lnTo>
                    <a:pt x="466344" y="3810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 sz="1600">
                <a:latin typeface="Candara" panose="020E0502030303020204" pitchFamily="34" charset="0"/>
              </a:endParaRPr>
            </a:p>
          </p:txBody>
        </p:sp>
        <p:sp>
          <p:nvSpPr>
            <p:cNvPr id="109" name="object 14"/>
            <p:cNvSpPr txBox="1"/>
            <p:nvPr/>
          </p:nvSpPr>
          <p:spPr>
            <a:xfrm>
              <a:off x="266650" y="921277"/>
              <a:ext cx="216652" cy="458084"/>
            </a:xfrm>
            <a:prstGeom prst="rect">
              <a:avLst/>
            </a:prstGeom>
            <a:grpFill/>
          </p:spPr>
          <p:txBody>
            <a:bodyPr vert="horz" wrap="square" lIns="0" tIns="11694" rIns="0" bIns="0" rtlCol="0">
              <a:spAutoFit/>
            </a:bodyPr>
            <a:lstStyle/>
            <a:p>
              <a:pPr marL="11136">
                <a:spcBef>
                  <a:spcPts val="92"/>
                </a:spcBef>
              </a:pPr>
              <a:r>
                <a:rPr lang="en-US" sz="2900" dirty="0">
                  <a:latin typeface="Candara" panose="020E0502030303020204" pitchFamily="34" charset="0"/>
                  <a:cs typeface="Arial"/>
                </a:rPr>
                <a:t>2</a:t>
              </a:r>
              <a:endParaRPr sz="2900" dirty="0">
                <a:latin typeface="Candara" panose="020E0502030303020204" pitchFamily="34" charset="0"/>
                <a:cs typeface="Arial"/>
              </a:endParaRPr>
            </a:p>
          </p:txBody>
        </p:sp>
      </p:grpSp>
      <p:grpSp>
        <p:nvGrpSpPr>
          <p:cNvPr id="110" name="Group 109"/>
          <p:cNvGrpSpPr/>
          <p:nvPr/>
        </p:nvGrpSpPr>
        <p:grpSpPr>
          <a:xfrm>
            <a:off x="6774294" y="1419225"/>
            <a:ext cx="553606" cy="554720"/>
            <a:chOff x="98173" y="892403"/>
            <a:chExt cx="553606" cy="554720"/>
          </a:xfrm>
          <a:solidFill>
            <a:srgbClr val="92D050"/>
          </a:solidFill>
        </p:grpSpPr>
        <p:sp>
          <p:nvSpPr>
            <p:cNvPr id="111" name="object 13"/>
            <p:cNvSpPr/>
            <p:nvPr/>
          </p:nvSpPr>
          <p:spPr>
            <a:xfrm>
              <a:off x="98173" y="892403"/>
              <a:ext cx="553606" cy="554720"/>
            </a:xfrm>
            <a:custGeom>
              <a:avLst/>
              <a:gdLst/>
              <a:ahLst/>
              <a:cxnLst/>
              <a:rect l="l" t="t" r="r" b="b"/>
              <a:pathLst>
                <a:path w="631190" h="632460">
                  <a:moveTo>
                    <a:pt x="332232" y="631189"/>
                  </a:moveTo>
                  <a:lnTo>
                    <a:pt x="298704" y="631189"/>
                  </a:lnTo>
                  <a:lnTo>
                    <a:pt x="315468" y="632460"/>
                  </a:lnTo>
                  <a:lnTo>
                    <a:pt x="332232" y="631189"/>
                  </a:lnTo>
                  <a:close/>
                </a:path>
                <a:path w="631190" h="632460">
                  <a:moveTo>
                    <a:pt x="315468" y="0"/>
                  </a:moveTo>
                  <a:lnTo>
                    <a:pt x="298704" y="2539"/>
                  </a:lnTo>
                  <a:lnTo>
                    <a:pt x="266700" y="5080"/>
                  </a:lnTo>
                  <a:lnTo>
                    <a:pt x="236219" y="11430"/>
                  </a:lnTo>
                  <a:lnTo>
                    <a:pt x="220980" y="15239"/>
                  </a:lnTo>
                  <a:lnTo>
                    <a:pt x="207264" y="20320"/>
                  </a:lnTo>
                  <a:lnTo>
                    <a:pt x="164592" y="38100"/>
                  </a:lnTo>
                  <a:lnTo>
                    <a:pt x="152400" y="46989"/>
                  </a:lnTo>
                  <a:lnTo>
                    <a:pt x="138683" y="55880"/>
                  </a:lnTo>
                  <a:lnTo>
                    <a:pt x="91439" y="93980"/>
                  </a:lnTo>
                  <a:lnTo>
                    <a:pt x="53339" y="140970"/>
                  </a:lnTo>
                  <a:lnTo>
                    <a:pt x="30480" y="180339"/>
                  </a:lnTo>
                  <a:lnTo>
                    <a:pt x="9144" y="238760"/>
                  </a:lnTo>
                  <a:lnTo>
                    <a:pt x="1524" y="284480"/>
                  </a:lnTo>
                  <a:lnTo>
                    <a:pt x="0" y="300989"/>
                  </a:lnTo>
                  <a:lnTo>
                    <a:pt x="0" y="332739"/>
                  </a:lnTo>
                  <a:lnTo>
                    <a:pt x="9144" y="394970"/>
                  </a:lnTo>
                  <a:lnTo>
                    <a:pt x="30480" y="453389"/>
                  </a:lnTo>
                  <a:lnTo>
                    <a:pt x="53339" y="492760"/>
                  </a:lnTo>
                  <a:lnTo>
                    <a:pt x="91439" y="539750"/>
                  </a:lnTo>
                  <a:lnTo>
                    <a:pt x="138683" y="577850"/>
                  </a:lnTo>
                  <a:lnTo>
                    <a:pt x="192024" y="607060"/>
                  </a:lnTo>
                  <a:lnTo>
                    <a:pt x="236219" y="622300"/>
                  </a:lnTo>
                  <a:lnTo>
                    <a:pt x="283464" y="631189"/>
                  </a:lnTo>
                  <a:lnTo>
                    <a:pt x="347472" y="631189"/>
                  </a:lnTo>
                  <a:lnTo>
                    <a:pt x="362712" y="628650"/>
                  </a:lnTo>
                  <a:lnTo>
                    <a:pt x="379476" y="624839"/>
                  </a:lnTo>
                  <a:lnTo>
                    <a:pt x="394716" y="622300"/>
                  </a:lnTo>
                  <a:lnTo>
                    <a:pt x="408431" y="618489"/>
                  </a:lnTo>
                  <a:lnTo>
                    <a:pt x="423672" y="613410"/>
                  </a:lnTo>
                  <a:lnTo>
                    <a:pt x="437388" y="607060"/>
                  </a:lnTo>
                  <a:lnTo>
                    <a:pt x="452628" y="600710"/>
                  </a:lnTo>
                  <a:lnTo>
                    <a:pt x="466344" y="594360"/>
                  </a:lnTo>
                  <a:lnTo>
                    <a:pt x="315468" y="594360"/>
                  </a:lnTo>
                  <a:lnTo>
                    <a:pt x="300228" y="593089"/>
                  </a:lnTo>
                  <a:lnTo>
                    <a:pt x="288036" y="593089"/>
                  </a:lnTo>
                  <a:lnTo>
                    <a:pt x="280416" y="591820"/>
                  </a:lnTo>
                  <a:lnTo>
                    <a:pt x="272796" y="591820"/>
                  </a:lnTo>
                  <a:lnTo>
                    <a:pt x="259080" y="589280"/>
                  </a:lnTo>
                  <a:lnTo>
                    <a:pt x="260604" y="589280"/>
                  </a:lnTo>
                  <a:lnTo>
                    <a:pt x="245364" y="585470"/>
                  </a:lnTo>
                  <a:lnTo>
                    <a:pt x="246888" y="585470"/>
                  </a:lnTo>
                  <a:lnTo>
                    <a:pt x="236728" y="582930"/>
                  </a:lnTo>
                  <a:lnTo>
                    <a:pt x="233172" y="582930"/>
                  </a:lnTo>
                  <a:lnTo>
                    <a:pt x="222199" y="577850"/>
                  </a:lnTo>
                  <a:lnTo>
                    <a:pt x="220980" y="577850"/>
                  </a:lnTo>
                  <a:lnTo>
                    <a:pt x="207264" y="571500"/>
                  </a:lnTo>
                  <a:lnTo>
                    <a:pt x="195072" y="567689"/>
                  </a:lnTo>
                  <a:lnTo>
                    <a:pt x="184911" y="561339"/>
                  </a:lnTo>
                  <a:lnTo>
                    <a:pt x="182880" y="561339"/>
                  </a:lnTo>
                  <a:lnTo>
                    <a:pt x="170688" y="553720"/>
                  </a:lnTo>
                  <a:lnTo>
                    <a:pt x="172211" y="553720"/>
                  </a:lnTo>
                  <a:lnTo>
                    <a:pt x="162052" y="547370"/>
                  </a:lnTo>
                  <a:lnTo>
                    <a:pt x="161544" y="547370"/>
                  </a:lnTo>
                  <a:lnTo>
                    <a:pt x="138683" y="530860"/>
                  </a:lnTo>
                  <a:lnTo>
                    <a:pt x="140208" y="530860"/>
                  </a:lnTo>
                  <a:lnTo>
                    <a:pt x="118872" y="513080"/>
                  </a:lnTo>
                  <a:lnTo>
                    <a:pt x="119230" y="513080"/>
                  </a:lnTo>
                  <a:lnTo>
                    <a:pt x="100583" y="492760"/>
                  </a:lnTo>
                  <a:lnTo>
                    <a:pt x="101176" y="492760"/>
                  </a:lnTo>
                  <a:lnTo>
                    <a:pt x="86275" y="472439"/>
                  </a:lnTo>
                  <a:lnTo>
                    <a:pt x="85344" y="472439"/>
                  </a:lnTo>
                  <a:lnTo>
                    <a:pt x="77724" y="461010"/>
                  </a:lnTo>
                  <a:lnTo>
                    <a:pt x="72847" y="450850"/>
                  </a:lnTo>
                  <a:lnTo>
                    <a:pt x="71628" y="450850"/>
                  </a:lnTo>
                  <a:lnTo>
                    <a:pt x="66086" y="438150"/>
                  </a:lnTo>
                  <a:lnTo>
                    <a:pt x="65532" y="438150"/>
                  </a:lnTo>
                  <a:lnTo>
                    <a:pt x="59990" y="425450"/>
                  </a:lnTo>
                  <a:lnTo>
                    <a:pt x="59436" y="425450"/>
                  </a:lnTo>
                  <a:lnTo>
                    <a:pt x="50727" y="400050"/>
                  </a:lnTo>
                  <a:lnTo>
                    <a:pt x="50292" y="400050"/>
                  </a:lnTo>
                  <a:lnTo>
                    <a:pt x="45719" y="386080"/>
                  </a:lnTo>
                  <a:lnTo>
                    <a:pt x="47244" y="386080"/>
                  </a:lnTo>
                  <a:lnTo>
                    <a:pt x="42672" y="372110"/>
                  </a:lnTo>
                  <a:lnTo>
                    <a:pt x="43727" y="372110"/>
                  </a:lnTo>
                  <a:lnTo>
                    <a:pt x="41616" y="360680"/>
                  </a:lnTo>
                  <a:lnTo>
                    <a:pt x="41147" y="360680"/>
                  </a:lnTo>
                  <a:lnTo>
                    <a:pt x="39624" y="345439"/>
                  </a:lnTo>
                  <a:lnTo>
                    <a:pt x="38100" y="331470"/>
                  </a:lnTo>
                  <a:lnTo>
                    <a:pt x="38100" y="302260"/>
                  </a:lnTo>
                  <a:lnTo>
                    <a:pt x="39624" y="288289"/>
                  </a:lnTo>
                  <a:lnTo>
                    <a:pt x="41147" y="273050"/>
                  </a:lnTo>
                  <a:lnTo>
                    <a:pt x="41702" y="273050"/>
                  </a:lnTo>
                  <a:lnTo>
                    <a:pt x="44196" y="261620"/>
                  </a:lnTo>
                  <a:lnTo>
                    <a:pt x="42672" y="261620"/>
                  </a:lnTo>
                  <a:lnTo>
                    <a:pt x="47244" y="247650"/>
                  </a:lnTo>
                  <a:lnTo>
                    <a:pt x="45719" y="247650"/>
                  </a:lnTo>
                  <a:lnTo>
                    <a:pt x="50292" y="233680"/>
                  </a:lnTo>
                  <a:lnTo>
                    <a:pt x="50727" y="233680"/>
                  </a:lnTo>
                  <a:lnTo>
                    <a:pt x="59436" y="208280"/>
                  </a:lnTo>
                  <a:lnTo>
                    <a:pt x="59990" y="208280"/>
                  </a:lnTo>
                  <a:lnTo>
                    <a:pt x="65532" y="195580"/>
                  </a:lnTo>
                  <a:lnTo>
                    <a:pt x="66173" y="195580"/>
                  </a:lnTo>
                  <a:lnTo>
                    <a:pt x="77724" y="172720"/>
                  </a:lnTo>
                  <a:lnTo>
                    <a:pt x="85344" y="162560"/>
                  </a:lnTo>
                  <a:lnTo>
                    <a:pt x="101176" y="140970"/>
                  </a:lnTo>
                  <a:lnTo>
                    <a:pt x="100583" y="140970"/>
                  </a:lnTo>
                  <a:lnTo>
                    <a:pt x="119230" y="120650"/>
                  </a:lnTo>
                  <a:lnTo>
                    <a:pt x="118872" y="120650"/>
                  </a:lnTo>
                  <a:lnTo>
                    <a:pt x="140208" y="102870"/>
                  </a:lnTo>
                  <a:lnTo>
                    <a:pt x="138683" y="102870"/>
                  </a:lnTo>
                  <a:lnTo>
                    <a:pt x="161544" y="86360"/>
                  </a:lnTo>
                  <a:lnTo>
                    <a:pt x="162052" y="86360"/>
                  </a:lnTo>
                  <a:lnTo>
                    <a:pt x="172211" y="80010"/>
                  </a:lnTo>
                  <a:lnTo>
                    <a:pt x="170688" y="80010"/>
                  </a:lnTo>
                  <a:lnTo>
                    <a:pt x="182880" y="72389"/>
                  </a:lnTo>
                  <a:lnTo>
                    <a:pt x="184912" y="72389"/>
                  </a:lnTo>
                  <a:lnTo>
                    <a:pt x="195072" y="66039"/>
                  </a:lnTo>
                  <a:lnTo>
                    <a:pt x="197510" y="66039"/>
                  </a:lnTo>
                  <a:lnTo>
                    <a:pt x="207264" y="60960"/>
                  </a:lnTo>
                  <a:lnTo>
                    <a:pt x="220980" y="55880"/>
                  </a:lnTo>
                  <a:lnTo>
                    <a:pt x="222884" y="55880"/>
                  </a:lnTo>
                  <a:lnTo>
                    <a:pt x="233172" y="52070"/>
                  </a:lnTo>
                  <a:lnTo>
                    <a:pt x="231647" y="52070"/>
                  </a:lnTo>
                  <a:lnTo>
                    <a:pt x="246888" y="48260"/>
                  </a:lnTo>
                  <a:lnTo>
                    <a:pt x="245364" y="48260"/>
                  </a:lnTo>
                  <a:lnTo>
                    <a:pt x="259080" y="44450"/>
                  </a:lnTo>
                  <a:lnTo>
                    <a:pt x="272796" y="43180"/>
                  </a:lnTo>
                  <a:lnTo>
                    <a:pt x="288036" y="40639"/>
                  </a:lnTo>
                  <a:lnTo>
                    <a:pt x="300228" y="40639"/>
                  </a:lnTo>
                  <a:lnTo>
                    <a:pt x="315468" y="38100"/>
                  </a:lnTo>
                  <a:lnTo>
                    <a:pt x="466344" y="38100"/>
                  </a:lnTo>
                  <a:lnTo>
                    <a:pt x="423672" y="20320"/>
                  </a:lnTo>
                  <a:lnTo>
                    <a:pt x="409956" y="15239"/>
                  </a:lnTo>
                  <a:lnTo>
                    <a:pt x="394716" y="11430"/>
                  </a:lnTo>
                  <a:lnTo>
                    <a:pt x="379476" y="8889"/>
                  </a:lnTo>
                  <a:lnTo>
                    <a:pt x="362712" y="5080"/>
                  </a:lnTo>
                  <a:lnTo>
                    <a:pt x="332232" y="2539"/>
                  </a:lnTo>
                  <a:lnTo>
                    <a:pt x="315468" y="0"/>
                  </a:lnTo>
                  <a:close/>
                </a:path>
                <a:path w="631190" h="632460">
                  <a:moveTo>
                    <a:pt x="358140" y="590550"/>
                  </a:moveTo>
                  <a:lnTo>
                    <a:pt x="342900" y="593089"/>
                  </a:lnTo>
                  <a:lnTo>
                    <a:pt x="330708" y="593089"/>
                  </a:lnTo>
                  <a:lnTo>
                    <a:pt x="315468" y="594360"/>
                  </a:lnTo>
                  <a:lnTo>
                    <a:pt x="466344" y="594360"/>
                  </a:lnTo>
                  <a:lnTo>
                    <a:pt x="470407" y="591820"/>
                  </a:lnTo>
                  <a:lnTo>
                    <a:pt x="356616" y="591820"/>
                  </a:lnTo>
                  <a:lnTo>
                    <a:pt x="358140" y="590550"/>
                  </a:lnTo>
                  <a:close/>
                </a:path>
                <a:path w="631190" h="632460">
                  <a:moveTo>
                    <a:pt x="272796" y="590550"/>
                  </a:moveTo>
                  <a:lnTo>
                    <a:pt x="272796" y="591820"/>
                  </a:lnTo>
                  <a:lnTo>
                    <a:pt x="280416" y="591820"/>
                  </a:lnTo>
                  <a:lnTo>
                    <a:pt x="272796" y="590550"/>
                  </a:lnTo>
                  <a:close/>
                </a:path>
                <a:path w="631190" h="632460">
                  <a:moveTo>
                    <a:pt x="397764" y="581660"/>
                  </a:moveTo>
                  <a:lnTo>
                    <a:pt x="384048" y="585470"/>
                  </a:lnTo>
                  <a:lnTo>
                    <a:pt x="385572" y="585470"/>
                  </a:lnTo>
                  <a:lnTo>
                    <a:pt x="370332" y="589280"/>
                  </a:lnTo>
                  <a:lnTo>
                    <a:pt x="371855" y="589280"/>
                  </a:lnTo>
                  <a:lnTo>
                    <a:pt x="356616" y="591820"/>
                  </a:lnTo>
                  <a:lnTo>
                    <a:pt x="470407" y="591820"/>
                  </a:lnTo>
                  <a:lnTo>
                    <a:pt x="478536" y="586739"/>
                  </a:lnTo>
                  <a:lnTo>
                    <a:pt x="484414" y="582930"/>
                  </a:lnTo>
                  <a:lnTo>
                    <a:pt x="397764" y="582930"/>
                  </a:lnTo>
                  <a:lnTo>
                    <a:pt x="397764" y="581660"/>
                  </a:lnTo>
                  <a:close/>
                </a:path>
                <a:path w="631190" h="632460">
                  <a:moveTo>
                    <a:pt x="231647" y="581660"/>
                  </a:moveTo>
                  <a:lnTo>
                    <a:pt x="233172" y="582930"/>
                  </a:lnTo>
                  <a:lnTo>
                    <a:pt x="236728" y="582930"/>
                  </a:lnTo>
                  <a:lnTo>
                    <a:pt x="231647" y="581660"/>
                  </a:lnTo>
                  <a:close/>
                </a:path>
                <a:path w="631190" h="632460">
                  <a:moveTo>
                    <a:pt x="411480" y="576580"/>
                  </a:moveTo>
                  <a:lnTo>
                    <a:pt x="397764" y="582930"/>
                  </a:lnTo>
                  <a:lnTo>
                    <a:pt x="484414" y="582930"/>
                  </a:lnTo>
                  <a:lnTo>
                    <a:pt x="492252" y="577850"/>
                  </a:lnTo>
                  <a:lnTo>
                    <a:pt x="409956" y="577850"/>
                  </a:lnTo>
                  <a:lnTo>
                    <a:pt x="411480" y="576580"/>
                  </a:lnTo>
                  <a:close/>
                </a:path>
                <a:path w="631190" h="632460">
                  <a:moveTo>
                    <a:pt x="219455" y="576580"/>
                  </a:moveTo>
                  <a:lnTo>
                    <a:pt x="220980" y="577850"/>
                  </a:lnTo>
                  <a:lnTo>
                    <a:pt x="222199" y="577850"/>
                  </a:lnTo>
                  <a:lnTo>
                    <a:pt x="219455" y="576580"/>
                  </a:lnTo>
                  <a:close/>
                </a:path>
                <a:path w="631190" h="632460">
                  <a:moveTo>
                    <a:pt x="448056" y="560070"/>
                  </a:moveTo>
                  <a:lnTo>
                    <a:pt x="435864" y="567689"/>
                  </a:lnTo>
                  <a:lnTo>
                    <a:pt x="422147" y="571500"/>
                  </a:lnTo>
                  <a:lnTo>
                    <a:pt x="423672" y="571500"/>
                  </a:lnTo>
                  <a:lnTo>
                    <a:pt x="409956" y="577850"/>
                  </a:lnTo>
                  <a:lnTo>
                    <a:pt x="492252" y="577850"/>
                  </a:lnTo>
                  <a:lnTo>
                    <a:pt x="514894" y="561339"/>
                  </a:lnTo>
                  <a:lnTo>
                    <a:pt x="446532" y="561339"/>
                  </a:lnTo>
                  <a:lnTo>
                    <a:pt x="448056" y="560070"/>
                  </a:lnTo>
                  <a:close/>
                </a:path>
                <a:path w="631190" h="632460">
                  <a:moveTo>
                    <a:pt x="182880" y="560070"/>
                  </a:moveTo>
                  <a:lnTo>
                    <a:pt x="182880" y="561339"/>
                  </a:lnTo>
                  <a:lnTo>
                    <a:pt x="184911" y="561339"/>
                  </a:lnTo>
                  <a:lnTo>
                    <a:pt x="182880" y="560070"/>
                  </a:lnTo>
                  <a:close/>
                </a:path>
                <a:path w="631190" h="632460">
                  <a:moveTo>
                    <a:pt x="470916" y="546100"/>
                  </a:moveTo>
                  <a:lnTo>
                    <a:pt x="458724" y="553720"/>
                  </a:lnTo>
                  <a:lnTo>
                    <a:pt x="460248" y="553720"/>
                  </a:lnTo>
                  <a:lnTo>
                    <a:pt x="446532" y="561339"/>
                  </a:lnTo>
                  <a:lnTo>
                    <a:pt x="514894" y="561339"/>
                  </a:lnTo>
                  <a:lnTo>
                    <a:pt x="516636" y="560070"/>
                  </a:lnTo>
                  <a:lnTo>
                    <a:pt x="529970" y="547370"/>
                  </a:lnTo>
                  <a:lnTo>
                    <a:pt x="469392" y="547370"/>
                  </a:lnTo>
                  <a:lnTo>
                    <a:pt x="470916" y="546100"/>
                  </a:lnTo>
                  <a:close/>
                </a:path>
                <a:path w="631190" h="632460">
                  <a:moveTo>
                    <a:pt x="160019" y="546100"/>
                  </a:moveTo>
                  <a:lnTo>
                    <a:pt x="161544" y="547370"/>
                  </a:lnTo>
                  <a:lnTo>
                    <a:pt x="162052" y="547370"/>
                  </a:lnTo>
                  <a:lnTo>
                    <a:pt x="160019" y="546100"/>
                  </a:lnTo>
                  <a:close/>
                </a:path>
                <a:path w="631190" h="632460">
                  <a:moveTo>
                    <a:pt x="561954" y="513080"/>
                  </a:moveTo>
                  <a:lnTo>
                    <a:pt x="512064" y="513080"/>
                  </a:lnTo>
                  <a:lnTo>
                    <a:pt x="490728" y="530860"/>
                  </a:lnTo>
                  <a:lnTo>
                    <a:pt x="492252" y="530860"/>
                  </a:lnTo>
                  <a:lnTo>
                    <a:pt x="469392" y="547370"/>
                  </a:lnTo>
                  <a:lnTo>
                    <a:pt x="529970" y="547370"/>
                  </a:lnTo>
                  <a:lnTo>
                    <a:pt x="537972" y="539750"/>
                  </a:lnTo>
                  <a:lnTo>
                    <a:pt x="559308" y="516889"/>
                  </a:lnTo>
                  <a:lnTo>
                    <a:pt x="561954" y="513080"/>
                  </a:lnTo>
                  <a:close/>
                </a:path>
                <a:path w="631190" h="632460">
                  <a:moveTo>
                    <a:pt x="119230" y="513080"/>
                  </a:moveTo>
                  <a:lnTo>
                    <a:pt x="118872" y="513080"/>
                  </a:lnTo>
                  <a:lnTo>
                    <a:pt x="120396" y="514350"/>
                  </a:lnTo>
                  <a:lnTo>
                    <a:pt x="119230" y="513080"/>
                  </a:lnTo>
                  <a:close/>
                </a:path>
                <a:path w="631190" h="632460">
                  <a:moveTo>
                    <a:pt x="576072" y="492760"/>
                  </a:moveTo>
                  <a:lnTo>
                    <a:pt x="530352" y="492760"/>
                  </a:lnTo>
                  <a:lnTo>
                    <a:pt x="510539" y="514350"/>
                  </a:lnTo>
                  <a:lnTo>
                    <a:pt x="512064" y="513080"/>
                  </a:lnTo>
                  <a:lnTo>
                    <a:pt x="561954" y="513080"/>
                  </a:lnTo>
                  <a:lnTo>
                    <a:pt x="576072" y="492760"/>
                  </a:lnTo>
                  <a:close/>
                </a:path>
                <a:path w="631190" h="632460">
                  <a:moveTo>
                    <a:pt x="101176" y="492760"/>
                  </a:moveTo>
                  <a:lnTo>
                    <a:pt x="100583" y="492760"/>
                  </a:lnTo>
                  <a:lnTo>
                    <a:pt x="102108" y="494030"/>
                  </a:lnTo>
                  <a:lnTo>
                    <a:pt x="101176" y="492760"/>
                  </a:lnTo>
                  <a:close/>
                </a:path>
                <a:path w="631190" h="632460">
                  <a:moveTo>
                    <a:pt x="545592" y="471170"/>
                  </a:moveTo>
                  <a:lnTo>
                    <a:pt x="528828" y="494030"/>
                  </a:lnTo>
                  <a:lnTo>
                    <a:pt x="530352" y="492760"/>
                  </a:lnTo>
                  <a:lnTo>
                    <a:pt x="576072" y="492760"/>
                  </a:lnTo>
                  <a:lnTo>
                    <a:pt x="585216" y="480060"/>
                  </a:lnTo>
                  <a:lnTo>
                    <a:pt x="589570" y="472439"/>
                  </a:lnTo>
                  <a:lnTo>
                    <a:pt x="545592" y="472439"/>
                  </a:lnTo>
                  <a:lnTo>
                    <a:pt x="545592" y="471170"/>
                  </a:lnTo>
                  <a:close/>
                </a:path>
                <a:path w="631190" h="632460">
                  <a:moveTo>
                    <a:pt x="85344" y="471170"/>
                  </a:moveTo>
                  <a:lnTo>
                    <a:pt x="85344" y="472439"/>
                  </a:lnTo>
                  <a:lnTo>
                    <a:pt x="86275" y="472439"/>
                  </a:lnTo>
                  <a:lnTo>
                    <a:pt x="85344" y="471170"/>
                  </a:lnTo>
                  <a:close/>
                </a:path>
                <a:path w="631190" h="632460">
                  <a:moveTo>
                    <a:pt x="559308" y="448310"/>
                  </a:moveTo>
                  <a:lnTo>
                    <a:pt x="551688" y="461010"/>
                  </a:lnTo>
                  <a:lnTo>
                    <a:pt x="553212" y="461010"/>
                  </a:lnTo>
                  <a:lnTo>
                    <a:pt x="545592" y="472439"/>
                  </a:lnTo>
                  <a:lnTo>
                    <a:pt x="589570" y="472439"/>
                  </a:lnTo>
                  <a:lnTo>
                    <a:pt x="600456" y="453389"/>
                  </a:lnTo>
                  <a:lnTo>
                    <a:pt x="601564" y="450850"/>
                  </a:lnTo>
                  <a:lnTo>
                    <a:pt x="559308" y="450850"/>
                  </a:lnTo>
                  <a:lnTo>
                    <a:pt x="559308" y="448310"/>
                  </a:lnTo>
                  <a:close/>
                </a:path>
                <a:path w="631190" h="632460">
                  <a:moveTo>
                    <a:pt x="71628" y="448310"/>
                  </a:moveTo>
                  <a:lnTo>
                    <a:pt x="71628" y="450850"/>
                  </a:lnTo>
                  <a:lnTo>
                    <a:pt x="72847" y="450850"/>
                  </a:lnTo>
                  <a:lnTo>
                    <a:pt x="71628" y="448310"/>
                  </a:lnTo>
                  <a:close/>
                </a:path>
                <a:path w="631190" h="632460">
                  <a:moveTo>
                    <a:pt x="565404" y="436880"/>
                  </a:moveTo>
                  <a:lnTo>
                    <a:pt x="559308" y="450850"/>
                  </a:lnTo>
                  <a:lnTo>
                    <a:pt x="601564" y="450850"/>
                  </a:lnTo>
                  <a:lnTo>
                    <a:pt x="606552" y="439420"/>
                  </a:lnTo>
                  <a:lnTo>
                    <a:pt x="606967" y="438150"/>
                  </a:lnTo>
                  <a:lnTo>
                    <a:pt x="565404" y="438150"/>
                  </a:lnTo>
                  <a:lnTo>
                    <a:pt x="565404" y="436880"/>
                  </a:lnTo>
                  <a:close/>
                </a:path>
                <a:path w="631190" h="632460">
                  <a:moveTo>
                    <a:pt x="65532" y="436880"/>
                  </a:moveTo>
                  <a:lnTo>
                    <a:pt x="65532" y="438150"/>
                  </a:lnTo>
                  <a:lnTo>
                    <a:pt x="66086" y="438150"/>
                  </a:lnTo>
                  <a:lnTo>
                    <a:pt x="65532" y="436880"/>
                  </a:lnTo>
                  <a:close/>
                </a:path>
                <a:path w="631190" h="632460">
                  <a:moveTo>
                    <a:pt x="571500" y="424180"/>
                  </a:moveTo>
                  <a:lnTo>
                    <a:pt x="565404" y="438150"/>
                  </a:lnTo>
                  <a:lnTo>
                    <a:pt x="606967" y="438150"/>
                  </a:lnTo>
                  <a:lnTo>
                    <a:pt x="611124" y="425450"/>
                  </a:lnTo>
                  <a:lnTo>
                    <a:pt x="571500" y="425450"/>
                  </a:lnTo>
                  <a:lnTo>
                    <a:pt x="571500" y="424180"/>
                  </a:lnTo>
                  <a:close/>
                </a:path>
                <a:path w="631190" h="632460">
                  <a:moveTo>
                    <a:pt x="59436" y="424180"/>
                  </a:moveTo>
                  <a:lnTo>
                    <a:pt x="59436" y="425450"/>
                  </a:lnTo>
                  <a:lnTo>
                    <a:pt x="59990" y="425450"/>
                  </a:lnTo>
                  <a:lnTo>
                    <a:pt x="59436" y="424180"/>
                  </a:lnTo>
                  <a:close/>
                </a:path>
                <a:path w="631190" h="632460">
                  <a:moveTo>
                    <a:pt x="580644" y="398780"/>
                  </a:moveTo>
                  <a:lnTo>
                    <a:pt x="571500" y="425450"/>
                  </a:lnTo>
                  <a:lnTo>
                    <a:pt x="611124" y="425450"/>
                  </a:lnTo>
                  <a:lnTo>
                    <a:pt x="617220" y="410210"/>
                  </a:lnTo>
                  <a:lnTo>
                    <a:pt x="619252" y="400050"/>
                  </a:lnTo>
                  <a:lnTo>
                    <a:pt x="580644" y="400050"/>
                  </a:lnTo>
                  <a:lnTo>
                    <a:pt x="580644" y="398780"/>
                  </a:lnTo>
                  <a:close/>
                </a:path>
                <a:path w="631190" h="632460">
                  <a:moveTo>
                    <a:pt x="50292" y="398780"/>
                  </a:moveTo>
                  <a:lnTo>
                    <a:pt x="50292" y="400050"/>
                  </a:lnTo>
                  <a:lnTo>
                    <a:pt x="50727" y="400050"/>
                  </a:lnTo>
                  <a:lnTo>
                    <a:pt x="50292" y="398780"/>
                  </a:lnTo>
                  <a:close/>
                </a:path>
                <a:path w="631190" h="632460">
                  <a:moveTo>
                    <a:pt x="586740" y="372110"/>
                  </a:moveTo>
                  <a:lnTo>
                    <a:pt x="580644" y="400050"/>
                  </a:lnTo>
                  <a:lnTo>
                    <a:pt x="619252" y="400050"/>
                  </a:lnTo>
                  <a:lnTo>
                    <a:pt x="620268" y="394970"/>
                  </a:lnTo>
                  <a:lnTo>
                    <a:pt x="624840" y="379730"/>
                  </a:lnTo>
                  <a:lnTo>
                    <a:pt x="625856" y="374650"/>
                  </a:lnTo>
                  <a:lnTo>
                    <a:pt x="586740" y="374650"/>
                  </a:lnTo>
                  <a:lnTo>
                    <a:pt x="586740" y="372110"/>
                  </a:lnTo>
                  <a:close/>
                </a:path>
                <a:path w="631190" h="632460">
                  <a:moveTo>
                    <a:pt x="43727" y="372110"/>
                  </a:moveTo>
                  <a:lnTo>
                    <a:pt x="42672" y="372110"/>
                  </a:lnTo>
                  <a:lnTo>
                    <a:pt x="44196" y="374650"/>
                  </a:lnTo>
                  <a:lnTo>
                    <a:pt x="43727" y="372110"/>
                  </a:lnTo>
                  <a:close/>
                </a:path>
                <a:path w="631190" h="632460">
                  <a:moveTo>
                    <a:pt x="589788" y="358139"/>
                  </a:moveTo>
                  <a:lnTo>
                    <a:pt x="586740" y="374650"/>
                  </a:lnTo>
                  <a:lnTo>
                    <a:pt x="625856" y="374650"/>
                  </a:lnTo>
                  <a:lnTo>
                    <a:pt x="627888" y="364489"/>
                  </a:lnTo>
                  <a:lnTo>
                    <a:pt x="628269" y="360680"/>
                  </a:lnTo>
                  <a:lnTo>
                    <a:pt x="589788" y="360680"/>
                  </a:lnTo>
                  <a:lnTo>
                    <a:pt x="589788" y="358139"/>
                  </a:lnTo>
                  <a:close/>
                </a:path>
                <a:path w="631190" h="632460">
                  <a:moveTo>
                    <a:pt x="41147" y="358139"/>
                  </a:moveTo>
                  <a:lnTo>
                    <a:pt x="41147" y="360680"/>
                  </a:lnTo>
                  <a:lnTo>
                    <a:pt x="41616" y="360680"/>
                  </a:lnTo>
                  <a:lnTo>
                    <a:pt x="41147" y="358139"/>
                  </a:lnTo>
                  <a:close/>
                </a:path>
                <a:path w="631190" h="632460">
                  <a:moveTo>
                    <a:pt x="626110" y="260350"/>
                  </a:moveTo>
                  <a:lnTo>
                    <a:pt x="586740" y="260350"/>
                  </a:lnTo>
                  <a:lnTo>
                    <a:pt x="589788" y="275589"/>
                  </a:lnTo>
                  <a:lnTo>
                    <a:pt x="592836" y="302260"/>
                  </a:lnTo>
                  <a:lnTo>
                    <a:pt x="592836" y="331470"/>
                  </a:lnTo>
                  <a:lnTo>
                    <a:pt x="591312" y="345439"/>
                  </a:lnTo>
                  <a:lnTo>
                    <a:pt x="589788" y="360680"/>
                  </a:lnTo>
                  <a:lnTo>
                    <a:pt x="628269" y="360680"/>
                  </a:lnTo>
                  <a:lnTo>
                    <a:pt x="629412" y="349250"/>
                  </a:lnTo>
                  <a:lnTo>
                    <a:pt x="630936" y="332739"/>
                  </a:lnTo>
                  <a:lnTo>
                    <a:pt x="630936" y="300989"/>
                  </a:lnTo>
                  <a:lnTo>
                    <a:pt x="629412" y="284480"/>
                  </a:lnTo>
                  <a:lnTo>
                    <a:pt x="627888" y="269239"/>
                  </a:lnTo>
                  <a:lnTo>
                    <a:pt x="626110" y="260350"/>
                  </a:lnTo>
                  <a:close/>
                </a:path>
                <a:path w="631190" h="632460">
                  <a:moveTo>
                    <a:pt x="41702" y="273050"/>
                  </a:moveTo>
                  <a:lnTo>
                    <a:pt x="41147" y="273050"/>
                  </a:lnTo>
                  <a:lnTo>
                    <a:pt x="41147" y="275589"/>
                  </a:lnTo>
                  <a:lnTo>
                    <a:pt x="41702" y="273050"/>
                  </a:lnTo>
                  <a:close/>
                </a:path>
                <a:path w="631190" h="632460">
                  <a:moveTo>
                    <a:pt x="619252" y="233680"/>
                  </a:moveTo>
                  <a:lnTo>
                    <a:pt x="580644" y="233680"/>
                  </a:lnTo>
                  <a:lnTo>
                    <a:pt x="586740" y="261620"/>
                  </a:lnTo>
                  <a:lnTo>
                    <a:pt x="586740" y="260350"/>
                  </a:lnTo>
                  <a:lnTo>
                    <a:pt x="626110" y="260350"/>
                  </a:lnTo>
                  <a:lnTo>
                    <a:pt x="624840" y="254000"/>
                  </a:lnTo>
                  <a:lnTo>
                    <a:pt x="620268" y="238760"/>
                  </a:lnTo>
                  <a:lnTo>
                    <a:pt x="619252" y="233680"/>
                  </a:lnTo>
                  <a:close/>
                </a:path>
                <a:path w="631190" h="632460">
                  <a:moveTo>
                    <a:pt x="50727" y="233680"/>
                  </a:moveTo>
                  <a:lnTo>
                    <a:pt x="50292" y="233680"/>
                  </a:lnTo>
                  <a:lnTo>
                    <a:pt x="50292" y="234950"/>
                  </a:lnTo>
                  <a:lnTo>
                    <a:pt x="50727" y="233680"/>
                  </a:lnTo>
                  <a:close/>
                </a:path>
                <a:path w="631190" h="632460">
                  <a:moveTo>
                    <a:pt x="611124" y="208280"/>
                  </a:moveTo>
                  <a:lnTo>
                    <a:pt x="571500" y="208280"/>
                  </a:lnTo>
                  <a:lnTo>
                    <a:pt x="580644" y="234950"/>
                  </a:lnTo>
                  <a:lnTo>
                    <a:pt x="580644" y="233680"/>
                  </a:lnTo>
                  <a:lnTo>
                    <a:pt x="619252" y="233680"/>
                  </a:lnTo>
                  <a:lnTo>
                    <a:pt x="617220" y="223520"/>
                  </a:lnTo>
                  <a:lnTo>
                    <a:pt x="611124" y="208280"/>
                  </a:lnTo>
                  <a:close/>
                </a:path>
                <a:path w="631190" h="632460">
                  <a:moveTo>
                    <a:pt x="59990" y="208280"/>
                  </a:moveTo>
                  <a:lnTo>
                    <a:pt x="59436" y="208280"/>
                  </a:lnTo>
                  <a:lnTo>
                    <a:pt x="59436" y="209550"/>
                  </a:lnTo>
                  <a:lnTo>
                    <a:pt x="59990" y="208280"/>
                  </a:lnTo>
                  <a:close/>
                </a:path>
                <a:path w="631190" h="632460">
                  <a:moveTo>
                    <a:pt x="606967" y="195580"/>
                  </a:moveTo>
                  <a:lnTo>
                    <a:pt x="565404" y="195580"/>
                  </a:lnTo>
                  <a:lnTo>
                    <a:pt x="571500" y="209550"/>
                  </a:lnTo>
                  <a:lnTo>
                    <a:pt x="571500" y="208280"/>
                  </a:lnTo>
                  <a:lnTo>
                    <a:pt x="611124" y="208280"/>
                  </a:lnTo>
                  <a:lnTo>
                    <a:pt x="606967" y="195580"/>
                  </a:lnTo>
                  <a:close/>
                </a:path>
                <a:path w="631190" h="632460">
                  <a:moveTo>
                    <a:pt x="66173" y="195580"/>
                  </a:moveTo>
                  <a:lnTo>
                    <a:pt x="65532" y="195580"/>
                  </a:lnTo>
                  <a:lnTo>
                    <a:pt x="65532" y="196850"/>
                  </a:lnTo>
                  <a:lnTo>
                    <a:pt x="66173" y="195580"/>
                  </a:lnTo>
                  <a:close/>
                </a:path>
                <a:path w="631190" h="632460">
                  <a:moveTo>
                    <a:pt x="528828" y="139700"/>
                  </a:moveTo>
                  <a:lnTo>
                    <a:pt x="545592" y="162560"/>
                  </a:lnTo>
                  <a:lnTo>
                    <a:pt x="553212" y="172720"/>
                  </a:lnTo>
                  <a:lnTo>
                    <a:pt x="551688" y="172720"/>
                  </a:lnTo>
                  <a:lnTo>
                    <a:pt x="559308" y="185420"/>
                  </a:lnTo>
                  <a:lnTo>
                    <a:pt x="565404" y="196850"/>
                  </a:lnTo>
                  <a:lnTo>
                    <a:pt x="565404" y="195580"/>
                  </a:lnTo>
                  <a:lnTo>
                    <a:pt x="606967" y="195580"/>
                  </a:lnTo>
                  <a:lnTo>
                    <a:pt x="606552" y="194310"/>
                  </a:lnTo>
                  <a:lnTo>
                    <a:pt x="600456" y="180339"/>
                  </a:lnTo>
                  <a:lnTo>
                    <a:pt x="585216" y="152400"/>
                  </a:lnTo>
                  <a:lnTo>
                    <a:pt x="576072" y="140970"/>
                  </a:lnTo>
                  <a:lnTo>
                    <a:pt x="530352" y="140970"/>
                  </a:lnTo>
                  <a:lnTo>
                    <a:pt x="528828" y="139700"/>
                  </a:lnTo>
                  <a:close/>
                </a:path>
                <a:path w="631190" h="632460">
                  <a:moveTo>
                    <a:pt x="102108" y="139700"/>
                  </a:moveTo>
                  <a:lnTo>
                    <a:pt x="100583" y="140970"/>
                  </a:lnTo>
                  <a:lnTo>
                    <a:pt x="101176" y="140970"/>
                  </a:lnTo>
                  <a:lnTo>
                    <a:pt x="102108" y="139700"/>
                  </a:lnTo>
                  <a:close/>
                </a:path>
                <a:path w="631190" h="632460">
                  <a:moveTo>
                    <a:pt x="510540" y="119380"/>
                  </a:moveTo>
                  <a:lnTo>
                    <a:pt x="530352" y="140970"/>
                  </a:lnTo>
                  <a:lnTo>
                    <a:pt x="576072" y="140970"/>
                  </a:lnTo>
                  <a:lnTo>
                    <a:pt x="561954" y="120650"/>
                  </a:lnTo>
                  <a:lnTo>
                    <a:pt x="512064" y="120650"/>
                  </a:lnTo>
                  <a:lnTo>
                    <a:pt x="510540" y="119380"/>
                  </a:lnTo>
                  <a:close/>
                </a:path>
                <a:path w="631190" h="632460">
                  <a:moveTo>
                    <a:pt x="120395" y="119380"/>
                  </a:moveTo>
                  <a:lnTo>
                    <a:pt x="118872" y="120650"/>
                  </a:lnTo>
                  <a:lnTo>
                    <a:pt x="119230" y="120650"/>
                  </a:lnTo>
                  <a:lnTo>
                    <a:pt x="120395" y="119380"/>
                  </a:lnTo>
                  <a:close/>
                </a:path>
                <a:path w="631190" h="632460">
                  <a:moveTo>
                    <a:pt x="529970" y="86360"/>
                  </a:moveTo>
                  <a:lnTo>
                    <a:pt x="469392" y="86360"/>
                  </a:lnTo>
                  <a:lnTo>
                    <a:pt x="492252" y="102870"/>
                  </a:lnTo>
                  <a:lnTo>
                    <a:pt x="490728" y="102870"/>
                  </a:lnTo>
                  <a:lnTo>
                    <a:pt x="512064" y="120650"/>
                  </a:lnTo>
                  <a:lnTo>
                    <a:pt x="561954" y="120650"/>
                  </a:lnTo>
                  <a:lnTo>
                    <a:pt x="559308" y="116839"/>
                  </a:lnTo>
                  <a:lnTo>
                    <a:pt x="537972" y="93980"/>
                  </a:lnTo>
                  <a:lnTo>
                    <a:pt x="529970" y="86360"/>
                  </a:lnTo>
                  <a:close/>
                </a:path>
                <a:path w="631190" h="632460">
                  <a:moveTo>
                    <a:pt x="162052" y="86360"/>
                  </a:moveTo>
                  <a:lnTo>
                    <a:pt x="161544" y="86360"/>
                  </a:lnTo>
                  <a:lnTo>
                    <a:pt x="160019" y="87630"/>
                  </a:lnTo>
                  <a:lnTo>
                    <a:pt x="162052" y="86360"/>
                  </a:lnTo>
                  <a:close/>
                </a:path>
                <a:path w="631190" h="632460">
                  <a:moveTo>
                    <a:pt x="514894" y="72389"/>
                  </a:moveTo>
                  <a:lnTo>
                    <a:pt x="446532" y="72389"/>
                  </a:lnTo>
                  <a:lnTo>
                    <a:pt x="460248" y="80010"/>
                  </a:lnTo>
                  <a:lnTo>
                    <a:pt x="458724" y="80010"/>
                  </a:lnTo>
                  <a:lnTo>
                    <a:pt x="470916" y="87630"/>
                  </a:lnTo>
                  <a:lnTo>
                    <a:pt x="469392" y="86360"/>
                  </a:lnTo>
                  <a:lnTo>
                    <a:pt x="529970" y="86360"/>
                  </a:lnTo>
                  <a:lnTo>
                    <a:pt x="516636" y="73660"/>
                  </a:lnTo>
                  <a:lnTo>
                    <a:pt x="514894" y="72389"/>
                  </a:lnTo>
                  <a:close/>
                </a:path>
                <a:path w="631190" h="632460">
                  <a:moveTo>
                    <a:pt x="184912" y="72389"/>
                  </a:moveTo>
                  <a:lnTo>
                    <a:pt x="182880" y="72389"/>
                  </a:lnTo>
                  <a:lnTo>
                    <a:pt x="182880" y="73660"/>
                  </a:lnTo>
                  <a:lnTo>
                    <a:pt x="184912" y="72389"/>
                  </a:lnTo>
                  <a:close/>
                </a:path>
                <a:path w="631190" h="632460">
                  <a:moveTo>
                    <a:pt x="506185" y="66039"/>
                  </a:moveTo>
                  <a:lnTo>
                    <a:pt x="435864" y="66039"/>
                  </a:lnTo>
                  <a:lnTo>
                    <a:pt x="448056" y="73660"/>
                  </a:lnTo>
                  <a:lnTo>
                    <a:pt x="446532" y="72389"/>
                  </a:lnTo>
                  <a:lnTo>
                    <a:pt x="514894" y="72389"/>
                  </a:lnTo>
                  <a:lnTo>
                    <a:pt x="506185" y="66039"/>
                  </a:lnTo>
                  <a:close/>
                </a:path>
                <a:path w="631190" h="632460">
                  <a:moveTo>
                    <a:pt x="197510" y="66039"/>
                  </a:moveTo>
                  <a:lnTo>
                    <a:pt x="195072" y="66039"/>
                  </a:lnTo>
                  <a:lnTo>
                    <a:pt x="195072" y="67310"/>
                  </a:lnTo>
                  <a:lnTo>
                    <a:pt x="197510" y="66039"/>
                  </a:lnTo>
                  <a:close/>
                </a:path>
                <a:path w="631190" h="632460">
                  <a:moveTo>
                    <a:pt x="492252" y="55880"/>
                  </a:moveTo>
                  <a:lnTo>
                    <a:pt x="409956" y="55880"/>
                  </a:lnTo>
                  <a:lnTo>
                    <a:pt x="423672" y="60960"/>
                  </a:lnTo>
                  <a:lnTo>
                    <a:pt x="435864" y="67310"/>
                  </a:lnTo>
                  <a:lnTo>
                    <a:pt x="435864" y="66039"/>
                  </a:lnTo>
                  <a:lnTo>
                    <a:pt x="506185" y="66039"/>
                  </a:lnTo>
                  <a:lnTo>
                    <a:pt x="492252" y="55880"/>
                  </a:lnTo>
                  <a:close/>
                </a:path>
                <a:path w="631190" h="632460">
                  <a:moveTo>
                    <a:pt x="222884" y="55880"/>
                  </a:moveTo>
                  <a:lnTo>
                    <a:pt x="220980" y="55880"/>
                  </a:lnTo>
                  <a:lnTo>
                    <a:pt x="219455" y="57150"/>
                  </a:lnTo>
                  <a:lnTo>
                    <a:pt x="222884" y="55880"/>
                  </a:lnTo>
                  <a:close/>
                </a:path>
                <a:path w="631190" h="632460">
                  <a:moveTo>
                    <a:pt x="466344" y="38100"/>
                  </a:moveTo>
                  <a:lnTo>
                    <a:pt x="315468" y="38100"/>
                  </a:lnTo>
                  <a:lnTo>
                    <a:pt x="330708" y="40639"/>
                  </a:lnTo>
                  <a:lnTo>
                    <a:pt x="342900" y="40639"/>
                  </a:lnTo>
                  <a:lnTo>
                    <a:pt x="358140" y="43180"/>
                  </a:lnTo>
                  <a:lnTo>
                    <a:pt x="356616" y="43180"/>
                  </a:lnTo>
                  <a:lnTo>
                    <a:pt x="371855" y="44450"/>
                  </a:lnTo>
                  <a:lnTo>
                    <a:pt x="370332" y="44450"/>
                  </a:lnTo>
                  <a:lnTo>
                    <a:pt x="385572" y="48260"/>
                  </a:lnTo>
                  <a:lnTo>
                    <a:pt x="384048" y="48260"/>
                  </a:lnTo>
                  <a:lnTo>
                    <a:pt x="411480" y="57150"/>
                  </a:lnTo>
                  <a:lnTo>
                    <a:pt x="409956" y="55880"/>
                  </a:lnTo>
                  <a:lnTo>
                    <a:pt x="492252" y="55880"/>
                  </a:lnTo>
                  <a:lnTo>
                    <a:pt x="478536" y="46989"/>
                  </a:lnTo>
                  <a:lnTo>
                    <a:pt x="466344" y="3810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 sz="1600">
                <a:latin typeface="Candara" panose="020E0502030303020204" pitchFamily="34" charset="0"/>
              </a:endParaRPr>
            </a:p>
          </p:txBody>
        </p:sp>
        <p:sp>
          <p:nvSpPr>
            <p:cNvPr id="112" name="object 14"/>
            <p:cNvSpPr txBox="1"/>
            <p:nvPr/>
          </p:nvSpPr>
          <p:spPr>
            <a:xfrm>
              <a:off x="266650" y="921277"/>
              <a:ext cx="216652" cy="458084"/>
            </a:xfrm>
            <a:prstGeom prst="rect">
              <a:avLst/>
            </a:prstGeom>
            <a:grpFill/>
          </p:spPr>
          <p:txBody>
            <a:bodyPr vert="horz" wrap="square" lIns="0" tIns="11694" rIns="0" bIns="0" rtlCol="0">
              <a:spAutoFit/>
            </a:bodyPr>
            <a:lstStyle/>
            <a:p>
              <a:pPr marL="11136">
                <a:spcBef>
                  <a:spcPts val="92"/>
                </a:spcBef>
              </a:pPr>
              <a:r>
                <a:rPr lang="en-US" sz="2900" dirty="0">
                  <a:latin typeface="Candara" panose="020E0502030303020204" pitchFamily="34" charset="0"/>
                  <a:cs typeface="Arial"/>
                </a:rPr>
                <a:t>3</a:t>
              </a:r>
              <a:endParaRPr sz="2900" dirty="0">
                <a:latin typeface="Candara" panose="020E0502030303020204" pitchFamily="34" charset="0"/>
                <a:cs typeface="Arial"/>
              </a:endParaRPr>
            </a:p>
          </p:txBody>
        </p:sp>
      </p:grpSp>
      <p:grpSp>
        <p:nvGrpSpPr>
          <p:cNvPr id="113" name="Group 112"/>
          <p:cNvGrpSpPr/>
          <p:nvPr/>
        </p:nvGrpSpPr>
        <p:grpSpPr>
          <a:xfrm>
            <a:off x="-7506" y="3074305"/>
            <a:ext cx="553606" cy="554720"/>
            <a:chOff x="98173" y="892403"/>
            <a:chExt cx="553606" cy="554720"/>
          </a:xfrm>
          <a:solidFill>
            <a:srgbClr val="92D050"/>
          </a:solidFill>
        </p:grpSpPr>
        <p:sp>
          <p:nvSpPr>
            <p:cNvPr id="114" name="object 13"/>
            <p:cNvSpPr/>
            <p:nvPr/>
          </p:nvSpPr>
          <p:spPr>
            <a:xfrm>
              <a:off x="98173" y="892403"/>
              <a:ext cx="553606" cy="554720"/>
            </a:xfrm>
            <a:custGeom>
              <a:avLst/>
              <a:gdLst/>
              <a:ahLst/>
              <a:cxnLst/>
              <a:rect l="l" t="t" r="r" b="b"/>
              <a:pathLst>
                <a:path w="631190" h="632460">
                  <a:moveTo>
                    <a:pt x="332232" y="631189"/>
                  </a:moveTo>
                  <a:lnTo>
                    <a:pt x="298704" y="631189"/>
                  </a:lnTo>
                  <a:lnTo>
                    <a:pt x="315468" y="632460"/>
                  </a:lnTo>
                  <a:lnTo>
                    <a:pt x="332232" y="631189"/>
                  </a:lnTo>
                  <a:close/>
                </a:path>
                <a:path w="631190" h="632460">
                  <a:moveTo>
                    <a:pt x="315468" y="0"/>
                  </a:moveTo>
                  <a:lnTo>
                    <a:pt x="298704" y="2539"/>
                  </a:lnTo>
                  <a:lnTo>
                    <a:pt x="266700" y="5080"/>
                  </a:lnTo>
                  <a:lnTo>
                    <a:pt x="236219" y="11430"/>
                  </a:lnTo>
                  <a:lnTo>
                    <a:pt x="220980" y="15239"/>
                  </a:lnTo>
                  <a:lnTo>
                    <a:pt x="207264" y="20320"/>
                  </a:lnTo>
                  <a:lnTo>
                    <a:pt x="164592" y="38100"/>
                  </a:lnTo>
                  <a:lnTo>
                    <a:pt x="152400" y="46989"/>
                  </a:lnTo>
                  <a:lnTo>
                    <a:pt x="138683" y="55880"/>
                  </a:lnTo>
                  <a:lnTo>
                    <a:pt x="91439" y="93980"/>
                  </a:lnTo>
                  <a:lnTo>
                    <a:pt x="53339" y="140970"/>
                  </a:lnTo>
                  <a:lnTo>
                    <a:pt x="30480" y="180339"/>
                  </a:lnTo>
                  <a:lnTo>
                    <a:pt x="9144" y="238760"/>
                  </a:lnTo>
                  <a:lnTo>
                    <a:pt x="1524" y="284480"/>
                  </a:lnTo>
                  <a:lnTo>
                    <a:pt x="0" y="300989"/>
                  </a:lnTo>
                  <a:lnTo>
                    <a:pt x="0" y="332739"/>
                  </a:lnTo>
                  <a:lnTo>
                    <a:pt x="9144" y="394970"/>
                  </a:lnTo>
                  <a:lnTo>
                    <a:pt x="30480" y="453389"/>
                  </a:lnTo>
                  <a:lnTo>
                    <a:pt x="53339" y="492760"/>
                  </a:lnTo>
                  <a:lnTo>
                    <a:pt x="91439" y="539750"/>
                  </a:lnTo>
                  <a:lnTo>
                    <a:pt x="138683" y="577850"/>
                  </a:lnTo>
                  <a:lnTo>
                    <a:pt x="192024" y="607060"/>
                  </a:lnTo>
                  <a:lnTo>
                    <a:pt x="236219" y="622300"/>
                  </a:lnTo>
                  <a:lnTo>
                    <a:pt x="283464" y="631189"/>
                  </a:lnTo>
                  <a:lnTo>
                    <a:pt x="347472" y="631189"/>
                  </a:lnTo>
                  <a:lnTo>
                    <a:pt x="362712" y="628650"/>
                  </a:lnTo>
                  <a:lnTo>
                    <a:pt x="379476" y="624839"/>
                  </a:lnTo>
                  <a:lnTo>
                    <a:pt x="394716" y="622300"/>
                  </a:lnTo>
                  <a:lnTo>
                    <a:pt x="408431" y="618489"/>
                  </a:lnTo>
                  <a:lnTo>
                    <a:pt x="423672" y="613410"/>
                  </a:lnTo>
                  <a:lnTo>
                    <a:pt x="437388" y="607060"/>
                  </a:lnTo>
                  <a:lnTo>
                    <a:pt x="452628" y="600710"/>
                  </a:lnTo>
                  <a:lnTo>
                    <a:pt x="466344" y="594360"/>
                  </a:lnTo>
                  <a:lnTo>
                    <a:pt x="315468" y="594360"/>
                  </a:lnTo>
                  <a:lnTo>
                    <a:pt x="300228" y="593089"/>
                  </a:lnTo>
                  <a:lnTo>
                    <a:pt x="288036" y="593089"/>
                  </a:lnTo>
                  <a:lnTo>
                    <a:pt x="280416" y="591820"/>
                  </a:lnTo>
                  <a:lnTo>
                    <a:pt x="272796" y="591820"/>
                  </a:lnTo>
                  <a:lnTo>
                    <a:pt x="259080" y="589280"/>
                  </a:lnTo>
                  <a:lnTo>
                    <a:pt x="260604" y="589280"/>
                  </a:lnTo>
                  <a:lnTo>
                    <a:pt x="245364" y="585470"/>
                  </a:lnTo>
                  <a:lnTo>
                    <a:pt x="246888" y="585470"/>
                  </a:lnTo>
                  <a:lnTo>
                    <a:pt x="236728" y="582930"/>
                  </a:lnTo>
                  <a:lnTo>
                    <a:pt x="233172" y="582930"/>
                  </a:lnTo>
                  <a:lnTo>
                    <a:pt x="222199" y="577850"/>
                  </a:lnTo>
                  <a:lnTo>
                    <a:pt x="220980" y="577850"/>
                  </a:lnTo>
                  <a:lnTo>
                    <a:pt x="207264" y="571500"/>
                  </a:lnTo>
                  <a:lnTo>
                    <a:pt x="195072" y="567689"/>
                  </a:lnTo>
                  <a:lnTo>
                    <a:pt x="184911" y="561339"/>
                  </a:lnTo>
                  <a:lnTo>
                    <a:pt x="182880" y="561339"/>
                  </a:lnTo>
                  <a:lnTo>
                    <a:pt x="170688" y="553720"/>
                  </a:lnTo>
                  <a:lnTo>
                    <a:pt x="172211" y="553720"/>
                  </a:lnTo>
                  <a:lnTo>
                    <a:pt x="162052" y="547370"/>
                  </a:lnTo>
                  <a:lnTo>
                    <a:pt x="161544" y="547370"/>
                  </a:lnTo>
                  <a:lnTo>
                    <a:pt x="138683" y="530860"/>
                  </a:lnTo>
                  <a:lnTo>
                    <a:pt x="140208" y="530860"/>
                  </a:lnTo>
                  <a:lnTo>
                    <a:pt x="118872" y="513080"/>
                  </a:lnTo>
                  <a:lnTo>
                    <a:pt x="119230" y="513080"/>
                  </a:lnTo>
                  <a:lnTo>
                    <a:pt x="100583" y="492760"/>
                  </a:lnTo>
                  <a:lnTo>
                    <a:pt x="101176" y="492760"/>
                  </a:lnTo>
                  <a:lnTo>
                    <a:pt x="86275" y="472439"/>
                  </a:lnTo>
                  <a:lnTo>
                    <a:pt x="85344" y="472439"/>
                  </a:lnTo>
                  <a:lnTo>
                    <a:pt x="77724" y="461010"/>
                  </a:lnTo>
                  <a:lnTo>
                    <a:pt x="72847" y="450850"/>
                  </a:lnTo>
                  <a:lnTo>
                    <a:pt x="71628" y="450850"/>
                  </a:lnTo>
                  <a:lnTo>
                    <a:pt x="66086" y="438150"/>
                  </a:lnTo>
                  <a:lnTo>
                    <a:pt x="65532" y="438150"/>
                  </a:lnTo>
                  <a:lnTo>
                    <a:pt x="59990" y="425450"/>
                  </a:lnTo>
                  <a:lnTo>
                    <a:pt x="59436" y="425450"/>
                  </a:lnTo>
                  <a:lnTo>
                    <a:pt x="50727" y="400050"/>
                  </a:lnTo>
                  <a:lnTo>
                    <a:pt x="50292" y="400050"/>
                  </a:lnTo>
                  <a:lnTo>
                    <a:pt x="45719" y="386080"/>
                  </a:lnTo>
                  <a:lnTo>
                    <a:pt x="47244" y="386080"/>
                  </a:lnTo>
                  <a:lnTo>
                    <a:pt x="42672" y="372110"/>
                  </a:lnTo>
                  <a:lnTo>
                    <a:pt x="43727" y="372110"/>
                  </a:lnTo>
                  <a:lnTo>
                    <a:pt x="41616" y="360680"/>
                  </a:lnTo>
                  <a:lnTo>
                    <a:pt x="41147" y="360680"/>
                  </a:lnTo>
                  <a:lnTo>
                    <a:pt x="39624" y="345439"/>
                  </a:lnTo>
                  <a:lnTo>
                    <a:pt x="38100" y="331470"/>
                  </a:lnTo>
                  <a:lnTo>
                    <a:pt x="38100" y="302260"/>
                  </a:lnTo>
                  <a:lnTo>
                    <a:pt x="39624" y="288289"/>
                  </a:lnTo>
                  <a:lnTo>
                    <a:pt x="41147" y="273050"/>
                  </a:lnTo>
                  <a:lnTo>
                    <a:pt x="41702" y="273050"/>
                  </a:lnTo>
                  <a:lnTo>
                    <a:pt x="44196" y="261620"/>
                  </a:lnTo>
                  <a:lnTo>
                    <a:pt x="42672" y="261620"/>
                  </a:lnTo>
                  <a:lnTo>
                    <a:pt x="47244" y="247650"/>
                  </a:lnTo>
                  <a:lnTo>
                    <a:pt x="45719" y="247650"/>
                  </a:lnTo>
                  <a:lnTo>
                    <a:pt x="50292" y="233680"/>
                  </a:lnTo>
                  <a:lnTo>
                    <a:pt x="50727" y="233680"/>
                  </a:lnTo>
                  <a:lnTo>
                    <a:pt x="59436" y="208280"/>
                  </a:lnTo>
                  <a:lnTo>
                    <a:pt x="59990" y="208280"/>
                  </a:lnTo>
                  <a:lnTo>
                    <a:pt x="65532" y="195580"/>
                  </a:lnTo>
                  <a:lnTo>
                    <a:pt x="66173" y="195580"/>
                  </a:lnTo>
                  <a:lnTo>
                    <a:pt x="77724" y="172720"/>
                  </a:lnTo>
                  <a:lnTo>
                    <a:pt x="85344" y="162560"/>
                  </a:lnTo>
                  <a:lnTo>
                    <a:pt x="101176" y="140970"/>
                  </a:lnTo>
                  <a:lnTo>
                    <a:pt x="100583" y="140970"/>
                  </a:lnTo>
                  <a:lnTo>
                    <a:pt x="119230" y="120650"/>
                  </a:lnTo>
                  <a:lnTo>
                    <a:pt x="118872" y="120650"/>
                  </a:lnTo>
                  <a:lnTo>
                    <a:pt x="140208" y="102870"/>
                  </a:lnTo>
                  <a:lnTo>
                    <a:pt x="138683" y="102870"/>
                  </a:lnTo>
                  <a:lnTo>
                    <a:pt x="161544" y="86360"/>
                  </a:lnTo>
                  <a:lnTo>
                    <a:pt x="162052" y="86360"/>
                  </a:lnTo>
                  <a:lnTo>
                    <a:pt x="172211" y="80010"/>
                  </a:lnTo>
                  <a:lnTo>
                    <a:pt x="170688" y="80010"/>
                  </a:lnTo>
                  <a:lnTo>
                    <a:pt x="182880" y="72389"/>
                  </a:lnTo>
                  <a:lnTo>
                    <a:pt x="184912" y="72389"/>
                  </a:lnTo>
                  <a:lnTo>
                    <a:pt x="195072" y="66039"/>
                  </a:lnTo>
                  <a:lnTo>
                    <a:pt x="197510" y="66039"/>
                  </a:lnTo>
                  <a:lnTo>
                    <a:pt x="207264" y="60960"/>
                  </a:lnTo>
                  <a:lnTo>
                    <a:pt x="220980" y="55880"/>
                  </a:lnTo>
                  <a:lnTo>
                    <a:pt x="222884" y="55880"/>
                  </a:lnTo>
                  <a:lnTo>
                    <a:pt x="233172" y="52070"/>
                  </a:lnTo>
                  <a:lnTo>
                    <a:pt x="231647" y="52070"/>
                  </a:lnTo>
                  <a:lnTo>
                    <a:pt x="246888" y="48260"/>
                  </a:lnTo>
                  <a:lnTo>
                    <a:pt x="245364" y="48260"/>
                  </a:lnTo>
                  <a:lnTo>
                    <a:pt x="259080" y="44450"/>
                  </a:lnTo>
                  <a:lnTo>
                    <a:pt x="272796" y="43180"/>
                  </a:lnTo>
                  <a:lnTo>
                    <a:pt x="288036" y="40639"/>
                  </a:lnTo>
                  <a:lnTo>
                    <a:pt x="300228" y="40639"/>
                  </a:lnTo>
                  <a:lnTo>
                    <a:pt x="315468" y="38100"/>
                  </a:lnTo>
                  <a:lnTo>
                    <a:pt x="466344" y="38100"/>
                  </a:lnTo>
                  <a:lnTo>
                    <a:pt x="423672" y="20320"/>
                  </a:lnTo>
                  <a:lnTo>
                    <a:pt x="409956" y="15239"/>
                  </a:lnTo>
                  <a:lnTo>
                    <a:pt x="394716" y="11430"/>
                  </a:lnTo>
                  <a:lnTo>
                    <a:pt x="379476" y="8889"/>
                  </a:lnTo>
                  <a:lnTo>
                    <a:pt x="362712" y="5080"/>
                  </a:lnTo>
                  <a:lnTo>
                    <a:pt x="332232" y="2539"/>
                  </a:lnTo>
                  <a:lnTo>
                    <a:pt x="315468" y="0"/>
                  </a:lnTo>
                  <a:close/>
                </a:path>
                <a:path w="631190" h="632460">
                  <a:moveTo>
                    <a:pt x="358140" y="590550"/>
                  </a:moveTo>
                  <a:lnTo>
                    <a:pt x="342900" y="593089"/>
                  </a:lnTo>
                  <a:lnTo>
                    <a:pt x="330708" y="593089"/>
                  </a:lnTo>
                  <a:lnTo>
                    <a:pt x="315468" y="594360"/>
                  </a:lnTo>
                  <a:lnTo>
                    <a:pt x="466344" y="594360"/>
                  </a:lnTo>
                  <a:lnTo>
                    <a:pt x="470407" y="591820"/>
                  </a:lnTo>
                  <a:lnTo>
                    <a:pt x="356616" y="591820"/>
                  </a:lnTo>
                  <a:lnTo>
                    <a:pt x="358140" y="590550"/>
                  </a:lnTo>
                  <a:close/>
                </a:path>
                <a:path w="631190" h="632460">
                  <a:moveTo>
                    <a:pt x="272796" y="590550"/>
                  </a:moveTo>
                  <a:lnTo>
                    <a:pt x="272796" y="591820"/>
                  </a:lnTo>
                  <a:lnTo>
                    <a:pt x="280416" y="591820"/>
                  </a:lnTo>
                  <a:lnTo>
                    <a:pt x="272796" y="590550"/>
                  </a:lnTo>
                  <a:close/>
                </a:path>
                <a:path w="631190" h="632460">
                  <a:moveTo>
                    <a:pt x="397764" y="581660"/>
                  </a:moveTo>
                  <a:lnTo>
                    <a:pt x="384048" y="585470"/>
                  </a:lnTo>
                  <a:lnTo>
                    <a:pt x="385572" y="585470"/>
                  </a:lnTo>
                  <a:lnTo>
                    <a:pt x="370332" y="589280"/>
                  </a:lnTo>
                  <a:lnTo>
                    <a:pt x="371855" y="589280"/>
                  </a:lnTo>
                  <a:lnTo>
                    <a:pt x="356616" y="591820"/>
                  </a:lnTo>
                  <a:lnTo>
                    <a:pt x="470407" y="591820"/>
                  </a:lnTo>
                  <a:lnTo>
                    <a:pt x="478536" y="586739"/>
                  </a:lnTo>
                  <a:lnTo>
                    <a:pt x="484414" y="582930"/>
                  </a:lnTo>
                  <a:lnTo>
                    <a:pt x="397764" y="582930"/>
                  </a:lnTo>
                  <a:lnTo>
                    <a:pt x="397764" y="581660"/>
                  </a:lnTo>
                  <a:close/>
                </a:path>
                <a:path w="631190" h="632460">
                  <a:moveTo>
                    <a:pt x="231647" y="581660"/>
                  </a:moveTo>
                  <a:lnTo>
                    <a:pt x="233172" y="582930"/>
                  </a:lnTo>
                  <a:lnTo>
                    <a:pt x="236728" y="582930"/>
                  </a:lnTo>
                  <a:lnTo>
                    <a:pt x="231647" y="581660"/>
                  </a:lnTo>
                  <a:close/>
                </a:path>
                <a:path w="631190" h="632460">
                  <a:moveTo>
                    <a:pt x="411480" y="576580"/>
                  </a:moveTo>
                  <a:lnTo>
                    <a:pt x="397764" y="582930"/>
                  </a:lnTo>
                  <a:lnTo>
                    <a:pt x="484414" y="582930"/>
                  </a:lnTo>
                  <a:lnTo>
                    <a:pt x="492252" y="577850"/>
                  </a:lnTo>
                  <a:lnTo>
                    <a:pt x="409956" y="577850"/>
                  </a:lnTo>
                  <a:lnTo>
                    <a:pt x="411480" y="576580"/>
                  </a:lnTo>
                  <a:close/>
                </a:path>
                <a:path w="631190" h="632460">
                  <a:moveTo>
                    <a:pt x="219455" y="576580"/>
                  </a:moveTo>
                  <a:lnTo>
                    <a:pt x="220980" y="577850"/>
                  </a:lnTo>
                  <a:lnTo>
                    <a:pt x="222199" y="577850"/>
                  </a:lnTo>
                  <a:lnTo>
                    <a:pt x="219455" y="576580"/>
                  </a:lnTo>
                  <a:close/>
                </a:path>
                <a:path w="631190" h="632460">
                  <a:moveTo>
                    <a:pt x="448056" y="560070"/>
                  </a:moveTo>
                  <a:lnTo>
                    <a:pt x="435864" y="567689"/>
                  </a:lnTo>
                  <a:lnTo>
                    <a:pt x="422147" y="571500"/>
                  </a:lnTo>
                  <a:lnTo>
                    <a:pt x="423672" y="571500"/>
                  </a:lnTo>
                  <a:lnTo>
                    <a:pt x="409956" y="577850"/>
                  </a:lnTo>
                  <a:lnTo>
                    <a:pt x="492252" y="577850"/>
                  </a:lnTo>
                  <a:lnTo>
                    <a:pt x="514894" y="561339"/>
                  </a:lnTo>
                  <a:lnTo>
                    <a:pt x="446532" y="561339"/>
                  </a:lnTo>
                  <a:lnTo>
                    <a:pt x="448056" y="560070"/>
                  </a:lnTo>
                  <a:close/>
                </a:path>
                <a:path w="631190" h="632460">
                  <a:moveTo>
                    <a:pt x="182880" y="560070"/>
                  </a:moveTo>
                  <a:lnTo>
                    <a:pt x="182880" y="561339"/>
                  </a:lnTo>
                  <a:lnTo>
                    <a:pt x="184911" y="561339"/>
                  </a:lnTo>
                  <a:lnTo>
                    <a:pt x="182880" y="560070"/>
                  </a:lnTo>
                  <a:close/>
                </a:path>
                <a:path w="631190" h="632460">
                  <a:moveTo>
                    <a:pt x="470916" y="546100"/>
                  </a:moveTo>
                  <a:lnTo>
                    <a:pt x="458724" y="553720"/>
                  </a:lnTo>
                  <a:lnTo>
                    <a:pt x="460248" y="553720"/>
                  </a:lnTo>
                  <a:lnTo>
                    <a:pt x="446532" y="561339"/>
                  </a:lnTo>
                  <a:lnTo>
                    <a:pt x="514894" y="561339"/>
                  </a:lnTo>
                  <a:lnTo>
                    <a:pt x="516636" y="560070"/>
                  </a:lnTo>
                  <a:lnTo>
                    <a:pt x="529970" y="547370"/>
                  </a:lnTo>
                  <a:lnTo>
                    <a:pt x="469392" y="547370"/>
                  </a:lnTo>
                  <a:lnTo>
                    <a:pt x="470916" y="546100"/>
                  </a:lnTo>
                  <a:close/>
                </a:path>
                <a:path w="631190" h="632460">
                  <a:moveTo>
                    <a:pt x="160019" y="546100"/>
                  </a:moveTo>
                  <a:lnTo>
                    <a:pt x="161544" y="547370"/>
                  </a:lnTo>
                  <a:lnTo>
                    <a:pt x="162052" y="547370"/>
                  </a:lnTo>
                  <a:lnTo>
                    <a:pt x="160019" y="546100"/>
                  </a:lnTo>
                  <a:close/>
                </a:path>
                <a:path w="631190" h="632460">
                  <a:moveTo>
                    <a:pt x="561954" y="513080"/>
                  </a:moveTo>
                  <a:lnTo>
                    <a:pt x="512064" y="513080"/>
                  </a:lnTo>
                  <a:lnTo>
                    <a:pt x="490728" y="530860"/>
                  </a:lnTo>
                  <a:lnTo>
                    <a:pt x="492252" y="530860"/>
                  </a:lnTo>
                  <a:lnTo>
                    <a:pt x="469392" y="547370"/>
                  </a:lnTo>
                  <a:lnTo>
                    <a:pt x="529970" y="547370"/>
                  </a:lnTo>
                  <a:lnTo>
                    <a:pt x="537972" y="539750"/>
                  </a:lnTo>
                  <a:lnTo>
                    <a:pt x="559308" y="516889"/>
                  </a:lnTo>
                  <a:lnTo>
                    <a:pt x="561954" y="513080"/>
                  </a:lnTo>
                  <a:close/>
                </a:path>
                <a:path w="631190" h="632460">
                  <a:moveTo>
                    <a:pt x="119230" y="513080"/>
                  </a:moveTo>
                  <a:lnTo>
                    <a:pt x="118872" y="513080"/>
                  </a:lnTo>
                  <a:lnTo>
                    <a:pt x="120396" y="514350"/>
                  </a:lnTo>
                  <a:lnTo>
                    <a:pt x="119230" y="513080"/>
                  </a:lnTo>
                  <a:close/>
                </a:path>
                <a:path w="631190" h="632460">
                  <a:moveTo>
                    <a:pt x="576072" y="492760"/>
                  </a:moveTo>
                  <a:lnTo>
                    <a:pt x="530352" y="492760"/>
                  </a:lnTo>
                  <a:lnTo>
                    <a:pt x="510539" y="514350"/>
                  </a:lnTo>
                  <a:lnTo>
                    <a:pt x="512064" y="513080"/>
                  </a:lnTo>
                  <a:lnTo>
                    <a:pt x="561954" y="513080"/>
                  </a:lnTo>
                  <a:lnTo>
                    <a:pt x="576072" y="492760"/>
                  </a:lnTo>
                  <a:close/>
                </a:path>
                <a:path w="631190" h="632460">
                  <a:moveTo>
                    <a:pt x="101176" y="492760"/>
                  </a:moveTo>
                  <a:lnTo>
                    <a:pt x="100583" y="492760"/>
                  </a:lnTo>
                  <a:lnTo>
                    <a:pt x="102108" y="494030"/>
                  </a:lnTo>
                  <a:lnTo>
                    <a:pt x="101176" y="492760"/>
                  </a:lnTo>
                  <a:close/>
                </a:path>
                <a:path w="631190" h="632460">
                  <a:moveTo>
                    <a:pt x="545592" y="471170"/>
                  </a:moveTo>
                  <a:lnTo>
                    <a:pt x="528828" y="494030"/>
                  </a:lnTo>
                  <a:lnTo>
                    <a:pt x="530352" y="492760"/>
                  </a:lnTo>
                  <a:lnTo>
                    <a:pt x="576072" y="492760"/>
                  </a:lnTo>
                  <a:lnTo>
                    <a:pt x="585216" y="480060"/>
                  </a:lnTo>
                  <a:lnTo>
                    <a:pt x="589570" y="472439"/>
                  </a:lnTo>
                  <a:lnTo>
                    <a:pt x="545592" y="472439"/>
                  </a:lnTo>
                  <a:lnTo>
                    <a:pt x="545592" y="471170"/>
                  </a:lnTo>
                  <a:close/>
                </a:path>
                <a:path w="631190" h="632460">
                  <a:moveTo>
                    <a:pt x="85344" y="471170"/>
                  </a:moveTo>
                  <a:lnTo>
                    <a:pt x="85344" y="472439"/>
                  </a:lnTo>
                  <a:lnTo>
                    <a:pt x="86275" y="472439"/>
                  </a:lnTo>
                  <a:lnTo>
                    <a:pt x="85344" y="471170"/>
                  </a:lnTo>
                  <a:close/>
                </a:path>
                <a:path w="631190" h="632460">
                  <a:moveTo>
                    <a:pt x="559308" y="448310"/>
                  </a:moveTo>
                  <a:lnTo>
                    <a:pt x="551688" y="461010"/>
                  </a:lnTo>
                  <a:lnTo>
                    <a:pt x="553212" y="461010"/>
                  </a:lnTo>
                  <a:lnTo>
                    <a:pt x="545592" y="472439"/>
                  </a:lnTo>
                  <a:lnTo>
                    <a:pt x="589570" y="472439"/>
                  </a:lnTo>
                  <a:lnTo>
                    <a:pt x="600456" y="453389"/>
                  </a:lnTo>
                  <a:lnTo>
                    <a:pt x="601564" y="450850"/>
                  </a:lnTo>
                  <a:lnTo>
                    <a:pt x="559308" y="450850"/>
                  </a:lnTo>
                  <a:lnTo>
                    <a:pt x="559308" y="448310"/>
                  </a:lnTo>
                  <a:close/>
                </a:path>
                <a:path w="631190" h="632460">
                  <a:moveTo>
                    <a:pt x="71628" y="448310"/>
                  </a:moveTo>
                  <a:lnTo>
                    <a:pt x="71628" y="450850"/>
                  </a:lnTo>
                  <a:lnTo>
                    <a:pt x="72847" y="450850"/>
                  </a:lnTo>
                  <a:lnTo>
                    <a:pt x="71628" y="448310"/>
                  </a:lnTo>
                  <a:close/>
                </a:path>
                <a:path w="631190" h="632460">
                  <a:moveTo>
                    <a:pt x="565404" y="436880"/>
                  </a:moveTo>
                  <a:lnTo>
                    <a:pt x="559308" y="450850"/>
                  </a:lnTo>
                  <a:lnTo>
                    <a:pt x="601564" y="450850"/>
                  </a:lnTo>
                  <a:lnTo>
                    <a:pt x="606552" y="439420"/>
                  </a:lnTo>
                  <a:lnTo>
                    <a:pt x="606967" y="438150"/>
                  </a:lnTo>
                  <a:lnTo>
                    <a:pt x="565404" y="438150"/>
                  </a:lnTo>
                  <a:lnTo>
                    <a:pt x="565404" y="436880"/>
                  </a:lnTo>
                  <a:close/>
                </a:path>
                <a:path w="631190" h="632460">
                  <a:moveTo>
                    <a:pt x="65532" y="436880"/>
                  </a:moveTo>
                  <a:lnTo>
                    <a:pt x="65532" y="438150"/>
                  </a:lnTo>
                  <a:lnTo>
                    <a:pt x="66086" y="438150"/>
                  </a:lnTo>
                  <a:lnTo>
                    <a:pt x="65532" y="436880"/>
                  </a:lnTo>
                  <a:close/>
                </a:path>
                <a:path w="631190" h="632460">
                  <a:moveTo>
                    <a:pt x="571500" y="424180"/>
                  </a:moveTo>
                  <a:lnTo>
                    <a:pt x="565404" y="438150"/>
                  </a:lnTo>
                  <a:lnTo>
                    <a:pt x="606967" y="438150"/>
                  </a:lnTo>
                  <a:lnTo>
                    <a:pt x="611124" y="425450"/>
                  </a:lnTo>
                  <a:lnTo>
                    <a:pt x="571500" y="425450"/>
                  </a:lnTo>
                  <a:lnTo>
                    <a:pt x="571500" y="424180"/>
                  </a:lnTo>
                  <a:close/>
                </a:path>
                <a:path w="631190" h="632460">
                  <a:moveTo>
                    <a:pt x="59436" y="424180"/>
                  </a:moveTo>
                  <a:lnTo>
                    <a:pt x="59436" y="425450"/>
                  </a:lnTo>
                  <a:lnTo>
                    <a:pt x="59990" y="425450"/>
                  </a:lnTo>
                  <a:lnTo>
                    <a:pt x="59436" y="424180"/>
                  </a:lnTo>
                  <a:close/>
                </a:path>
                <a:path w="631190" h="632460">
                  <a:moveTo>
                    <a:pt x="580644" y="398780"/>
                  </a:moveTo>
                  <a:lnTo>
                    <a:pt x="571500" y="425450"/>
                  </a:lnTo>
                  <a:lnTo>
                    <a:pt x="611124" y="425450"/>
                  </a:lnTo>
                  <a:lnTo>
                    <a:pt x="617220" y="410210"/>
                  </a:lnTo>
                  <a:lnTo>
                    <a:pt x="619252" y="400050"/>
                  </a:lnTo>
                  <a:lnTo>
                    <a:pt x="580644" y="400050"/>
                  </a:lnTo>
                  <a:lnTo>
                    <a:pt x="580644" y="398780"/>
                  </a:lnTo>
                  <a:close/>
                </a:path>
                <a:path w="631190" h="632460">
                  <a:moveTo>
                    <a:pt x="50292" y="398780"/>
                  </a:moveTo>
                  <a:lnTo>
                    <a:pt x="50292" y="400050"/>
                  </a:lnTo>
                  <a:lnTo>
                    <a:pt x="50727" y="400050"/>
                  </a:lnTo>
                  <a:lnTo>
                    <a:pt x="50292" y="398780"/>
                  </a:lnTo>
                  <a:close/>
                </a:path>
                <a:path w="631190" h="632460">
                  <a:moveTo>
                    <a:pt x="586740" y="372110"/>
                  </a:moveTo>
                  <a:lnTo>
                    <a:pt x="580644" y="400050"/>
                  </a:lnTo>
                  <a:lnTo>
                    <a:pt x="619252" y="400050"/>
                  </a:lnTo>
                  <a:lnTo>
                    <a:pt x="620268" y="394970"/>
                  </a:lnTo>
                  <a:lnTo>
                    <a:pt x="624840" y="379730"/>
                  </a:lnTo>
                  <a:lnTo>
                    <a:pt x="625856" y="374650"/>
                  </a:lnTo>
                  <a:lnTo>
                    <a:pt x="586740" y="374650"/>
                  </a:lnTo>
                  <a:lnTo>
                    <a:pt x="586740" y="372110"/>
                  </a:lnTo>
                  <a:close/>
                </a:path>
                <a:path w="631190" h="632460">
                  <a:moveTo>
                    <a:pt x="43727" y="372110"/>
                  </a:moveTo>
                  <a:lnTo>
                    <a:pt x="42672" y="372110"/>
                  </a:lnTo>
                  <a:lnTo>
                    <a:pt x="44196" y="374650"/>
                  </a:lnTo>
                  <a:lnTo>
                    <a:pt x="43727" y="372110"/>
                  </a:lnTo>
                  <a:close/>
                </a:path>
                <a:path w="631190" h="632460">
                  <a:moveTo>
                    <a:pt x="589788" y="358139"/>
                  </a:moveTo>
                  <a:lnTo>
                    <a:pt x="586740" y="374650"/>
                  </a:lnTo>
                  <a:lnTo>
                    <a:pt x="625856" y="374650"/>
                  </a:lnTo>
                  <a:lnTo>
                    <a:pt x="627888" y="364489"/>
                  </a:lnTo>
                  <a:lnTo>
                    <a:pt x="628269" y="360680"/>
                  </a:lnTo>
                  <a:lnTo>
                    <a:pt x="589788" y="360680"/>
                  </a:lnTo>
                  <a:lnTo>
                    <a:pt x="589788" y="358139"/>
                  </a:lnTo>
                  <a:close/>
                </a:path>
                <a:path w="631190" h="632460">
                  <a:moveTo>
                    <a:pt x="41147" y="358139"/>
                  </a:moveTo>
                  <a:lnTo>
                    <a:pt x="41147" y="360680"/>
                  </a:lnTo>
                  <a:lnTo>
                    <a:pt x="41616" y="360680"/>
                  </a:lnTo>
                  <a:lnTo>
                    <a:pt x="41147" y="358139"/>
                  </a:lnTo>
                  <a:close/>
                </a:path>
                <a:path w="631190" h="632460">
                  <a:moveTo>
                    <a:pt x="626110" y="260350"/>
                  </a:moveTo>
                  <a:lnTo>
                    <a:pt x="586740" y="260350"/>
                  </a:lnTo>
                  <a:lnTo>
                    <a:pt x="589788" y="275589"/>
                  </a:lnTo>
                  <a:lnTo>
                    <a:pt x="592836" y="302260"/>
                  </a:lnTo>
                  <a:lnTo>
                    <a:pt x="592836" y="331470"/>
                  </a:lnTo>
                  <a:lnTo>
                    <a:pt x="591312" y="345439"/>
                  </a:lnTo>
                  <a:lnTo>
                    <a:pt x="589788" y="360680"/>
                  </a:lnTo>
                  <a:lnTo>
                    <a:pt x="628269" y="360680"/>
                  </a:lnTo>
                  <a:lnTo>
                    <a:pt x="629412" y="349250"/>
                  </a:lnTo>
                  <a:lnTo>
                    <a:pt x="630936" y="332739"/>
                  </a:lnTo>
                  <a:lnTo>
                    <a:pt x="630936" y="300989"/>
                  </a:lnTo>
                  <a:lnTo>
                    <a:pt x="629412" y="284480"/>
                  </a:lnTo>
                  <a:lnTo>
                    <a:pt x="627888" y="269239"/>
                  </a:lnTo>
                  <a:lnTo>
                    <a:pt x="626110" y="260350"/>
                  </a:lnTo>
                  <a:close/>
                </a:path>
                <a:path w="631190" h="632460">
                  <a:moveTo>
                    <a:pt x="41702" y="273050"/>
                  </a:moveTo>
                  <a:lnTo>
                    <a:pt x="41147" y="273050"/>
                  </a:lnTo>
                  <a:lnTo>
                    <a:pt x="41147" y="275589"/>
                  </a:lnTo>
                  <a:lnTo>
                    <a:pt x="41702" y="273050"/>
                  </a:lnTo>
                  <a:close/>
                </a:path>
                <a:path w="631190" h="632460">
                  <a:moveTo>
                    <a:pt x="619252" y="233680"/>
                  </a:moveTo>
                  <a:lnTo>
                    <a:pt x="580644" y="233680"/>
                  </a:lnTo>
                  <a:lnTo>
                    <a:pt x="586740" y="261620"/>
                  </a:lnTo>
                  <a:lnTo>
                    <a:pt x="586740" y="260350"/>
                  </a:lnTo>
                  <a:lnTo>
                    <a:pt x="626110" y="260350"/>
                  </a:lnTo>
                  <a:lnTo>
                    <a:pt x="624840" y="254000"/>
                  </a:lnTo>
                  <a:lnTo>
                    <a:pt x="620268" y="238760"/>
                  </a:lnTo>
                  <a:lnTo>
                    <a:pt x="619252" y="233680"/>
                  </a:lnTo>
                  <a:close/>
                </a:path>
                <a:path w="631190" h="632460">
                  <a:moveTo>
                    <a:pt x="50727" y="233680"/>
                  </a:moveTo>
                  <a:lnTo>
                    <a:pt x="50292" y="233680"/>
                  </a:lnTo>
                  <a:lnTo>
                    <a:pt x="50292" y="234950"/>
                  </a:lnTo>
                  <a:lnTo>
                    <a:pt x="50727" y="233680"/>
                  </a:lnTo>
                  <a:close/>
                </a:path>
                <a:path w="631190" h="632460">
                  <a:moveTo>
                    <a:pt x="611124" y="208280"/>
                  </a:moveTo>
                  <a:lnTo>
                    <a:pt x="571500" y="208280"/>
                  </a:lnTo>
                  <a:lnTo>
                    <a:pt x="580644" y="234950"/>
                  </a:lnTo>
                  <a:lnTo>
                    <a:pt x="580644" y="233680"/>
                  </a:lnTo>
                  <a:lnTo>
                    <a:pt x="619252" y="233680"/>
                  </a:lnTo>
                  <a:lnTo>
                    <a:pt x="617220" y="223520"/>
                  </a:lnTo>
                  <a:lnTo>
                    <a:pt x="611124" y="208280"/>
                  </a:lnTo>
                  <a:close/>
                </a:path>
                <a:path w="631190" h="632460">
                  <a:moveTo>
                    <a:pt x="59990" y="208280"/>
                  </a:moveTo>
                  <a:lnTo>
                    <a:pt x="59436" y="208280"/>
                  </a:lnTo>
                  <a:lnTo>
                    <a:pt x="59436" y="209550"/>
                  </a:lnTo>
                  <a:lnTo>
                    <a:pt x="59990" y="208280"/>
                  </a:lnTo>
                  <a:close/>
                </a:path>
                <a:path w="631190" h="632460">
                  <a:moveTo>
                    <a:pt x="606967" y="195580"/>
                  </a:moveTo>
                  <a:lnTo>
                    <a:pt x="565404" y="195580"/>
                  </a:lnTo>
                  <a:lnTo>
                    <a:pt x="571500" y="209550"/>
                  </a:lnTo>
                  <a:lnTo>
                    <a:pt x="571500" y="208280"/>
                  </a:lnTo>
                  <a:lnTo>
                    <a:pt x="611124" y="208280"/>
                  </a:lnTo>
                  <a:lnTo>
                    <a:pt x="606967" y="195580"/>
                  </a:lnTo>
                  <a:close/>
                </a:path>
                <a:path w="631190" h="632460">
                  <a:moveTo>
                    <a:pt x="66173" y="195580"/>
                  </a:moveTo>
                  <a:lnTo>
                    <a:pt x="65532" y="195580"/>
                  </a:lnTo>
                  <a:lnTo>
                    <a:pt x="65532" y="196850"/>
                  </a:lnTo>
                  <a:lnTo>
                    <a:pt x="66173" y="195580"/>
                  </a:lnTo>
                  <a:close/>
                </a:path>
                <a:path w="631190" h="632460">
                  <a:moveTo>
                    <a:pt x="528828" y="139700"/>
                  </a:moveTo>
                  <a:lnTo>
                    <a:pt x="545592" y="162560"/>
                  </a:lnTo>
                  <a:lnTo>
                    <a:pt x="553212" y="172720"/>
                  </a:lnTo>
                  <a:lnTo>
                    <a:pt x="551688" y="172720"/>
                  </a:lnTo>
                  <a:lnTo>
                    <a:pt x="559308" y="185420"/>
                  </a:lnTo>
                  <a:lnTo>
                    <a:pt x="565404" y="196850"/>
                  </a:lnTo>
                  <a:lnTo>
                    <a:pt x="565404" y="195580"/>
                  </a:lnTo>
                  <a:lnTo>
                    <a:pt x="606967" y="195580"/>
                  </a:lnTo>
                  <a:lnTo>
                    <a:pt x="606552" y="194310"/>
                  </a:lnTo>
                  <a:lnTo>
                    <a:pt x="600456" y="180339"/>
                  </a:lnTo>
                  <a:lnTo>
                    <a:pt x="585216" y="152400"/>
                  </a:lnTo>
                  <a:lnTo>
                    <a:pt x="576072" y="140970"/>
                  </a:lnTo>
                  <a:lnTo>
                    <a:pt x="530352" y="140970"/>
                  </a:lnTo>
                  <a:lnTo>
                    <a:pt x="528828" y="139700"/>
                  </a:lnTo>
                  <a:close/>
                </a:path>
                <a:path w="631190" h="632460">
                  <a:moveTo>
                    <a:pt x="102108" y="139700"/>
                  </a:moveTo>
                  <a:lnTo>
                    <a:pt x="100583" y="140970"/>
                  </a:lnTo>
                  <a:lnTo>
                    <a:pt x="101176" y="140970"/>
                  </a:lnTo>
                  <a:lnTo>
                    <a:pt x="102108" y="139700"/>
                  </a:lnTo>
                  <a:close/>
                </a:path>
                <a:path w="631190" h="632460">
                  <a:moveTo>
                    <a:pt x="510540" y="119380"/>
                  </a:moveTo>
                  <a:lnTo>
                    <a:pt x="530352" y="140970"/>
                  </a:lnTo>
                  <a:lnTo>
                    <a:pt x="576072" y="140970"/>
                  </a:lnTo>
                  <a:lnTo>
                    <a:pt x="561954" y="120650"/>
                  </a:lnTo>
                  <a:lnTo>
                    <a:pt x="512064" y="120650"/>
                  </a:lnTo>
                  <a:lnTo>
                    <a:pt x="510540" y="119380"/>
                  </a:lnTo>
                  <a:close/>
                </a:path>
                <a:path w="631190" h="632460">
                  <a:moveTo>
                    <a:pt x="120395" y="119380"/>
                  </a:moveTo>
                  <a:lnTo>
                    <a:pt x="118872" y="120650"/>
                  </a:lnTo>
                  <a:lnTo>
                    <a:pt x="119230" y="120650"/>
                  </a:lnTo>
                  <a:lnTo>
                    <a:pt x="120395" y="119380"/>
                  </a:lnTo>
                  <a:close/>
                </a:path>
                <a:path w="631190" h="632460">
                  <a:moveTo>
                    <a:pt x="529970" y="86360"/>
                  </a:moveTo>
                  <a:lnTo>
                    <a:pt x="469392" y="86360"/>
                  </a:lnTo>
                  <a:lnTo>
                    <a:pt x="492252" y="102870"/>
                  </a:lnTo>
                  <a:lnTo>
                    <a:pt x="490728" y="102870"/>
                  </a:lnTo>
                  <a:lnTo>
                    <a:pt x="512064" y="120650"/>
                  </a:lnTo>
                  <a:lnTo>
                    <a:pt x="561954" y="120650"/>
                  </a:lnTo>
                  <a:lnTo>
                    <a:pt x="559308" y="116839"/>
                  </a:lnTo>
                  <a:lnTo>
                    <a:pt x="537972" y="93980"/>
                  </a:lnTo>
                  <a:lnTo>
                    <a:pt x="529970" y="86360"/>
                  </a:lnTo>
                  <a:close/>
                </a:path>
                <a:path w="631190" h="632460">
                  <a:moveTo>
                    <a:pt x="162052" y="86360"/>
                  </a:moveTo>
                  <a:lnTo>
                    <a:pt x="161544" y="86360"/>
                  </a:lnTo>
                  <a:lnTo>
                    <a:pt x="160019" y="87630"/>
                  </a:lnTo>
                  <a:lnTo>
                    <a:pt x="162052" y="86360"/>
                  </a:lnTo>
                  <a:close/>
                </a:path>
                <a:path w="631190" h="632460">
                  <a:moveTo>
                    <a:pt x="514894" y="72389"/>
                  </a:moveTo>
                  <a:lnTo>
                    <a:pt x="446532" y="72389"/>
                  </a:lnTo>
                  <a:lnTo>
                    <a:pt x="460248" y="80010"/>
                  </a:lnTo>
                  <a:lnTo>
                    <a:pt x="458724" y="80010"/>
                  </a:lnTo>
                  <a:lnTo>
                    <a:pt x="470916" y="87630"/>
                  </a:lnTo>
                  <a:lnTo>
                    <a:pt x="469392" y="86360"/>
                  </a:lnTo>
                  <a:lnTo>
                    <a:pt x="529970" y="86360"/>
                  </a:lnTo>
                  <a:lnTo>
                    <a:pt x="516636" y="73660"/>
                  </a:lnTo>
                  <a:lnTo>
                    <a:pt x="514894" y="72389"/>
                  </a:lnTo>
                  <a:close/>
                </a:path>
                <a:path w="631190" h="632460">
                  <a:moveTo>
                    <a:pt x="184912" y="72389"/>
                  </a:moveTo>
                  <a:lnTo>
                    <a:pt x="182880" y="72389"/>
                  </a:lnTo>
                  <a:lnTo>
                    <a:pt x="182880" y="73660"/>
                  </a:lnTo>
                  <a:lnTo>
                    <a:pt x="184912" y="72389"/>
                  </a:lnTo>
                  <a:close/>
                </a:path>
                <a:path w="631190" h="632460">
                  <a:moveTo>
                    <a:pt x="506185" y="66039"/>
                  </a:moveTo>
                  <a:lnTo>
                    <a:pt x="435864" y="66039"/>
                  </a:lnTo>
                  <a:lnTo>
                    <a:pt x="448056" y="73660"/>
                  </a:lnTo>
                  <a:lnTo>
                    <a:pt x="446532" y="72389"/>
                  </a:lnTo>
                  <a:lnTo>
                    <a:pt x="514894" y="72389"/>
                  </a:lnTo>
                  <a:lnTo>
                    <a:pt x="506185" y="66039"/>
                  </a:lnTo>
                  <a:close/>
                </a:path>
                <a:path w="631190" h="632460">
                  <a:moveTo>
                    <a:pt x="197510" y="66039"/>
                  </a:moveTo>
                  <a:lnTo>
                    <a:pt x="195072" y="66039"/>
                  </a:lnTo>
                  <a:lnTo>
                    <a:pt x="195072" y="67310"/>
                  </a:lnTo>
                  <a:lnTo>
                    <a:pt x="197510" y="66039"/>
                  </a:lnTo>
                  <a:close/>
                </a:path>
                <a:path w="631190" h="632460">
                  <a:moveTo>
                    <a:pt x="492252" y="55880"/>
                  </a:moveTo>
                  <a:lnTo>
                    <a:pt x="409956" y="55880"/>
                  </a:lnTo>
                  <a:lnTo>
                    <a:pt x="423672" y="60960"/>
                  </a:lnTo>
                  <a:lnTo>
                    <a:pt x="435864" y="67310"/>
                  </a:lnTo>
                  <a:lnTo>
                    <a:pt x="435864" y="66039"/>
                  </a:lnTo>
                  <a:lnTo>
                    <a:pt x="506185" y="66039"/>
                  </a:lnTo>
                  <a:lnTo>
                    <a:pt x="492252" y="55880"/>
                  </a:lnTo>
                  <a:close/>
                </a:path>
                <a:path w="631190" h="632460">
                  <a:moveTo>
                    <a:pt x="222884" y="55880"/>
                  </a:moveTo>
                  <a:lnTo>
                    <a:pt x="220980" y="55880"/>
                  </a:lnTo>
                  <a:lnTo>
                    <a:pt x="219455" y="57150"/>
                  </a:lnTo>
                  <a:lnTo>
                    <a:pt x="222884" y="55880"/>
                  </a:lnTo>
                  <a:close/>
                </a:path>
                <a:path w="631190" h="632460">
                  <a:moveTo>
                    <a:pt x="466344" y="38100"/>
                  </a:moveTo>
                  <a:lnTo>
                    <a:pt x="315468" y="38100"/>
                  </a:lnTo>
                  <a:lnTo>
                    <a:pt x="330708" y="40639"/>
                  </a:lnTo>
                  <a:lnTo>
                    <a:pt x="342900" y="40639"/>
                  </a:lnTo>
                  <a:lnTo>
                    <a:pt x="358140" y="43180"/>
                  </a:lnTo>
                  <a:lnTo>
                    <a:pt x="356616" y="43180"/>
                  </a:lnTo>
                  <a:lnTo>
                    <a:pt x="371855" y="44450"/>
                  </a:lnTo>
                  <a:lnTo>
                    <a:pt x="370332" y="44450"/>
                  </a:lnTo>
                  <a:lnTo>
                    <a:pt x="385572" y="48260"/>
                  </a:lnTo>
                  <a:lnTo>
                    <a:pt x="384048" y="48260"/>
                  </a:lnTo>
                  <a:lnTo>
                    <a:pt x="411480" y="57150"/>
                  </a:lnTo>
                  <a:lnTo>
                    <a:pt x="409956" y="55880"/>
                  </a:lnTo>
                  <a:lnTo>
                    <a:pt x="492252" y="55880"/>
                  </a:lnTo>
                  <a:lnTo>
                    <a:pt x="478536" y="46989"/>
                  </a:lnTo>
                  <a:lnTo>
                    <a:pt x="466344" y="3810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 sz="1600">
                <a:latin typeface="Candara" panose="020E0502030303020204" pitchFamily="34" charset="0"/>
              </a:endParaRPr>
            </a:p>
          </p:txBody>
        </p:sp>
        <p:sp>
          <p:nvSpPr>
            <p:cNvPr id="115" name="object 14"/>
            <p:cNvSpPr txBox="1"/>
            <p:nvPr/>
          </p:nvSpPr>
          <p:spPr>
            <a:xfrm>
              <a:off x="266650" y="921277"/>
              <a:ext cx="216652" cy="458084"/>
            </a:xfrm>
            <a:prstGeom prst="rect">
              <a:avLst/>
            </a:prstGeom>
            <a:grpFill/>
          </p:spPr>
          <p:txBody>
            <a:bodyPr vert="horz" wrap="square" lIns="0" tIns="11694" rIns="0" bIns="0" rtlCol="0">
              <a:spAutoFit/>
            </a:bodyPr>
            <a:lstStyle/>
            <a:p>
              <a:pPr marL="11136">
                <a:spcBef>
                  <a:spcPts val="92"/>
                </a:spcBef>
              </a:pPr>
              <a:r>
                <a:rPr lang="en-US" sz="2900" dirty="0">
                  <a:latin typeface="Candara" panose="020E0502030303020204" pitchFamily="34" charset="0"/>
                  <a:cs typeface="Arial"/>
                </a:rPr>
                <a:t>4</a:t>
              </a:r>
              <a:endParaRPr sz="2900" dirty="0">
                <a:latin typeface="Candara" panose="020E0502030303020204" pitchFamily="34" charset="0"/>
                <a:cs typeface="Arial"/>
              </a:endParaRPr>
            </a:p>
          </p:txBody>
        </p:sp>
      </p:grpSp>
      <p:grpSp>
        <p:nvGrpSpPr>
          <p:cNvPr id="116" name="Group 115"/>
          <p:cNvGrpSpPr/>
          <p:nvPr/>
        </p:nvGrpSpPr>
        <p:grpSpPr>
          <a:xfrm>
            <a:off x="3213100" y="3095625"/>
            <a:ext cx="553606" cy="554720"/>
            <a:chOff x="98173" y="892403"/>
            <a:chExt cx="553606" cy="554720"/>
          </a:xfrm>
          <a:solidFill>
            <a:srgbClr val="92D050"/>
          </a:solidFill>
        </p:grpSpPr>
        <p:sp>
          <p:nvSpPr>
            <p:cNvPr id="117" name="object 13"/>
            <p:cNvSpPr/>
            <p:nvPr/>
          </p:nvSpPr>
          <p:spPr>
            <a:xfrm>
              <a:off x="98173" y="892403"/>
              <a:ext cx="553606" cy="554720"/>
            </a:xfrm>
            <a:custGeom>
              <a:avLst/>
              <a:gdLst/>
              <a:ahLst/>
              <a:cxnLst/>
              <a:rect l="l" t="t" r="r" b="b"/>
              <a:pathLst>
                <a:path w="631190" h="632460">
                  <a:moveTo>
                    <a:pt x="332232" y="631189"/>
                  </a:moveTo>
                  <a:lnTo>
                    <a:pt x="298704" y="631189"/>
                  </a:lnTo>
                  <a:lnTo>
                    <a:pt x="315468" y="632460"/>
                  </a:lnTo>
                  <a:lnTo>
                    <a:pt x="332232" y="631189"/>
                  </a:lnTo>
                  <a:close/>
                </a:path>
                <a:path w="631190" h="632460">
                  <a:moveTo>
                    <a:pt x="315468" y="0"/>
                  </a:moveTo>
                  <a:lnTo>
                    <a:pt x="298704" y="2539"/>
                  </a:lnTo>
                  <a:lnTo>
                    <a:pt x="266700" y="5080"/>
                  </a:lnTo>
                  <a:lnTo>
                    <a:pt x="236219" y="11430"/>
                  </a:lnTo>
                  <a:lnTo>
                    <a:pt x="220980" y="15239"/>
                  </a:lnTo>
                  <a:lnTo>
                    <a:pt x="207264" y="20320"/>
                  </a:lnTo>
                  <a:lnTo>
                    <a:pt x="164592" y="38100"/>
                  </a:lnTo>
                  <a:lnTo>
                    <a:pt x="152400" y="46989"/>
                  </a:lnTo>
                  <a:lnTo>
                    <a:pt x="138683" y="55880"/>
                  </a:lnTo>
                  <a:lnTo>
                    <a:pt x="91439" y="93980"/>
                  </a:lnTo>
                  <a:lnTo>
                    <a:pt x="53339" y="140970"/>
                  </a:lnTo>
                  <a:lnTo>
                    <a:pt x="30480" y="180339"/>
                  </a:lnTo>
                  <a:lnTo>
                    <a:pt x="9144" y="238760"/>
                  </a:lnTo>
                  <a:lnTo>
                    <a:pt x="1524" y="284480"/>
                  </a:lnTo>
                  <a:lnTo>
                    <a:pt x="0" y="300989"/>
                  </a:lnTo>
                  <a:lnTo>
                    <a:pt x="0" y="332739"/>
                  </a:lnTo>
                  <a:lnTo>
                    <a:pt x="9144" y="394970"/>
                  </a:lnTo>
                  <a:lnTo>
                    <a:pt x="30480" y="453389"/>
                  </a:lnTo>
                  <a:lnTo>
                    <a:pt x="53339" y="492760"/>
                  </a:lnTo>
                  <a:lnTo>
                    <a:pt x="91439" y="539750"/>
                  </a:lnTo>
                  <a:lnTo>
                    <a:pt x="138683" y="577850"/>
                  </a:lnTo>
                  <a:lnTo>
                    <a:pt x="192024" y="607060"/>
                  </a:lnTo>
                  <a:lnTo>
                    <a:pt x="236219" y="622300"/>
                  </a:lnTo>
                  <a:lnTo>
                    <a:pt x="283464" y="631189"/>
                  </a:lnTo>
                  <a:lnTo>
                    <a:pt x="347472" y="631189"/>
                  </a:lnTo>
                  <a:lnTo>
                    <a:pt x="362712" y="628650"/>
                  </a:lnTo>
                  <a:lnTo>
                    <a:pt x="379476" y="624839"/>
                  </a:lnTo>
                  <a:lnTo>
                    <a:pt x="394716" y="622300"/>
                  </a:lnTo>
                  <a:lnTo>
                    <a:pt x="408431" y="618489"/>
                  </a:lnTo>
                  <a:lnTo>
                    <a:pt x="423672" y="613410"/>
                  </a:lnTo>
                  <a:lnTo>
                    <a:pt x="437388" y="607060"/>
                  </a:lnTo>
                  <a:lnTo>
                    <a:pt x="452628" y="600710"/>
                  </a:lnTo>
                  <a:lnTo>
                    <a:pt x="466344" y="594360"/>
                  </a:lnTo>
                  <a:lnTo>
                    <a:pt x="315468" y="594360"/>
                  </a:lnTo>
                  <a:lnTo>
                    <a:pt x="300228" y="593089"/>
                  </a:lnTo>
                  <a:lnTo>
                    <a:pt x="288036" y="593089"/>
                  </a:lnTo>
                  <a:lnTo>
                    <a:pt x="280416" y="591820"/>
                  </a:lnTo>
                  <a:lnTo>
                    <a:pt x="272796" y="591820"/>
                  </a:lnTo>
                  <a:lnTo>
                    <a:pt x="259080" y="589280"/>
                  </a:lnTo>
                  <a:lnTo>
                    <a:pt x="260604" y="589280"/>
                  </a:lnTo>
                  <a:lnTo>
                    <a:pt x="245364" y="585470"/>
                  </a:lnTo>
                  <a:lnTo>
                    <a:pt x="246888" y="585470"/>
                  </a:lnTo>
                  <a:lnTo>
                    <a:pt x="236728" y="582930"/>
                  </a:lnTo>
                  <a:lnTo>
                    <a:pt x="233172" y="582930"/>
                  </a:lnTo>
                  <a:lnTo>
                    <a:pt x="222199" y="577850"/>
                  </a:lnTo>
                  <a:lnTo>
                    <a:pt x="220980" y="577850"/>
                  </a:lnTo>
                  <a:lnTo>
                    <a:pt x="207264" y="571500"/>
                  </a:lnTo>
                  <a:lnTo>
                    <a:pt x="195072" y="567689"/>
                  </a:lnTo>
                  <a:lnTo>
                    <a:pt x="184911" y="561339"/>
                  </a:lnTo>
                  <a:lnTo>
                    <a:pt x="182880" y="561339"/>
                  </a:lnTo>
                  <a:lnTo>
                    <a:pt x="170688" y="553720"/>
                  </a:lnTo>
                  <a:lnTo>
                    <a:pt x="172211" y="553720"/>
                  </a:lnTo>
                  <a:lnTo>
                    <a:pt x="162052" y="547370"/>
                  </a:lnTo>
                  <a:lnTo>
                    <a:pt x="161544" y="547370"/>
                  </a:lnTo>
                  <a:lnTo>
                    <a:pt x="138683" y="530860"/>
                  </a:lnTo>
                  <a:lnTo>
                    <a:pt x="140208" y="530860"/>
                  </a:lnTo>
                  <a:lnTo>
                    <a:pt x="118872" y="513080"/>
                  </a:lnTo>
                  <a:lnTo>
                    <a:pt x="119230" y="513080"/>
                  </a:lnTo>
                  <a:lnTo>
                    <a:pt x="100583" y="492760"/>
                  </a:lnTo>
                  <a:lnTo>
                    <a:pt x="101176" y="492760"/>
                  </a:lnTo>
                  <a:lnTo>
                    <a:pt x="86275" y="472439"/>
                  </a:lnTo>
                  <a:lnTo>
                    <a:pt x="85344" y="472439"/>
                  </a:lnTo>
                  <a:lnTo>
                    <a:pt x="77724" y="461010"/>
                  </a:lnTo>
                  <a:lnTo>
                    <a:pt x="72847" y="450850"/>
                  </a:lnTo>
                  <a:lnTo>
                    <a:pt x="71628" y="450850"/>
                  </a:lnTo>
                  <a:lnTo>
                    <a:pt x="66086" y="438150"/>
                  </a:lnTo>
                  <a:lnTo>
                    <a:pt x="65532" y="438150"/>
                  </a:lnTo>
                  <a:lnTo>
                    <a:pt x="59990" y="425450"/>
                  </a:lnTo>
                  <a:lnTo>
                    <a:pt x="59436" y="425450"/>
                  </a:lnTo>
                  <a:lnTo>
                    <a:pt x="50727" y="400050"/>
                  </a:lnTo>
                  <a:lnTo>
                    <a:pt x="50292" y="400050"/>
                  </a:lnTo>
                  <a:lnTo>
                    <a:pt x="45719" y="386080"/>
                  </a:lnTo>
                  <a:lnTo>
                    <a:pt x="47244" y="386080"/>
                  </a:lnTo>
                  <a:lnTo>
                    <a:pt x="42672" y="372110"/>
                  </a:lnTo>
                  <a:lnTo>
                    <a:pt x="43727" y="372110"/>
                  </a:lnTo>
                  <a:lnTo>
                    <a:pt x="41616" y="360680"/>
                  </a:lnTo>
                  <a:lnTo>
                    <a:pt x="41147" y="360680"/>
                  </a:lnTo>
                  <a:lnTo>
                    <a:pt x="39624" y="345439"/>
                  </a:lnTo>
                  <a:lnTo>
                    <a:pt x="38100" y="331470"/>
                  </a:lnTo>
                  <a:lnTo>
                    <a:pt x="38100" y="302260"/>
                  </a:lnTo>
                  <a:lnTo>
                    <a:pt x="39624" y="288289"/>
                  </a:lnTo>
                  <a:lnTo>
                    <a:pt x="41147" y="273050"/>
                  </a:lnTo>
                  <a:lnTo>
                    <a:pt x="41702" y="273050"/>
                  </a:lnTo>
                  <a:lnTo>
                    <a:pt x="44196" y="261620"/>
                  </a:lnTo>
                  <a:lnTo>
                    <a:pt x="42672" y="261620"/>
                  </a:lnTo>
                  <a:lnTo>
                    <a:pt x="47244" y="247650"/>
                  </a:lnTo>
                  <a:lnTo>
                    <a:pt x="45719" y="247650"/>
                  </a:lnTo>
                  <a:lnTo>
                    <a:pt x="50292" y="233680"/>
                  </a:lnTo>
                  <a:lnTo>
                    <a:pt x="50727" y="233680"/>
                  </a:lnTo>
                  <a:lnTo>
                    <a:pt x="59436" y="208280"/>
                  </a:lnTo>
                  <a:lnTo>
                    <a:pt x="59990" y="208280"/>
                  </a:lnTo>
                  <a:lnTo>
                    <a:pt x="65532" y="195580"/>
                  </a:lnTo>
                  <a:lnTo>
                    <a:pt x="66173" y="195580"/>
                  </a:lnTo>
                  <a:lnTo>
                    <a:pt x="77724" y="172720"/>
                  </a:lnTo>
                  <a:lnTo>
                    <a:pt x="85344" y="162560"/>
                  </a:lnTo>
                  <a:lnTo>
                    <a:pt x="101176" y="140970"/>
                  </a:lnTo>
                  <a:lnTo>
                    <a:pt x="100583" y="140970"/>
                  </a:lnTo>
                  <a:lnTo>
                    <a:pt x="119230" y="120650"/>
                  </a:lnTo>
                  <a:lnTo>
                    <a:pt x="118872" y="120650"/>
                  </a:lnTo>
                  <a:lnTo>
                    <a:pt x="140208" y="102870"/>
                  </a:lnTo>
                  <a:lnTo>
                    <a:pt x="138683" y="102870"/>
                  </a:lnTo>
                  <a:lnTo>
                    <a:pt x="161544" y="86360"/>
                  </a:lnTo>
                  <a:lnTo>
                    <a:pt x="162052" y="86360"/>
                  </a:lnTo>
                  <a:lnTo>
                    <a:pt x="172211" y="80010"/>
                  </a:lnTo>
                  <a:lnTo>
                    <a:pt x="170688" y="80010"/>
                  </a:lnTo>
                  <a:lnTo>
                    <a:pt x="182880" y="72389"/>
                  </a:lnTo>
                  <a:lnTo>
                    <a:pt x="184912" y="72389"/>
                  </a:lnTo>
                  <a:lnTo>
                    <a:pt x="195072" y="66039"/>
                  </a:lnTo>
                  <a:lnTo>
                    <a:pt x="197510" y="66039"/>
                  </a:lnTo>
                  <a:lnTo>
                    <a:pt x="207264" y="60960"/>
                  </a:lnTo>
                  <a:lnTo>
                    <a:pt x="220980" y="55880"/>
                  </a:lnTo>
                  <a:lnTo>
                    <a:pt x="222884" y="55880"/>
                  </a:lnTo>
                  <a:lnTo>
                    <a:pt x="233172" y="52070"/>
                  </a:lnTo>
                  <a:lnTo>
                    <a:pt x="231647" y="52070"/>
                  </a:lnTo>
                  <a:lnTo>
                    <a:pt x="246888" y="48260"/>
                  </a:lnTo>
                  <a:lnTo>
                    <a:pt x="245364" y="48260"/>
                  </a:lnTo>
                  <a:lnTo>
                    <a:pt x="259080" y="44450"/>
                  </a:lnTo>
                  <a:lnTo>
                    <a:pt x="272796" y="43180"/>
                  </a:lnTo>
                  <a:lnTo>
                    <a:pt x="288036" y="40639"/>
                  </a:lnTo>
                  <a:lnTo>
                    <a:pt x="300228" y="40639"/>
                  </a:lnTo>
                  <a:lnTo>
                    <a:pt x="315468" y="38100"/>
                  </a:lnTo>
                  <a:lnTo>
                    <a:pt x="466344" y="38100"/>
                  </a:lnTo>
                  <a:lnTo>
                    <a:pt x="423672" y="20320"/>
                  </a:lnTo>
                  <a:lnTo>
                    <a:pt x="409956" y="15239"/>
                  </a:lnTo>
                  <a:lnTo>
                    <a:pt x="394716" y="11430"/>
                  </a:lnTo>
                  <a:lnTo>
                    <a:pt x="379476" y="8889"/>
                  </a:lnTo>
                  <a:lnTo>
                    <a:pt x="362712" y="5080"/>
                  </a:lnTo>
                  <a:lnTo>
                    <a:pt x="332232" y="2539"/>
                  </a:lnTo>
                  <a:lnTo>
                    <a:pt x="315468" y="0"/>
                  </a:lnTo>
                  <a:close/>
                </a:path>
                <a:path w="631190" h="632460">
                  <a:moveTo>
                    <a:pt x="358140" y="590550"/>
                  </a:moveTo>
                  <a:lnTo>
                    <a:pt x="342900" y="593089"/>
                  </a:lnTo>
                  <a:lnTo>
                    <a:pt x="330708" y="593089"/>
                  </a:lnTo>
                  <a:lnTo>
                    <a:pt x="315468" y="594360"/>
                  </a:lnTo>
                  <a:lnTo>
                    <a:pt x="466344" y="594360"/>
                  </a:lnTo>
                  <a:lnTo>
                    <a:pt x="470407" y="591820"/>
                  </a:lnTo>
                  <a:lnTo>
                    <a:pt x="356616" y="591820"/>
                  </a:lnTo>
                  <a:lnTo>
                    <a:pt x="358140" y="590550"/>
                  </a:lnTo>
                  <a:close/>
                </a:path>
                <a:path w="631190" h="632460">
                  <a:moveTo>
                    <a:pt x="272796" y="590550"/>
                  </a:moveTo>
                  <a:lnTo>
                    <a:pt x="272796" y="591820"/>
                  </a:lnTo>
                  <a:lnTo>
                    <a:pt x="280416" y="591820"/>
                  </a:lnTo>
                  <a:lnTo>
                    <a:pt x="272796" y="590550"/>
                  </a:lnTo>
                  <a:close/>
                </a:path>
                <a:path w="631190" h="632460">
                  <a:moveTo>
                    <a:pt x="397764" y="581660"/>
                  </a:moveTo>
                  <a:lnTo>
                    <a:pt x="384048" y="585470"/>
                  </a:lnTo>
                  <a:lnTo>
                    <a:pt x="385572" y="585470"/>
                  </a:lnTo>
                  <a:lnTo>
                    <a:pt x="370332" y="589280"/>
                  </a:lnTo>
                  <a:lnTo>
                    <a:pt x="371855" y="589280"/>
                  </a:lnTo>
                  <a:lnTo>
                    <a:pt x="356616" y="591820"/>
                  </a:lnTo>
                  <a:lnTo>
                    <a:pt x="470407" y="591820"/>
                  </a:lnTo>
                  <a:lnTo>
                    <a:pt x="478536" y="586739"/>
                  </a:lnTo>
                  <a:lnTo>
                    <a:pt x="484414" y="582930"/>
                  </a:lnTo>
                  <a:lnTo>
                    <a:pt x="397764" y="582930"/>
                  </a:lnTo>
                  <a:lnTo>
                    <a:pt x="397764" y="581660"/>
                  </a:lnTo>
                  <a:close/>
                </a:path>
                <a:path w="631190" h="632460">
                  <a:moveTo>
                    <a:pt x="231647" y="581660"/>
                  </a:moveTo>
                  <a:lnTo>
                    <a:pt x="233172" y="582930"/>
                  </a:lnTo>
                  <a:lnTo>
                    <a:pt x="236728" y="582930"/>
                  </a:lnTo>
                  <a:lnTo>
                    <a:pt x="231647" y="581660"/>
                  </a:lnTo>
                  <a:close/>
                </a:path>
                <a:path w="631190" h="632460">
                  <a:moveTo>
                    <a:pt x="411480" y="576580"/>
                  </a:moveTo>
                  <a:lnTo>
                    <a:pt x="397764" y="582930"/>
                  </a:lnTo>
                  <a:lnTo>
                    <a:pt x="484414" y="582930"/>
                  </a:lnTo>
                  <a:lnTo>
                    <a:pt x="492252" y="577850"/>
                  </a:lnTo>
                  <a:lnTo>
                    <a:pt x="409956" y="577850"/>
                  </a:lnTo>
                  <a:lnTo>
                    <a:pt x="411480" y="576580"/>
                  </a:lnTo>
                  <a:close/>
                </a:path>
                <a:path w="631190" h="632460">
                  <a:moveTo>
                    <a:pt x="219455" y="576580"/>
                  </a:moveTo>
                  <a:lnTo>
                    <a:pt x="220980" y="577850"/>
                  </a:lnTo>
                  <a:lnTo>
                    <a:pt x="222199" y="577850"/>
                  </a:lnTo>
                  <a:lnTo>
                    <a:pt x="219455" y="576580"/>
                  </a:lnTo>
                  <a:close/>
                </a:path>
                <a:path w="631190" h="632460">
                  <a:moveTo>
                    <a:pt x="448056" y="560070"/>
                  </a:moveTo>
                  <a:lnTo>
                    <a:pt x="435864" y="567689"/>
                  </a:lnTo>
                  <a:lnTo>
                    <a:pt x="422147" y="571500"/>
                  </a:lnTo>
                  <a:lnTo>
                    <a:pt x="423672" y="571500"/>
                  </a:lnTo>
                  <a:lnTo>
                    <a:pt x="409956" y="577850"/>
                  </a:lnTo>
                  <a:lnTo>
                    <a:pt x="492252" y="577850"/>
                  </a:lnTo>
                  <a:lnTo>
                    <a:pt x="514894" y="561339"/>
                  </a:lnTo>
                  <a:lnTo>
                    <a:pt x="446532" y="561339"/>
                  </a:lnTo>
                  <a:lnTo>
                    <a:pt x="448056" y="560070"/>
                  </a:lnTo>
                  <a:close/>
                </a:path>
                <a:path w="631190" h="632460">
                  <a:moveTo>
                    <a:pt x="182880" y="560070"/>
                  </a:moveTo>
                  <a:lnTo>
                    <a:pt x="182880" y="561339"/>
                  </a:lnTo>
                  <a:lnTo>
                    <a:pt x="184911" y="561339"/>
                  </a:lnTo>
                  <a:lnTo>
                    <a:pt x="182880" y="560070"/>
                  </a:lnTo>
                  <a:close/>
                </a:path>
                <a:path w="631190" h="632460">
                  <a:moveTo>
                    <a:pt x="470916" y="546100"/>
                  </a:moveTo>
                  <a:lnTo>
                    <a:pt x="458724" y="553720"/>
                  </a:lnTo>
                  <a:lnTo>
                    <a:pt x="460248" y="553720"/>
                  </a:lnTo>
                  <a:lnTo>
                    <a:pt x="446532" y="561339"/>
                  </a:lnTo>
                  <a:lnTo>
                    <a:pt x="514894" y="561339"/>
                  </a:lnTo>
                  <a:lnTo>
                    <a:pt x="516636" y="560070"/>
                  </a:lnTo>
                  <a:lnTo>
                    <a:pt x="529970" y="547370"/>
                  </a:lnTo>
                  <a:lnTo>
                    <a:pt x="469392" y="547370"/>
                  </a:lnTo>
                  <a:lnTo>
                    <a:pt x="470916" y="546100"/>
                  </a:lnTo>
                  <a:close/>
                </a:path>
                <a:path w="631190" h="632460">
                  <a:moveTo>
                    <a:pt x="160019" y="546100"/>
                  </a:moveTo>
                  <a:lnTo>
                    <a:pt x="161544" y="547370"/>
                  </a:lnTo>
                  <a:lnTo>
                    <a:pt x="162052" y="547370"/>
                  </a:lnTo>
                  <a:lnTo>
                    <a:pt x="160019" y="546100"/>
                  </a:lnTo>
                  <a:close/>
                </a:path>
                <a:path w="631190" h="632460">
                  <a:moveTo>
                    <a:pt x="561954" y="513080"/>
                  </a:moveTo>
                  <a:lnTo>
                    <a:pt x="512064" y="513080"/>
                  </a:lnTo>
                  <a:lnTo>
                    <a:pt x="490728" y="530860"/>
                  </a:lnTo>
                  <a:lnTo>
                    <a:pt x="492252" y="530860"/>
                  </a:lnTo>
                  <a:lnTo>
                    <a:pt x="469392" y="547370"/>
                  </a:lnTo>
                  <a:lnTo>
                    <a:pt x="529970" y="547370"/>
                  </a:lnTo>
                  <a:lnTo>
                    <a:pt x="537972" y="539750"/>
                  </a:lnTo>
                  <a:lnTo>
                    <a:pt x="559308" y="516889"/>
                  </a:lnTo>
                  <a:lnTo>
                    <a:pt x="561954" y="513080"/>
                  </a:lnTo>
                  <a:close/>
                </a:path>
                <a:path w="631190" h="632460">
                  <a:moveTo>
                    <a:pt x="119230" y="513080"/>
                  </a:moveTo>
                  <a:lnTo>
                    <a:pt x="118872" y="513080"/>
                  </a:lnTo>
                  <a:lnTo>
                    <a:pt x="120396" y="514350"/>
                  </a:lnTo>
                  <a:lnTo>
                    <a:pt x="119230" y="513080"/>
                  </a:lnTo>
                  <a:close/>
                </a:path>
                <a:path w="631190" h="632460">
                  <a:moveTo>
                    <a:pt x="576072" y="492760"/>
                  </a:moveTo>
                  <a:lnTo>
                    <a:pt x="530352" y="492760"/>
                  </a:lnTo>
                  <a:lnTo>
                    <a:pt x="510539" y="514350"/>
                  </a:lnTo>
                  <a:lnTo>
                    <a:pt x="512064" y="513080"/>
                  </a:lnTo>
                  <a:lnTo>
                    <a:pt x="561954" y="513080"/>
                  </a:lnTo>
                  <a:lnTo>
                    <a:pt x="576072" y="492760"/>
                  </a:lnTo>
                  <a:close/>
                </a:path>
                <a:path w="631190" h="632460">
                  <a:moveTo>
                    <a:pt x="101176" y="492760"/>
                  </a:moveTo>
                  <a:lnTo>
                    <a:pt x="100583" y="492760"/>
                  </a:lnTo>
                  <a:lnTo>
                    <a:pt x="102108" y="494030"/>
                  </a:lnTo>
                  <a:lnTo>
                    <a:pt x="101176" y="492760"/>
                  </a:lnTo>
                  <a:close/>
                </a:path>
                <a:path w="631190" h="632460">
                  <a:moveTo>
                    <a:pt x="545592" y="471170"/>
                  </a:moveTo>
                  <a:lnTo>
                    <a:pt x="528828" y="494030"/>
                  </a:lnTo>
                  <a:lnTo>
                    <a:pt x="530352" y="492760"/>
                  </a:lnTo>
                  <a:lnTo>
                    <a:pt x="576072" y="492760"/>
                  </a:lnTo>
                  <a:lnTo>
                    <a:pt x="585216" y="480060"/>
                  </a:lnTo>
                  <a:lnTo>
                    <a:pt x="589570" y="472439"/>
                  </a:lnTo>
                  <a:lnTo>
                    <a:pt x="545592" y="472439"/>
                  </a:lnTo>
                  <a:lnTo>
                    <a:pt x="545592" y="471170"/>
                  </a:lnTo>
                  <a:close/>
                </a:path>
                <a:path w="631190" h="632460">
                  <a:moveTo>
                    <a:pt x="85344" y="471170"/>
                  </a:moveTo>
                  <a:lnTo>
                    <a:pt x="85344" y="472439"/>
                  </a:lnTo>
                  <a:lnTo>
                    <a:pt x="86275" y="472439"/>
                  </a:lnTo>
                  <a:lnTo>
                    <a:pt x="85344" y="471170"/>
                  </a:lnTo>
                  <a:close/>
                </a:path>
                <a:path w="631190" h="632460">
                  <a:moveTo>
                    <a:pt x="559308" y="448310"/>
                  </a:moveTo>
                  <a:lnTo>
                    <a:pt x="551688" y="461010"/>
                  </a:lnTo>
                  <a:lnTo>
                    <a:pt x="553212" y="461010"/>
                  </a:lnTo>
                  <a:lnTo>
                    <a:pt x="545592" y="472439"/>
                  </a:lnTo>
                  <a:lnTo>
                    <a:pt x="589570" y="472439"/>
                  </a:lnTo>
                  <a:lnTo>
                    <a:pt x="600456" y="453389"/>
                  </a:lnTo>
                  <a:lnTo>
                    <a:pt x="601564" y="450850"/>
                  </a:lnTo>
                  <a:lnTo>
                    <a:pt x="559308" y="450850"/>
                  </a:lnTo>
                  <a:lnTo>
                    <a:pt x="559308" y="448310"/>
                  </a:lnTo>
                  <a:close/>
                </a:path>
                <a:path w="631190" h="632460">
                  <a:moveTo>
                    <a:pt x="71628" y="448310"/>
                  </a:moveTo>
                  <a:lnTo>
                    <a:pt x="71628" y="450850"/>
                  </a:lnTo>
                  <a:lnTo>
                    <a:pt x="72847" y="450850"/>
                  </a:lnTo>
                  <a:lnTo>
                    <a:pt x="71628" y="448310"/>
                  </a:lnTo>
                  <a:close/>
                </a:path>
                <a:path w="631190" h="632460">
                  <a:moveTo>
                    <a:pt x="565404" y="436880"/>
                  </a:moveTo>
                  <a:lnTo>
                    <a:pt x="559308" y="450850"/>
                  </a:lnTo>
                  <a:lnTo>
                    <a:pt x="601564" y="450850"/>
                  </a:lnTo>
                  <a:lnTo>
                    <a:pt x="606552" y="439420"/>
                  </a:lnTo>
                  <a:lnTo>
                    <a:pt x="606967" y="438150"/>
                  </a:lnTo>
                  <a:lnTo>
                    <a:pt x="565404" y="438150"/>
                  </a:lnTo>
                  <a:lnTo>
                    <a:pt x="565404" y="436880"/>
                  </a:lnTo>
                  <a:close/>
                </a:path>
                <a:path w="631190" h="632460">
                  <a:moveTo>
                    <a:pt x="65532" y="436880"/>
                  </a:moveTo>
                  <a:lnTo>
                    <a:pt x="65532" y="438150"/>
                  </a:lnTo>
                  <a:lnTo>
                    <a:pt x="66086" y="438150"/>
                  </a:lnTo>
                  <a:lnTo>
                    <a:pt x="65532" y="436880"/>
                  </a:lnTo>
                  <a:close/>
                </a:path>
                <a:path w="631190" h="632460">
                  <a:moveTo>
                    <a:pt x="571500" y="424180"/>
                  </a:moveTo>
                  <a:lnTo>
                    <a:pt x="565404" y="438150"/>
                  </a:lnTo>
                  <a:lnTo>
                    <a:pt x="606967" y="438150"/>
                  </a:lnTo>
                  <a:lnTo>
                    <a:pt x="611124" y="425450"/>
                  </a:lnTo>
                  <a:lnTo>
                    <a:pt x="571500" y="425450"/>
                  </a:lnTo>
                  <a:lnTo>
                    <a:pt x="571500" y="424180"/>
                  </a:lnTo>
                  <a:close/>
                </a:path>
                <a:path w="631190" h="632460">
                  <a:moveTo>
                    <a:pt x="59436" y="424180"/>
                  </a:moveTo>
                  <a:lnTo>
                    <a:pt x="59436" y="425450"/>
                  </a:lnTo>
                  <a:lnTo>
                    <a:pt x="59990" y="425450"/>
                  </a:lnTo>
                  <a:lnTo>
                    <a:pt x="59436" y="424180"/>
                  </a:lnTo>
                  <a:close/>
                </a:path>
                <a:path w="631190" h="632460">
                  <a:moveTo>
                    <a:pt x="580644" y="398780"/>
                  </a:moveTo>
                  <a:lnTo>
                    <a:pt x="571500" y="425450"/>
                  </a:lnTo>
                  <a:lnTo>
                    <a:pt x="611124" y="425450"/>
                  </a:lnTo>
                  <a:lnTo>
                    <a:pt x="617220" y="410210"/>
                  </a:lnTo>
                  <a:lnTo>
                    <a:pt x="619252" y="400050"/>
                  </a:lnTo>
                  <a:lnTo>
                    <a:pt x="580644" y="400050"/>
                  </a:lnTo>
                  <a:lnTo>
                    <a:pt x="580644" y="398780"/>
                  </a:lnTo>
                  <a:close/>
                </a:path>
                <a:path w="631190" h="632460">
                  <a:moveTo>
                    <a:pt x="50292" y="398780"/>
                  </a:moveTo>
                  <a:lnTo>
                    <a:pt x="50292" y="400050"/>
                  </a:lnTo>
                  <a:lnTo>
                    <a:pt x="50727" y="400050"/>
                  </a:lnTo>
                  <a:lnTo>
                    <a:pt x="50292" y="398780"/>
                  </a:lnTo>
                  <a:close/>
                </a:path>
                <a:path w="631190" h="632460">
                  <a:moveTo>
                    <a:pt x="586740" y="372110"/>
                  </a:moveTo>
                  <a:lnTo>
                    <a:pt x="580644" y="400050"/>
                  </a:lnTo>
                  <a:lnTo>
                    <a:pt x="619252" y="400050"/>
                  </a:lnTo>
                  <a:lnTo>
                    <a:pt x="620268" y="394970"/>
                  </a:lnTo>
                  <a:lnTo>
                    <a:pt x="624840" y="379730"/>
                  </a:lnTo>
                  <a:lnTo>
                    <a:pt x="625856" y="374650"/>
                  </a:lnTo>
                  <a:lnTo>
                    <a:pt x="586740" y="374650"/>
                  </a:lnTo>
                  <a:lnTo>
                    <a:pt x="586740" y="372110"/>
                  </a:lnTo>
                  <a:close/>
                </a:path>
                <a:path w="631190" h="632460">
                  <a:moveTo>
                    <a:pt x="43727" y="372110"/>
                  </a:moveTo>
                  <a:lnTo>
                    <a:pt x="42672" y="372110"/>
                  </a:lnTo>
                  <a:lnTo>
                    <a:pt x="44196" y="374650"/>
                  </a:lnTo>
                  <a:lnTo>
                    <a:pt x="43727" y="372110"/>
                  </a:lnTo>
                  <a:close/>
                </a:path>
                <a:path w="631190" h="632460">
                  <a:moveTo>
                    <a:pt x="589788" y="358139"/>
                  </a:moveTo>
                  <a:lnTo>
                    <a:pt x="586740" y="374650"/>
                  </a:lnTo>
                  <a:lnTo>
                    <a:pt x="625856" y="374650"/>
                  </a:lnTo>
                  <a:lnTo>
                    <a:pt x="627888" y="364489"/>
                  </a:lnTo>
                  <a:lnTo>
                    <a:pt x="628269" y="360680"/>
                  </a:lnTo>
                  <a:lnTo>
                    <a:pt x="589788" y="360680"/>
                  </a:lnTo>
                  <a:lnTo>
                    <a:pt x="589788" y="358139"/>
                  </a:lnTo>
                  <a:close/>
                </a:path>
                <a:path w="631190" h="632460">
                  <a:moveTo>
                    <a:pt x="41147" y="358139"/>
                  </a:moveTo>
                  <a:lnTo>
                    <a:pt x="41147" y="360680"/>
                  </a:lnTo>
                  <a:lnTo>
                    <a:pt x="41616" y="360680"/>
                  </a:lnTo>
                  <a:lnTo>
                    <a:pt x="41147" y="358139"/>
                  </a:lnTo>
                  <a:close/>
                </a:path>
                <a:path w="631190" h="632460">
                  <a:moveTo>
                    <a:pt x="626110" y="260350"/>
                  </a:moveTo>
                  <a:lnTo>
                    <a:pt x="586740" y="260350"/>
                  </a:lnTo>
                  <a:lnTo>
                    <a:pt x="589788" y="275589"/>
                  </a:lnTo>
                  <a:lnTo>
                    <a:pt x="592836" y="302260"/>
                  </a:lnTo>
                  <a:lnTo>
                    <a:pt x="592836" y="331470"/>
                  </a:lnTo>
                  <a:lnTo>
                    <a:pt x="591312" y="345439"/>
                  </a:lnTo>
                  <a:lnTo>
                    <a:pt x="589788" y="360680"/>
                  </a:lnTo>
                  <a:lnTo>
                    <a:pt x="628269" y="360680"/>
                  </a:lnTo>
                  <a:lnTo>
                    <a:pt x="629412" y="349250"/>
                  </a:lnTo>
                  <a:lnTo>
                    <a:pt x="630936" y="332739"/>
                  </a:lnTo>
                  <a:lnTo>
                    <a:pt x="630936" y="300989"/>
                  </a:lnTo>
                  <a:lnTo>
                    <a:pt x="629412" y="284480"/>
                  </a:lnTo>
                  <a:lnTo>
                    <a:pt x="627888" y="269239"/>
                  </a:lnTo>
                  <a:lnTo>
                    <a:pt x="626110" y="260350"/>
                  </a:lnTo>
                  <a:close/>
                </a:path>
                <a:path w="631190" h="632460">
                  <a:moveTo>
                    <a:pt x="41702" y="273050"/>
                  </a:moveTo>
                  <a:lnTo>
                    <a:pt x="41147" y="273050"/>
                  </a:lnTo>
                  <a:lnTo>
                    <a:pt x="41147" y="275589"/>
                  </a:lnTo>
                  <a:lnTo>
                    <a:pt x="41702" y="273050"/>
                  </a:lnTo>
                  <a:close/>
                </a:path>
                <a:path w="631190" h="632460">
                  <a:moveTo>
                    <a:pt x="619252" y="233680"/>
                  </a:moveTo>
                  <a:lnTo>
                    <a:pt x="580644" y="233680"/>
                  </a:lnTo>
                  <a:lnTo>
                    <a:pt x="586740" y="261620"/>
                  </a:lnTo>
                  <a:lnTo>
                    <a:pt x="586740" y="260350"/>
                  </a:lnTo>
                  <a:lnTo>
                    <a:pt x="626110" y="260350"/>
                  </a:lnTo>
                  <a:lnTo>
                    <a:pt x="624840" y="254000"/>
                  </a:lnTo>
                  <a:lnTo>
                    <a:pt x="620268" y="238760"/>
                  </a:lnTo>
                  <a:lnTo>
                    <a:pt x="619252" y="233680"/>
                  </a:lnTo>
                  <a:close/>
                </a:path>
                <a:path w="631190" h="632460">
                  <a:moveTo>
                    <a:pt x="50727" y="233680"/>
                  </a:moveTo>
                  <a:lnTo>
                    <a:pt x="50292" y="233680"/>
                  </a:lnTo>
                  <a:lnTo>
                    <a:pt x="50292" y="234950"/>
                  </a:lnTo>
                  <a:lnTo>
                    <a:pt x="50727" y="233680"/>
                  </a:lnTo>
                  <a:close/>
                </a:path>
                <a:path w="631190" h="632460">
                  <a:moveTo>
                    <a:pt x="611124" y="208280"/>
                  </a:moveTo>
                  <a:lnTo>
                    <a:pt x="571500" y="208280"/>
                  </a:lnTo>
                  <a:lnTo>
                    <a:pt x="580644" y="234950"/>
                  </a:lnTo>
                  <a:lnTo>
                    <a:pt x="580644" y="233680"/>
                  </a:lnTo>
                  <a:lnTo>
                    <a:pt x="619252" y="233680"/>
                  </a:lnTo>
                  <a:lnTo>
                    <a:pt x="617220" y="223520"/>
                  </a:lnTo>
                  <a:lnTo>
                    <a:pt x="611124" y="208280"/>
                  </a:lnTo>
                  <a:close/>
                </a:path>
                <a:path w="631190" h="632460">
                  <a:moveTo>
                    <a:pt x="59990" y="208280"/>
                  </a:moveTo>
                  <a:lnTo>
                    <a:pt x="59436" y="208280"/>
                  </a:lnTo>
                  <a:lnTo>
                    <a:pt x="59436" y="209550"/>
                  </a:lnTo>
                  <a:lnTo>
                    <a:pt x="59990" y="208280"/>
                  </a:lnTo>
                  <a:close/>
                </a:path>
                <a:path w="631190" h="632460">
                  <a:moveTo>
                    <a:pt x="606967" y="195580"/>
                  </a:moveTo>
                  <a:lnTo>
                    <a:pt x="565404" y="195580"/>
                  </a:lnTo>
                  <a:lnTo>
                    <a:pt x="571500" y="209550"/>
                  </a:lnTo>
                  <a:lnTo>
                    <a:pt x="571500" y="208280"/>
                  </a:lnTo>
                  <a:lnTo>
                    <a:pt x="611124" y="208280"/>
                  </a:lnTo>
                  <a:lnTo>
                    <a:pt x="606967" y="195580"/>
                  </a:lnTo>
                  <a:close/>
                </a:path>
                <a:path w="631190" h="632460">
                  <a:moveTo>
                    <a:pt x="66173" y="195580"/>
                  </a:moveTo>
                  <a:lnTo>
                    <a:pt x="65532" y="195580"/>
                  </a:lnTo>
                  <a:lnTo>
                    <a:pt x="65532" y="196850"/>
                  </a:lnTo>
                  <a:lnTo>
                    <a:pt x="66173" y="195580"/>
                  </a:lnTo>
                  <a:close/>
                </a:path>
                <a:path w="631190" h="632460">
                  <a:moveTo>
                    <a:pt x="528828" y="139700"/>
                  </a:moveTo>
                  <a:lnTo>
                    <a:pt x="545592" y="162560"/>
                  </a:lnTo>
                  <a:lnTo>
                    <a:pt x="553212" y="172720"/>
                  </a:lnTo>
                  <a:lnTo>
                    <a:pt x="551688" y="172720"/>
                  </a:lnTo>
                  <a:lnTo>
                    <a:pt x="559308" y="185420"/>
                  </a:lnTo>
                  <a:lnTo>
                    <a:pt x="565404" y="196850"/>
                  </a:lnTo>
                  <a:lnTo>
                    <a:pt x="565404" y="195580"/>
                  </a:lnTo>
                  <a:lnTo>
                    <a:pt x="606967" y="195580"/>
                  </a:lnTo>
                  <a:lnTo>
                    <a:pt x="606552" y="194310"/>
                  </a:lnTo>
                  <a:lnTo>
                    <a:pt x="600456" y="180339"/>
                  </a:lnTo>
                  <a:lnTo>
                    <a:pt x="585216" y="152400"/>
                  </a:lnTo>
                  <a:lnTo>
                    <a:pt x="576072" y="140970"/>
                  </a:lnTo>
                  <a:lnTo>
                    <a:pt x="530352" y="140970"/>
                  </a:lnTo>
                  <a:lnTo>
                    <a:pt x="528828" y="139700"/>
                  </a:lnTo>
                  <a:close/>
                </a:path>
                <a:path w="631190" h="632460">
                  <a:moveTo>
                    <a:pt x="102108" y="139700"/>
                  </a:moveTo>
                  <a:lnTo>
                    <a:pt x="100583" y="140970"/>
                  </a:lnTo>
                  <a:lnTo>
                    <a:pt x="101176" y="140970"/>
                  </a:lnTo>
                  <a:lnTo>
                    <a:pt x="102108" y="139700"/>
                  </a:lnTo>
                  <a:close/>
                </a:path>
                <a:path w="631190" h="632460">
                  <a:moveTo>
                    <a:pt x="510540" y="119380"/>
                  </a:moveTo>
                  <a:lnTo>
                    <a:pt x="530352" y="140970"/>
                  </a:lnTo>
                  <a:lnTo>
                    <a:pt x="576072" y="140970"/>
                  </a:lnTo>
                  <a:lnTo>
                    <a:pt x="561954" y="120650"/>
                  </a:lnTo>
                  <a:lnTo>
                    <a:pt x="512064" y="120650"/>
                  </a:lnTo>
                  <a:lnTo>
                    <a:pt x="510540" y="119380"/>
                  </a:lnTo>
                  <a:close/>
                </a:path>
                <a:path w="631190" h="632460">
                  <a:moveTo>
                    <a:pt x="120395" y="119380"/>
                  </a:moveTo>
                  <a:lnTo>
                    <a:pt x="118872" y="120650"/>
                  </a:lnTo>
                  <a:lnTo>
                    <a:pt x="119230" y="120650"/>
                  </a:lnTo>
                  <a:lnTo>
                    <a:pt x="120395" y="119380"/>
                  </a:lnTo>
                  <a:close/>
                </a:path>
                <a:path w="631190" h="632460">
                  <a:moveTo>
                    <a:pt x="529970" y="86360"/>
                  </a:moveTo>
                  <a:lnTo>
                    <a:pt x="469392" y="86360"/>
                  </a:lnTo>
                  <a:lnTo>
                    <a:pt x="492252" y="102870"/>
                  </a:lnTo>
                  <a:lnTo>
                    <a:pt x="490728" y="102870"/>
                  </a:lnTo>
                  <a:lnTo>
                    <a:pt x="512064" y="120650"/>
                  </a:lnTo>
                  <a:lnTo>
                    <a:pt x="561954" y="120650"/>
                  </a:lnTo>
                  <a:lnTo>
                    <a:pt x="559308" y="116839"/>
                  </a:lnTo>
                  <a:lnTo>
                    <a:pt x="537972" y="93980"/>
                  </a:lnTo>
                  <a:lnTo>
                    <a:pt x="529970" y="86360"/>
                  </a:lnTo>
                  <a:close/>
                </a:path>
                <a:path w="631190" h="632460">
                  <a:moveTo>
                    <a:pt x="162052" y="86360"/>
                  </a:moveTo>
                  <a:lnTo>
                    <a:pt x="161544" y="86360"/>
                  </a:lnTo>
                  <a:lnTo>
                    <a:pt x="160019" y="87630"/>
                  </a:lnTo>
                  <a:lnTo>
                    <a:pt x="162052" y="86360"/>
                  </a:lnTo>
                  <a:close/>
                </a:path>
                <a:path w="631190" h="632460">
                  <a:moveTo>
                    <a:pt x="514894" y="72389"/>
                  </a:moveTo>
                  <a:lnTo>
                    <a:pt x="446532" y="72389"/>
                  </a:lnTo>
                  <a:lnTo>
                    <a:pt x="460248" y="80010"/>
                  </a:lnTo>
                  <a:lnTo>
                    <a:pt x="458724" y="80010"/>
                  </a:lnTo>
                  <a:lnTo>
                    <a:pt x="470916" y="87630"/>
                  </a:lnTo>
                  <a:lnTo>
                    <a:pt x="469392" y="86360"/>
                  </a:lnTo>
                  <a:lnTo>
                    <a:pt x="529970" y="86360"/>
                  </a:lnTo>
                  <a:lnTo>
                    <a:pt x="516636" y="73660"/>
                  </a:lnTo>
                  <a:lnTo>
                    <a:pt x="514894" y="72389"/>
                  </a:lnTo>
                  <a:close/>
                </a:path>
                <a:path w="631190" h="632460">
                  <a:moveTo>
                    <a:pt x="184912" y="72389"/>
                  </a:moveTo>
                  <a:lnTo>
                    <a:pt x="182880" y="72389"/>
                  </a:lnTo>
                  <a:lnTo>
                    <a:pt x="182880" y="73660"/>
                  </a:lnTo>
                  <a:lnTo>
                    <a:pt x="184912" y="72389"/>
                  </a:lnTo>
                  <a:close/>
                </a:path>
                <a:path w="631190" h="632460">
                  <a:moveTo>
                    <a:pt x="506185" y="66039"/>
                  </a:moveTo>
                  <a:lnTo>
                    <a:pt x="435864" y="66039"/>
                  </a:lnTo>
                  <a:lnTo>
                    <a:pt x="448056" y="73660"/>
                  </a:lnTo>
                  <a:lnTo>
                    <a:pt x="446532" y="72389"/>
                  </a:lnTo>
                  <a:lnTo>
                    <a:pt x="514894" y="72389"/>
                  </a:lnTo>
                  <a:lnTo>
                    <a:pt x="506185" y="66039"/>
                  </a:lnTo>
                  <a:close/>
                </a:path>
                <a:path w="631190" h="632460">
                  <a:moveTo>
                    <a:pt x="197510" y="66039"/>
                  </a:moveTo>
                  <a:lnTo>
                    <a:pt x="195072" y="66039"/>
                  </a:lnTo>
                  <a:lnTo>
                    <a:pt x="195072" y="67310"/>
                  </a:lnTo>
                  <a:lnTo>
                    <a:pt x="197510" y="66039"/>
                  </a:lnTo>
                  <a:close/>
                </a:path>
                <a:path w="631190" h="632460">
                  <a:moveTo>
                    <a:pt x="492252" y="55880"/>
                  </a:moveTo>
                  <a:lnTo>
                    <a:pt x="409956" y="55880"/>
                  </a:lnTo>
                  <a:lnTo>
                    <a:pt x="423672" y="60960"/>
                  </a:lnTo>
                  <a:lnTo>
                    <a:pt x="435864" y="67310"/>
                  </a:lnTo>
                  <a:lnTo>
                    <a:pt x="435864" y="66039"/>
                  </a:lnTo>
                  <a:lnTo>
                    <a:pt x="506185" y="66039"/>
                  </a:lnTo>
                  <a:lnTo>
                    <a:pt x="492252" y="55880"/>
                  </a:lnTo>
                  <a:close/>
                </a:path>
                <a:path w="631190" h="632460">
                  <a:moveTo>
                    <a:pt x="222884" y="55880"/>
                  </a:moveTo>
                  <a:lnTo>
                    <a:pt x="220980" y="55880"/>
                  </a:lnTo>
                  <a:lnTo>
                    <a:pt x="219455" y="57150"/>
                  </a:lnTo>
                  <a:lnTo>
                    <a:pt x="222884" y="55880"/>
                  </a:lnTo>
                  <a:close/>
                </a:path>
                <a:path w="631190" h="632460">
                  <a:moveTo>
                    <a:pt x="466344" y="38100"/>
                  </a:moveTo>
                  <a:lnTo>
                    <a:pt x="315468" y="38100"/>
                  </a:lnTo>
                  <a:lnTo>
                    <a:pt x="330708" y="40639"/>
                  </a:lnTo>
                  <a:lnTo>
                    <a:pt x="342900" y="40639"/>
                  </a:lnTo>
                  <a:lnTo>
                    <a:pt x="358140" y="43180"/>
                  </a:lnTo>
                  <a:lnTo>
                    <a:pt x="356616" y="43180"/>
                  </a:lnTo>
                  <a:lnTo>
                    <a:pt x="371855" y="44450"/>
                  </a:lnTo>
                  <a:lnTo>
                    <a:pt x="370332" y="44450"/>
                  </a:lnTo>
                  <a:lnTo>
                    <a:pt x="385572" y="48260"/>
                  </a:lnTo>
                  <a:lnTo>
                    <a:pt x="384048" y="48260"/>
                  </a:lnTo>
                  <a:lnTo>
                    <a:pt x="411480" y="57150"/>
                  </a:lnTo>
                  <a:lnTo>
                    <a:pt x="409956" y="55880"/>
                  </a:lnTo>
                  <a:lnTo>
                    <a:pt x="492252" y="55880"/>
                  </a:lnTo>
                  <a:lnTo>
                    <a:pt x="478536" y="46989"/>
                  </a:lnTo>
                  <a:lnTo>
                    <a:pt x="466344" y="3810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 sz="1600">
                <a:latin typeface="Candara" panose="020E0502030303020204" pitchFamily="34" charset="0"/>
              </a:endParaRPr>
            </a:p>
          </p:txBody>
        </p:sp>
        <p:sp>
          <p:nvSpPr>
            <p:cNvPr id="118" name="object 14"/>
            <p:cNvSpPr txBox="1"/>
            <p:nvPr/>
          </p:nvSpPr>
          <p:spPr>
            <a:xfrm>
              <a:off x="266650" y="921277"/>
              <a:ext cx="216652" cy="458084"/>
            </a:xfrm>
            <a:prstGeom prst="rect">
              <a:avLst/>
            </a:prstGeom>
            <a:grpFill/>
          </p:spPr>
          <p:txBody>
            <a:bodyPr vert="horz" wrap="square" lIns="0" tIns="11694" rIns="0" bIns="0" rtlCol="0">
              <a:spAutoFit/>
            </a:bodyPr>
            <a:lstStyle/>
            <a:p>
              <a:pPr marL="11136">
                <a:spcBef>
                  <a:spcPts val="92"/>
                </a:spcBef>
              </a:pPr>
              <a:r>
                <a:rPr lang="en-US" sz="2900" dirty="0">
                  <a:latin typeface="Candara" panose="020E0502030303020204" pitchFamily="34" charset="0"/>
                  <a:cs typeface="Arial"/>
                </a:rPr>
                <a:t>5</a:t>
              </a:r>
              <a:endParaRPr sz="2900" dirty="0">
                <a:latin typeface="Candara" panose="020E0502030303020204" pitchFamily="34" charset="0"/>
                <a:cs typeface="Arial"/>
              </a:endParaRPr>
            </a:p>
          </p:txBody>
        </p:sp>
      </p:grpSp>
      <p:grpSp>
        <p:nvGrpSpPr>
          <p:cNvPr id="119" name="Group 118"/>
          <p:cNvGrpSpPr/>
          <p:nvPr/>
        </p:nvGrpSpPr>
        <p:grpSpPr>
          <a:xfrm>
            <a:off x="5707494" y="3095625"/>
            <a:ext cx="553606" cy="554720"/>
            <a:chOff x="98173" y="892403"/>
            <a:chExt cx="553606" cy="554720"/>
          </a:xfrm>
          <a:solidFill>
            <a:srgbClr val="92D050"/>
          </a:solidFill>
        </p:grpSpPr>
        <p:sp>
          <p:nvSpPr>
            <p:cNvPr id="120" name="object 13"/>
            <p:cNvSpPr/>
            <p:nvPr/>
          </p:nvSpPr>
          <p:spPr>
            <a:xfrm>
              <a:off x="98173" y="892403"/>
              <a:ext cx="553606" cy="554720"/>
            </a:xfrm>
            <a:custGeom>
              <a:avLst/>
              <a:gdLst/>
              <a:ahLst/>
              <a:cxnLst/>
              <a:rect l="l" t="t" r="r" b="b"/>
              <a:pathLst>
                <a:path w="631190" h="632460">
                  <a:moveTo>
                    <a:pt x="332232" y="631189"/>
                  </a:moveTo>
                  <a:lnTo>
                    <a:pt x="298704" y="631189"/>
                  </a:lnTo>
                  <a:lnTo>
                    <a:pt x="315468" y="632460"/>
                  </a:lnTo>
                  <a:lnTo>
                    <a:pt x="332232" y="631189"/>
                  </a:lnTo>
                  <a:close/>
                </a:path>
                <a:path w="631190" h="632460">
                  <a:moveTo>
                    <a:pt x="315468" y="0"/>
                  </a:moveTo>
                  <a:lnTo>
                    <a:pt x="298704" y="2539"/>
                  </a:lnTo>
                  <a:lnTo>
                    <a:pt x="266700" y="5080"/>
                  </a:lnTo>
                  <a:lnTo>
                    <a:pt x="236219" y="11430"/>
                  </a:lnTo>
                  <a:lnTo>
                    <a:pt x="220980" y="15239"/>
                  </a:lnTo>
                  <a:lnTo>
                    <a:pt x="207264" y="20320"/>
                  </a:lnTo>
                  <a:lnTo>
                    <a:pt x="164592" y="38100"/>
                  </a:lnTo>
                  <a:lnTo>
                    <a:pt x="152400" y="46989"/>
                  </a:lnTo>
                  <a:lnTo>
                    <a:pt x="138683" y="55880"/>
                  </a:lnTo>
                  <a:lnTo>
                    <a:pt x="91439" y="93980"/>
                  </a:lnTo>
                  <a:lnTo>
                    <a:pt x="53339" y="140970"/>
                  </a:lnTo>
                  <a:lnTo>
                    <a:pt x="30480" y="180339"/>
                  </a:lnTo>
                  <a:lnTo>
                    <a:pt x="9144" y="238760"/>
                  </a:lnTo>
                  <a:lnTo>
                    <a:pt x="1524" y="284480"/>
                  </a:lnTo>
                  <a:lnTo>
                    <a:pt x="0" y="300989"/>
                  </a:lnTo>
                  <a:lnTo>
                    <a:pt x="0" y="332739"/>
                  </a:lnTo>
                  <a:lnTo>
                    <a:pt x="9144" y="394970"/>
                  </a:lnTo>
                  <a:lnTo>
                    <a:pt x="30480" y="453389"/>
                  </a:lnTo>
                  <a:lnTo>
                    <a:pt x="53339" y="492760"/>
                  </a:lnTo>
                  <a:lnTo>
                    <a:pt x="91439" y="539750"/>
                  </a:lnTo>
                  <a:lnTo>
                    <a:pt x="138683" y="577850"/>
                  </a:lnTo>
                  <a:lnTo>
                    <a:pt x="192024" y="607060"/>
                  </a:lnTo>
                  <a:lnTo>
                    <a:pt x="236219" y="622300"/>
                  </a:lnTo>
                  <a:lnTo>
                    <a:pt x="283464" y="631189"/>
                  </a:lnTo>
                  <a:lnTo>
                    <a:pt x="347472" y="631189"/>
                  </a:lnTo>
                  <a:lnTo>
                    <a:pt x="362712" y="628650"/>
                  </a:lnTo>
                  <a:lnTo>
                    <a:pt x="379476" y="624839"/>
                  </a:lnTo>
                  <a:lnTo>
                    <a:pt x="394716" y="622300"/>
                  </a:lnTo>
                  <a:lnTo>
                    <a:pt x="408431" y="618489"/>
                  </a:lnTo>
                  <a:lnTo>
                    <a:pt x="423672" y="613410"/>
                  </a:lnTo>
                  <a:lnTo>
                    <a:pt x="437388" y="607060"/>
                  </a:lnTo>
                  <a:lnTo>
                    <a:pt x="452628" y="600710"/>
                  </a:lnTo>
                  <a:lnTo>
                    <a:pt x="466344" y="594360"/>
                  </a:lnTo>
                  <a:lnTo>
                    <a:pt x="315468" y="594360"/>
                  </a:lnTo>
                  <a:lnTo>
                    <a:pt x="300228" y="593089"/>
                  </a:lnTo>
                  <a:lnTo>
                    <a:pt x="288036" y="593089"/>
                  </a:lnTo>
                  <a:lnTo>
                    <a:pt x="280416" y="591820"/>
                  </a:lnTo>
                  <a:lnTo>
                    <a:pt x="272796" y="591820"/>
                  </a:lnTo>
                  <a:lnTo>
                    <a:pt x="259080" y="589280"/>
                  </a:lnTo>
                  <a:lnTo>
                    <a:pt x="260604" y="589280"/>
                  </a:lnTo>
                  <a:lnTo>
                    <a:pt x="245364" y="585470"/>
                  </a:lnTo>
                  <a:lnTo>
                    <a:pt x="246888" y="585470"/>
                  </a:lnTo>
                  <a:lnTo>
                    <a:pt x="236728" y="582930"/>
                  </a:lnTo>
                  <a:lnTo>
                    <a:pt x="233172" y="582930"/>
                  </a:lnTo>
                  <a:lnTo>
                    <a:pt x="222199" y="577850"/>
                  </a:lnTo>
                  <a:lnTo>
                    <a:pt x="220980" y="577850"/>
                  </a:lnTo>
                  <a:lnTo>
                    <a:pt x="207264" y="571500"/>
                  </a:lnTo>
                  <a:lnTo>
                    <a:pt x="195072" y="567689"/>
                  </a:lnTo>
                  <a:lnTo>
                    <a:pt x="184911" y="561339"/>
                  </a:lnTo>
                  <a:lnTo>
                    <a:pt x="182880" y="561339"/>
                  </a:lnTo>
                  <a:lnTo>
                    <a:pt x="170688" y="553720"/>
                  </a:lnTo>
                  <a:lnTo>
                    <a:pt x="172211" y="553720"/>
                  </a:lnTo>
                  <a:lnTo>
                    <a:pt x="162052" y="547370"/>
                  </a:lnTo>
                  <a:lnTo>
                    <a:pt x="161544" y="547370"/>
                  </a:lnTo>
                  <a:lnTo>
                    <a:pt x="138683" y="530860"/>
                  </a:lnTo>
                  <a:lnTo>
                    <a:pt x="140208" y="530860"/>
                  </a:lnTo>
                  <a:lnTo>
                    <a:pt x="118872" y="513080"/>
                  </a:lnTo>
                  <a:lnTo>
                    <a:pt x="119230" y="513080"/>
                  </a:lnTo>
                  <a:lnTo>
                    <a:pt x="100583" y="492760"/>
                  </a:lnTo>
                  <a:lnTo>
                    <a:pt x="101176" y="492760"/>
                  </a:lnTo>
                  <a:lnTo>
                    <a:pt x="86275" y="472439"/>
                  </a:lnTo>
                  <a:lnTo>
                    <a:pt x="85344" y="472439"/>
                  </a:lnTo>
                  <a:lnTo>
                    <a:pt x="77724" y="461010"/>
                  </a:lnTo>
                  <a:lnTo>
                    <a:pt x="72847" y="450850"/>
                  </a:lnTo>
                  <a:lnTo>
                    <a:pt x="71628" y="450850"/>
                  </a:lnTo>
                  <a:lnTo>
                    <a:pt x="66086" y="438150"/>
                  </a:lnTo>
                  <a:lnTo>
                    <a:pt x="65532" y="438150"/>
                  </a:lnTo>
                  <a:lnTo>
                    <a:pt x="59990" y="425450"/>
                  </a:lnTo>
                  <a:lnTo>
                    <a:pt x="59436" y="425450"/>
                  </a:lnTo>
                  <a:lnTo>
                    <a:pt x="50727" y="400050"/>
                  </a:lnTo>
                  <a:lnTo>
                    <a:pt x="50292" y="400050"/>
                  </a:lnTo>
                  <a:lnTo>
                    <a:pt x="45719" y="386080"/>
                  </a:lnTo>
                  <a:lnTo>
                    <a:pt x="47244" y="386080"/>
                  </a:lnTo>
                  <a:lnTo>
                    <a:pt x="42672" y="372110"/>
                  </a:lnTo>
                  <a:lnTo>
                    <a:pt x="43727" y="372110"/>
                  </a:lnTo>
                  <a:lnTo>
                    <a:pt x="41616" y="360680"/>
                  </a:lnTo>
                  <a:lnTo>
                    <a:pt x="41147" y="360680"/>
                  </a:lnTo>
                  <a:lnTo>
                    <a:pt x="39624" y="345439"/>
                  </a:lnTo>
                  <a:lnTo>
                    <a:pt x="38100" y="331470"/>
                  </a:lnTo>
                  <a:lnTo>
                    <a:pt x="38100" y="302260"/>
                  </a:lnTo>
                  <a:lnTo>
                    <a:pt x="39624" y="288289"/>
                  </a:lnTo>
                  <a:lnTo>
                    <a:pt x="41147" y="273050"/>
                  </a:lnTo>
                  <a:lnTo>
                    <a:pt x="41702" y="273050"/>
                  </a:lnTo>
                  <a:lnTo>
                    <a:pt x="44196" y="261620"/>
                  </a:lnTo>
                  <a:lnTo>
                    <a:pt x="42672" y="261620"/>
                  </a:lnTo>
                  <a:lnTo>
                    <a:pt x="47244" y="247650"/>
                  </a:lnTo>
                  <a:lnTo>
                    <a:pt x="45719" y="247650"/>
                  </a:lnTo>
                  <a:lnTo>
                    <a:pt x="50292" y="233680"/>
                  </a:lnTo>
                  <a:lnTo>
                    <a:pt x="50727" y="233680"/>
                  </a:lnTo>
                  <a:lnTo>
                    <a:pt x="59436" y="208280"/>
                  </a:lnTo>
                  <a:lnTo>
                    <a:pt x="59990" y="208280"/>
                  </a:lnTo>
                  <a:lnTo>
                    <a:pt x="65532" y="195580"/>
                  </a:lnTo>
                  <a:lnTo>
                    <a:pt x="66173" y="195580"/>
                  </a:lnTo>
                  <a:lnTo>
                    <a:pt x="77724" y="172720"/>
                  </a:lnTo>
                  <a:lnTo>
                    <a:pt x="85344" y="162560"/>
                  </a:lnTo>
                  <a:lnTo>
                    <a:pt x="101176" y="140970"/>
                  </a:lnTo>
                  <a:lnTo>
                    <a:pt x="100583" y="140970"/>
                  </a:lnTo>
                  <a:lnTo>
                    <a:pt x="119230" y="120650"/>
                  </a:lnTo>
                  <a:lnTo>
                    <a:pt x="118872" y="120650"/>
                  </a:lnTo>
                  <a:lnTo>
                    <a:pt x="140208" y="102870"/>
                  </a:lnTo>
                  <a:lnTo>
                    <a:pt x="138683" y="102870"/>
                  </a:lnTo>
                  <a:lnTo>
                    <a:pt x="161544" y="86360"/>
                  </a:lnTo>
                  <a:lnTo>
                    <a:pt x="162052" y="86360"/>
                  </a:lnTo>
                  <a:lnTo>
                    <a:pt x="172211" y="80010"/>
                  </a:lnTo>
                  <a:lnTo>
                    <a:pt x="170688" y="80010"/>
                  </a:lnTo>
                  <a:lnTo>
                    <a:pt x="182880" y="72389"/>
                  </a:lnTo>
                  <a:lnTo>
                    <a:pt x="184912" y="72389"/>
                  </a:lnTo>
                  <a:lnTo>
                    <a:pt x="195072" y="66039"/>
                  </a:lnTo>
                  <a:lnTo>
                    <a:pt x="197510" y="66039"/>
                  </a:lnTo>
                  <a:lnTo>
                    <a:pt x="207264" y="60960"/>
                  </a:lnTo>
                  <a:lnTo>
                    <a:pt x="220980" y="55880"/>
                  </a:lnTo>
                  <a:lnTo>
                    <a:pt x="222884" y="55880"/>
                  </a:lnTo>
                  <a:lnTo>
                    <a:pt x="233172" y="52070"/>
                  </a:lnTo>
                  <a:lnTo>
                    <a:pt x="231647" y="52070"/>
                  </a:lnTo>
                  <a:lnTo>
                    <a:pt x="246888" y="48260"/>
                  </a:lnTo>
                  <a:lnTo>
                    <a:pt x="245364" y="48260"/>
                  </a:lnTo>
                  <a:lnTo>
                    <a:pt x="259080" y="44450"/>
                  </a:lnTo>
                  <a:lnTo>
                    <a:pt x="272796" y="43180"/>
                  </a:lnTo>
                  <a:lnTo>
                    <a:pt x="288036" y="40639"/>
                  </a:lnTo>
                  <a:lnTo>
                    <a:pt x="300228" y="40639"/>
                  </a:lnTo>
                  <a:lnTo>
                    <a:pt x="315468" y="38100"/>
                  </a:lnTo>
                  <a:lnTo>
                    <a:pt x="466344" y="38100"/>
                  </a:lnTo>
                  <a:lnTo>
                    <a:pt x="423672" y="20320"/>
                  </a:lnTo>
                  <a:lnTo>
                    <a:pt x="409956" y="15239"/>
                  </a:lnTo>
                  <a:lnTo>
                    <a:pt x="394716" y="11430"/>
                  </a:lnTo>
                  <a:lnTo>
                    <a:pt x="379476" y="8889"/>
                  </a:lnTo>
                  <a:lnTo>
                    <a:pt x="362712" y="5080"/>
                  </a:lnTo>
                  <a:lnTo>
                    <a:pt x="332232" y="2539"/>
                  </a:lnTo>
                  <a:lnTo>
                    <a:pt x="315468" y="0"/>
                  </a:lnTo>
                  <a:close/>
                </a:path>
                <a:path w="631190" h="632460">
                  <a:moveTo>
                    <a:pt x="358140" y="590550"/>
                  </a:moveTo>
                  <a:lnTo>
                    <a:pt x="342900" y="593089"/>
                  </a:lnTo>
                  <a:lnTo>
                    <a:pt x="330708" y="593089"/>
                  </a:lnTo>
                  <a:lnTo>
                    <a:pt x="315468" y="594360"/>
                  </a:lnTo>
                  <a:lnTo>
                    <a:pt x="466344" y="594360"/>
                  </a:lnTo>
                  <a:lnTo>
                    <a:pt x="470407" y="591820"/>
                  </a:lnTo>
                  <a:lnTo>
                    <a:pt x="356616" y="591820"/>
                  </a:lnTo>
                  <a:lnTo>
                    <a:pt x="358140" y="590550"/>
                  </a:lnTo>
                  <a:close/>
                </a:path>
                <a:path w="631190" h="632460">
                  <a:moveTo>
                    <a:pt x="272796" y="590550"/>
                  </a:moveTo>
                  <a:lnTo>
                    <a:pt x="272796" y="591820"/>
                  </a:lnTo>
                  <a:lnTo>
                    <a:pt x="280416" y="591820"/>
                  </a:lnTo>
                  <a:lnTo>
                    <a:pt x="272796" y="590550"/>
                  </a:lnTo>
                  <a:close/>
                </a:path>
                <a:path w="631190" h="632460">
                  <a:moveTo>
                    <a:pt x="397764" y="581660"/>
                  </a:moveTo>
                  <a:lnTo>
                    <a:pt x="384048" y="585470"/>
                  </a:lnTo>
                  <a:lnTo>
                    <a:pt x="385572" y="585470"/>
                  </a:lnTo>
                  <a:lnTo>
                    <a:pt x="370332" y="589280"/>
                  </a:lnTo>
                  <a:lnTo>
                    <a:pt x="371855" y="589280"/>
                  </a:lnTo>
                  <a:lnTo>
                    <a:pt x="356616" y="591820"/>
                  </a:lnTo>
                  <a:lnTo>
                    <a:pt x="470407" y="591820"/>
                  </a:lnTo>
                  <a:lnTo>
                    <a:pt x="478536" y="586739"/>
                  </a:lnTo>
                  <a:lnTo>
                    <a:pt x="484414" y="582930"/>
                  </a:lnTo>
                  <a:lnTo>
                    <a:pt x="397764" y="582930"/>
                  </a:lnTo>
                  <a:lnTo>
                    <a:pt x="397764" y="581660"/>
                  </a:lnTo>
                  <a:close/>
                </a:path>
                <a:path w="631190" h="632460">
                  <a:moveTo>
                    <a:pt x="231647" y="581660"/>
                  </a:moveTo>
                  <a:lnTo>
                    <a:pt x="233172" y="582930"/>
                  </a:lnTo>
                  <a:lnTo>
                    <a:pt x="236728" y="582930"/>
                  </a:lnTo>
                  <a:lnTo>
                    <a:pt x="231647" y="581660"/>
                  </a:lnTo>
                  <a:close/>
                </a:path>
                <a:path w="631190" h="632460">
                  <a:moveTo>
                    <a:pt x="411480" y="576580"/>
                  </a:moveTo>
                  <a:lnTo>
                    <a:pt x="397764" y="582930"/>
                  </a:lnTo>
                  <a:lnTo>
                    <a:pt x="484414" y="582930"/>
                  </a:lnTo>
                  <a:lnTo>
                    <a:pt x="492252" y="577850"/>
                  </a:lnTo>
                  <a:lnTo>
                    <a:pt x="409956" y="577850"/>
                  </a:lnTo>
                  <a:lnTo>
                    <a:pt x="411480" y="576580"/>
                  </a:lnTo>
                  <a:close/>
                </a:path>
                <a:path w="631190" h="632460">
                  <a:moveTo>
                    <a:pt x="219455" y="576580"/>
                  </a:moveTo>
                  <a:lnTo>
                    <a:pt x="220980" y="577850"/>
                  </a:lnTo>
                  <a:lnTo>
                    <a:pt x="222199" y="577850"/>
                  </a:lnTo>
                  <a:lnTo>
                    <a:pt x="219455" y="576580"/>
                  </a:lnTo>
                  <a:close/>
                </a:path>
                <a:path w="631190" h="632460">
                  <a:moveTo>
                    <a:pt x="448056" y="560070"/>
                  </a:moveTo>
                  <a:lnTo>
                    <a:pt x="435864" y="567689"/>
                  </a:lnTo>
                  <a:lnTo>
                    <a:pt x="422147" y="571500"/>
                  </a:lnTo>
                  <a:lnTo>
                    <a:pt x="423672" y="571500"/>
                  </a:lnTo>
                  <a:lnTo>
                    <a:pt x="409956" y="577850"/>
                  </a:lnTo>
                  <a:lnTo>
                    <a:pt x="492252" y="577850"/>
                  </a:lnTo>
                  <a:lnTo>
                    <a:pt x="514894" y="561339"/>
                  </a:lnTo>
                  <a:lnTo>
                    <a:pt x="446532" y="561339"/>
                  </a:lnTo>
                  <a:lnTo>
                    <a:pt x="448056" y="560070"/>
                  </a:lnTo>
                  <a:close/>
                </a:path>
                <a:path w="631190" h="632460">
                  <a:moveTo>
                    <a:pt x="182880" y="560070"/>
                  </a:moveTo>
                  <a:lnTo>
                    <a:pt x="182880" y="561339"/>
                  </a:lnTo>
                  <a:lnTo>
                    <a:pt x="184911" y="561339"/>
                  </a:lnTo>
                  <a:lnTo>
                    <a:pt x="182880" y="560070"/>
                  </a:lnTo>
                  <a:close/>
                </a:path>
                <a:path w="631190" h="632460">
                  <a:moveTo>
                    <a:pt x="470916" y="546100"/>
                  </a:moveTo>
                  <a:lnTo>
                    <a:pt x="458724" y="553720"/>
                  </a:lnTo>
                  <a:lnTo>
                    <a:pt x="460248" y="553720"/>
                  </a:lnTo>
                  <a:lnTo>
                    <a:pt x="446532" y="561339"/>
                  </a:lnTo>
                  <a:lnTo>
                    <a:pt x="514894" y="561339"/>
                  </a:lnTo>
                  <a:lnTo>
                    <a:pt x="516636" y="560070"/>
                  </a:lnTo>
                  <a:lnTo>
                    <a:pt x="529970" y="547370"/>
                  </a:lnTo>
                  <a:lnTo>
                    <a:pt x="469392" y="547370"/>
                  </a:lnTo>
                  <a:lnTo>
                    <a:pt x="470916" y="546100"/>
                  </a:lnTo>
                  <a:close/>
                </a:path>
                <a:path w="631190" h="632460">
                  <a:moveTo>
                    <a:pt x="160019" y="546100"/>
                  </a:moveTo>
                  <a:lnTo>
                    <a:pt x="161544" y="547370"/>
                  </a:lnTo>
                  <a:lnTo>
                    <a:pt x="162052" y="547370"/>
                  </a:lnTo>
                  <a:lnTo>
                    <a:pt x="160019" y="546100"/>
                  </a:lnTo>
                  <a:close/>
                </a:path>
                <a:path w="631190" h="632460">
                  <a:moveTo>
                    <a:pt x="561954" y="513080"/>
                  </a:moveTo>
                  <a:lnTo>
                    <a:pt x="512064" y="513080"/>
                  </a:lnTo>
                  <a:lnTo>
                    <a:pt x="490728" y="530860"/>
                  </a:lnTo>
                  <a:lnTo>
                    <a:pt x="492252" y="530860"/>
                  </a:lnTo>
                  <a:lnTo>
                    <a:pt x="469392" y="547370"/>
                  </a:lnTo>
                  <a:lnTo>
                    <a:pt x="529970" y="547370"/>
                  </a:lnTo>
                  <a:lnTo>
                    <a:pt x="537972" y="539750"/>
                  </a:lnTo>
                  <a:lnTo>
                    <a:pt x="559308" y="516889"/>
                  </a:lnTo>
                  <a:lnTo>
                    <a:pt x="561954" y="513080"/>
                  </a:lnTo>
                  <a:close/>
                </a:path>
                <a:path w="631190" h="632460">
                  <a:moveTo>
                    <a:pt x="119230" y="513080"/>
                  </a:moveTo>
                  <a:lnTo>
                    <a:pt x="118872" y="513080"/>
                  </a:lnTo>
                  <a:lnTo>
                    <a:pt x="120396" y="514350"/>
                  </a:lnTo>
                  <a:lnTo>
                    <a:pt x="119230" y="513080"/>
                  </a:lnTo>
                  <a:close/>
                </a:path>
                <a:path w="631190" h="632460">
                  <a:moveTo>
                    <a:pt x="576072" y="492760"/>
                  </a:moveTo>
                  <a:lnTo>
                    <a:pt x="530352" y="492760"/>
                  </a:lnTo>
                  <a:lnTo>
                    <a:pt x="510539" y="514350"/>
                  </a:lnTo>
                  <a:lnTo>
                    <a:pt x="512064" y="513080"/>
                  </a:lnTo>
                  <a:lnTo>
                    <a:pt x="561954" y="513080"/>
                  </a:lnTo>
                  <a:lnTo>
                    <a:pt x="576072" y="492760"/>
                  </a:lnTo>
                  <a:close/>
                </a:path>
                <a:path w="631190" h="632460">
                  <a:moveTo>
                    <a:pt x="101176" y="492760"/>
                  </a:moveTo>
                  <a:lnTo>
                    <a:pt x="100583" y="492760"/>
                  </a:lnTo>
                  <a:lnTo>
                    <a:pt x="102108" y="494030"/>
                  </a:lnTo>
                  <a:lnTo>
                    <a:pt x="101176" y="492760"/>
                  </a:lnTo>
                  <a:close/>
                </a:path>
                <a:path w="631190" h="632460">
                  <a:moveTo>
                    <a:pt x="545592" y="471170"/>
                  </a:moveTo>
                  <a:lnTo>
                    <a:pt x="528828" y="494030"/>
                  </a:lnTo>
                  <a:lnTo>
                    <a:pt x="530352" y="492760"/>
                  </a:lnTo>
                  <a:lnTo>
                    <a:pt x="576072" y="492760"/>
                  </a:lnTo>
                  <a:lnTo>
                    <a:pt x="585216" y="480060"/>
                  </a:lnTo>
                  <a:lnTo>
                    <a:pt x="589570" y="472439"/>
                  </a:lnTo>
                  <a:lnTo>
                    <a:pt x="545592" y="472439"/>
                  </a:lnTo>
                  <a:lnTo>
                    <a:pt x="545592" y="471170"/>
                  </a:lnTo>
                  <a:close/>
                </a:path>
                <a:path w="631190" h="632460">
                  <a:moveTo>
                    <a:pt x="85344" y="471170"/>
                  </a:moveTo>
                  <a:lnTo>
                    <a:pt x="85344" y="472439"/>
                  </a:lnTo>
                  <a:lnTo>
                    <a:pt x="86275" y="472439"/>
                  </a:lnTo>
                  <a:lnTo>
                    <a:pt x="85344" y="471170"/>
                  </a:lnTo>
                  <a:close/>
                </a:path>
                <a:path w="631190" h="632460">
                  <a:moveTo>
                    <a:pt x="559308" y="448310"/>
                  </a:moveTo>
                  <a:lnTo>
                    <a:pt x="551688" y="461010"/>
                  </a:lnTo>
                  <a:lnTo>
                    <a:pt x="553212" y="461010"/>
                  </a:lnTo>
                  <a:lnTo>
                    <a:pt x="545592" y="472439"/>
                  </a:lnTo>
                  <a:lnTo>
                    <a:pt x="589570" y="472439"/>
                  </a:lnTo>
                  <a:lnTo>
                    <a:pt x="600456" y="453389"/>
                  </a:lnTo>
                  <a:lnTo>
                    <a:pt x="601564" y="450850"/>
                  </a:lnTo>
                  <a:lnTo>
                    <a:pt x="559308" y="450850"/>
                  </a:lnTo>
                  <a:lnTo>
                    <a:pt x="559308" y="448310"/>
                  </a:lnTo>
                  <a:close/>
                </a:path>
                <a:path w="631190" h="632460">
                  <a:moveTo>
                    <a:pt x="71628" y="448310"/>
                  </a:moveTo>
                  <a:lnTo>
                    <a:pt x="71628" y="450850"/>
                  </a:lnTo>
                  <a:lnTo>
                    <a:pt x="72847" y="450850"/>
                  </a:lnTo>
                  <a:lnTo>
                    <a:pt x="71628" y="448310"/>
                  </a:lnTo>
                  <a:close/>
                </a:path>
                <a:path w="631190" h="632460">
                  <a:moveTo>
                    <a:pt x="565404" y="436880"/>
                  </a:moveTo>
                  <a:lnTo>
                    <a:pt x="559308" y="450850"/>
                  </a:lnTo>
                  <a:lnTo>
                    <a:pt x="601564" y="450850"/>
                  </a:lnTo>
                  <a:lnTo>
                    <a:pt x="606552" y="439420"/>
                  </a:lnTo>
                  <a:lnTo>
                    <a:pt x="606967" y="438150"/>
                  </a:lnTo>
                  <a:lnTo>
                    <a:pt x="565404" y="438150"/>
                  </a:lnTo>
                  <a:lnTo>
                    <a:pt x="565404" y="436880"/>
                  </a:lnTo>
                  <a:close/>
                </a:path>
                <a:path w="631190" h="632460">
                  <a:moveTo>
                    <a:pt x="65532" y="436880"/>
                  </a:moveTo>
                  <a:lnTo>
                    <a:pt x="65532" y="438150"/>
                  </a:lnTo>
                  <a:lnTo>
                    <a:pt x="66086" y="438150"/>
                  </a:lnTo>
                  <a:lnTo>
                    <a:pt x="65532" y="436880"/>
                  </a:lnTo>
                  <a:close/>
                </a:path>
                <a:path w="631190" h="632460">
                  <a:moveTo>
                    <a:pt x="571500" y="424180"/>
                  </a:moveTo>
                  <a:lnTo>
                    <a:pt x="565404" y="438150"/>
                  </a:lnTo>
                  <a:lnTo>
                    <a:pt x="606967" y="438150"/>
                  </a:lnTo>
                  <a:lnTo>
                    <a:pt x="611124" y="425450"/>
                  </a:lnTo>
                  <a:lnTo>
                    <a:pt x="571500" y="425450"/>
                  </a:lnTo>
                  <a:lnTo>
                    <a:pt x="571500" y="424180"/>
                  </a:lnTo>
                  <a:close/>
                </a:path>
                <a:path w="631190" h="632460">
                  <a:moveTo>
                    <a:pt x="59436" y="424180"/>
                  </a:moveTo>
                  <a:lnTo>
                    <a:pt x="59436" y="425450"/>
                  </a:lnTo>
                  <a:lnTo>
                    <a:pt x="59990" y="425450"/>
                  </a:lnTo>
                  <a:lnTo>
                    <a:pt x="59436" y="424180"/>
                  </a:lnTo>
                  <a:close/>
                </a:path>
                <a:path w="631190" h="632460">
                  <a:moveTo>
                    <a:pt x="580644" y="398780"/>
                  </a:moveTo>
                  <a:lnTo>
                    <a:pt x="571500" y="425450"/>
                  </a:lnTo>
                  <a:lnTo>
                    <a:pt x="611124" y="425450"/>
                  </a:lnTo>
                  <a:lnTo>
                    <a:pt x="617220" y="410210"/>
                  </a:lnTo>
                  <a:lnTo>
                    <a:pt x="619252" y="400050"/>
                  </a:lnTo>
                  <a:lnTo>
                    <a:pt x="580644" y="400050"/>
                  </a:lnTo>
                  <a:lnTo>
                    <a:pt x="580644" y="398780"/>
                  </a:lnTo>
                  <a:close/>
                </a:path>
                <a:path w="631190" h="632460">
                  <a:moveTo>
                    <a:pt x="50292" y="398780"/>
                  </a:moveTo>
                  <a:lnTo>
                    <a:pt x="50292" y="400050"/>
                  </a:lnTo>
                  <a:lnTo>
                    <a:pt x="50727" y="400050"/>
                  </a:lnTo>
                  <a:lnTo>
                    <a:pt x="50292" y="398780"/>
                  </a:lnTo>
                  <a:close/>
                </a:path>
                <a:path w="631190" h="632460">
                  <a:moveTo>
                    <a:pt x="586740" y="372110"/>
                  </a:moveTo>
                  <a:lnTo>
                    <a:pt x="580644" y="400050"/>
                  </a:lnTo>
                  <a:lnTo>
                    <a:pt x="619252" y="400050"/>
                  </a:lnTo>
                  <a:lnTo>
                    <a:pt x="620268" y="394970"/>
                  </a:lnTo>
                  <a:lnTo>
                    <a:pt x="624840" y="379730"/>
                  </a:lnTo>
                  <a:lnTo>
                    <a:pt x="625856" y="374650"/>
                  </a:lnTo>
                  <a:lnTo>
                    <a:pt x="586740" y="374650"/>
                  </a:lnTo>
                  <a:lnTo>
                    <a:pt x="586740" y="372110"/>
                  </a:lnTo>
                  <a:close/>
                </a:path>
                <a:path w="631190" h="632460">
                  <a:moveTo>
                    <a:pt x="43727" y="372110"/>
                  </a:moveTo>
                  <a:lnTo>
                    <a:pt x="42672" y="372110"/>
                  </a:lnTo>
                  <a:lnTo>
                    <a:pt x="44196" y="374650"/>
                  </a:lnTo>
                  <a:lnTo>
                    <a:pt x="43727" y="372110"/>
                  </a:lnTo>
                  <a:close/>
                </a:path>
                <a:path w="631190" h="632460">
                  <a:moveTo>
                    <a:pt x="589788" y="358139"/>
                  </a:moveTo>
                  <a:lnTo>
                    <a:pt x="586740" y="374650"/>
                  </a:lnTo>
                  <a:lnTo>
                    <a:pt x="625856" y="374650"/>
                  </a:lnTo>
                  <a:lnTo>
                    <a:pt x="627888" y="364489"/>
                  </a:lnTo>
                  <a:lnTo>
                    <a:pt x="628269" y="360680"/>
                  </a:lnTo>
                  <a:lnTo>
                    <a:pt x="589788" y="360680"/>
                  </a:lnTo>
                  <a:lnTo>
                    <a:pt x="589788" y="358139"/>
                  </a:lnTo>
                  <a:close/>
                </a:path>
                <a:path w="631190" h="632460">
                  <a:moveTo>
                    <a:pt x="41147" y="358139"/>
                  </a:moveTo>
                  <a:lnTo>
                    <a:pt x="41147" y="360680"/>
                  </a:lnTo>
                  <a:lnTo>
                    <a:pt x="41616" y="360680"/>
                  </a:lnTo>
                  <a:lnTo>
                    <a:pt x="41147" y="358139"/>
                  </a:lnTo>
                  <a:close/>
                </a:path>
                <a:path w="631190" h="632460">
                  <a:moveTo>
                    <a:pt x="626110" y="260350"/>
                  </a:moveTo>
                  <a:lnTo>
                    <a:pt x="586740" y="260350"/>
                  </a:lnTo>
                  <a:lnTo>
                    <a:pt x="589788" y="275589"/>
                  </a:lnTo>
                  <a:lnTo>
                    <a:pt x="592836" y="302260"/>
                  </a:lnTo>
                  <a:lnTo>
                    <a:pt x="592836" y="331470"/>
                  </a:lnTo>
                  <a:lnTo>
                    <a:pt x="591312" y="345439"/>
                  </a:lnTo>
                  <a:lnTo>
                    <a:pt x="589788" y="360680"/>
                  </a:lnTo>
                  <a:lnTo>
                    <a:pt x="628269" y="360680"/>
                  </a:lnTo>
                  <a:lnTo>
                    <a:pt x="629412" y="349250"/>
                  </a:lnTo>
                  <a:lnTo>
                    <a:pt x="630936" y="332739"/>
                  </a:lnTo>
                  <a:lnTo>
                    <a:pt x="630936" y="300989"/>
                  </a:lnTo>
                  <a:lnTo>
                    <a:pt x="629412" y="284480"/>
                  </a:lnTo>
                  <a:lnTo>
                    <a:pt x="627888" y="269239"/>
                  </a:lnTo>
                  <a:lnTo>
                    <a:pt x="626110" y="260350"/>
                  </a:lnTo>
                  <a:close/>
                </a:path>
                <a:path w="631190" h="632460">
                  <a:moveTo>
                    <a:pt x="41702" y="273050"/>
                  </a:moveTo>
                  <a:lnTo>
                    <a:pt x="41147" y="273050"/>
                  </a:lnTo>
                  <a:lnTo>
                    <a:pt x="41147" y="275589"/>
                  </a:lnTo>
                  <a:lnTo>
                    <a:pt x="41702" y="273050"/>
                  </a:lnTo>
                  <a:close/>
                </a:path>
                <a:path w="631190" h="632460">
                  <a:moveTo>
                    <a:pt x="619252" y="233680"/>
                  </a:moveTo>
                  <a:lnTo>
                    <a:pt x="580644" y="233680"/>
                  </a:lnTo>
                  <a:lnTo>
                    <a:pt x="586740" y="261620"/>
                  </a:lnTo>
                  <a:lnTo>
                    <a:pt x="586740" y="260350"/>
                  </a:lnTo>
                  <a:lnTo>
                    <a:pt x="626110" y="260350"/>
                  </a:lnTo>
                  <a:lnTo>
                    <a:pt x="624840" y="254000"/>
                  </a:lnTo>
                  <a:lnTo>
                    <a:pt x="620268" y="238760"/>
                  </a:lnTo>
                  <a:lnTo>
                    <a:pt x="619252" y="233680"/>
                  </a:lnTo>
                  <a:close/>
                </a:path>
                <a:path w="631190" h="632460">
                  <a:moveTo>
                    <a:pt x="50727" y="233680"/>
                  </a:moveTo>
                  <a:lnTo>
                    <a:pt x="50292" y="233680"/>
                  </a:lnTo>
                  <a:lnTo>
                    <a:pt x="50292" y="234950"/>
                  </a:lnTo>
                  <a:lnTo>
                    <a:pt x="50727" y="233680"/>
                  </a:lnTo>
                  <a:close/>
                </a:path>
                <a:path w="631190" h="632460">
                  <a:moveTo>
                    <a:pt x="611124" y="208280"/>
                  </a:moveTo>
                  <a:lnTo>
                    <a:pt x="571500" y="208280"/>
                  </a:lnTo>
                  <a:lnTo>
                    <a:pt x="580644" y="234950"/>
                  </a:lnTo>
                  <a:lnTo>
                    <a:pt x="580644" y="233680"/>
                  </a:lnTo>
                  <a:lnTo>
                    <a:pt x="619252" y="233680"/>
                  </a:lnTo>
                  <a:lnTo>
                    <a:pt x="617220" y="223520"/>
                  </a:lnTo>
                  <a:lnTo>
                    <a:pt x="611124" y="208280"/>
                  </a:lnTo>
                  <a:close/>
                </a:path>
                <a:path w="631190" h="632460">
                  <a:moveTo>
                    <a:pt x="59990" y="208280"/>
                  </a:moveTo>
                  <a:lnTo>
                    <a:pt x="59436" y="208280"/>
                  </a:lnTo>
                  <a:lnTo>
                    <a:pt x="59436" y="209550"/>
                  </a:lnTo>
                  <a:lnTo>
                    <a:pt x="59990" y="208280"/>
                  </a:lnTo>
                  <a:close/>
                </a:path>
                <a:path w="631190" h="632460">
                  <a:moveTo>
                    <a:pt x="606967" y="195580"/>
                  </a:moveTo>
                  <a:lnTo>
                    <a:pt x="565404" y="195580"/>
                  </a:lnTo>
                  <a:lnTo>
                    <a:pt x="571500" y="209550"/>
                  </a:lnTo>
                  <a:lnTo>
                    <a:pt x="571500" y="208280"/>
                  </a:lnTo>
                  <a:lnTo>
                    <a:pt x="611124" y="208280"/>
                  </a:lnTo>
                  <a:lnTo>
                    <a:pt x="606967" y="195580"/>
                  </a:lnTo>
                  <a:close/>
                </a:path>
                <a:path w="631190" h="632460">
                  <a:moveTo>
                    <a:pt x="66173" y="195580"/>
                  </a:moveTo>
                  <a:lnTo>
                    <a:pt x="65532" y="195580"/>
                  </a:lnTo>
                  <a:lnTo>
                    <a:pt x="65532" y="196850"/>
                  </a:lnTo>
                  <a:lnTo>
                    <a:pt x="66173" y="195580"/>
                  </a:lnTo>
                  <a:close/>
                </a:path>
                <a:path w="631190" h="632460">
                  <a:moveTo>
                    <a:pt x="528828" y="139700"/>
                  </a:moveTo>
                  <a:lnTo>
                    <a:pt x="545592" y="162560"/>
                  </a:lnTo>
                  <a:lnTo>
                    <a:pt x="553212" y="172720"/>
                  </a:lnTo>
                  <a:lnTo>
                    <a:pt x="551688" y="172720"/>
                  </a:lnTo>
                  <a:lnTo>
                    <a:pt x="559308" y="185420"/>
                  </a:lnTo>
                  <a:lnTo>
                    <a:pt x="565404" y="196850"/>
                  </a:lnTo>
                  <a:lnTo>
                    <a:pt x="565404" y="195580"/>
                  </a:lnTo>
                  <a:lnTo>
                    <a:pt x="606967" y="195580"/>
                  </a:lnTo>
                  <a:lnTo>
                    <a:pt x="606552" y="194310"/>
                  </a:lnTo>
                  <a:lnTo>
                    <a:pt x="600456" y="180339"/>
                  </a:lnTo>
                  <a:lnTo>
                    <a:pt x="585216" y="152400"/>
                  </a:lnTo>
                  <a:lnTo>
                    <a:pt x="576072" y="140970"/>
                  </a:lnTo>
                  <a:lnTo>
                    <a:pt x="530352" y="140970"/>
                  </a:lnTo>
                  <a:lnTo>
                    <a:pt x="528828" y="139700"/>
                  </a:lnTo>
                  <a:close/>
                </a:path>
                <a:path w="631190" h="632460">
                  <a:moveTo>
                    <a:pt x="102108" y="139700"/>
                  </a:moveTo>
                  <a:lnTo>
                    <a:pt x="100583" y="140970"/>
                  </a:lnTo>
                  <a:lnTo>
                    <a:pt x="101176" y="140970"/>
                  </a:lnTo>
                  <a:lnTo>
                    <a:pt x="102108" y="139700"/>
                  </a:lnTo>
                  <a:close/>
                </a:path>
                <a:path w="631190" h="632460">
                  <a:moveTo>
                    <a:pt x="510540" y="119380"/>
                  </a:moveTo>
                  <a:lnTo>
                    <a:pt x="530352" y="140970"/>
                  </a:lnTo>
                  <a:lnTo>
                    <a:pt x="576072" y="140970"/>
                  </a:lnTo>
                  <a:lnTo>
                    <a:pt x="561954" y="120650"/>
                  </a:lnTo>
                  <a:lnTo>
                    <a:pt x="512064" y="120650"/>
                  </a:lnTo>
                  <a:lnTo>
                    <a:pt x="510540" y="119380"/>
                  </a:lnTo>
                  <a:close/>
                </a:path>
                <a:path w="631190" h="632460">
                  <a:moveTo>
                    <a:pt x="120395" y="119380"/>
                  </a:moveTo>
                  <a:lnTo>
                    <a:pt x="118872" y="120650"/>
                  </a:lnTo>
                  <a:lnTo>
                    <a:pt x="119230" y="120650"/>
                  </a:lnTo>
                  <a:lnTo>
                    <a:pt x="120395" y="119380"/>
                  </a:lnTo>
                  <a:close/>
                </a:path>
                <a:path w="631190" h="632460">
                  <a:moveTo>
                    <a:pt x="529970" y="86360"/>
                  </a:moveTo>
                  <a:lnTo>
                    <a:pt x="469392" y="86360"/>
                  </a:lnTo>
                  <a:lnTo>
                    <a:pt x="492252" y="102870"/>
                  </a:lnTo>
                  <a:lnTo>
                    <a:pt x="490728" y="102870"/>
                  </a:lnTo>
                  <a:lnTo>
                    <a:pt x="512064" y="120650"/>
                  </a:lnTo>
                  <a:lnTo>
                    <a:pt x="561954" y="120650"/>
                  </a:lnTo>
                  <a:lnTo>
                    <a:pt x="559308" y="116839"/>
                  </a:lnTo>
                  <a:lnTo>
                    <a:pt x="537972" y="93980"/>
                  </a:lnTo>
                  <a:lnTo>
                    <a:pt x="529970" y="86360"/>
                  </a:lnTo>
                  <a:close/>
                </a:path>
                <a:path w="631190" h="632460">
                  <a:moveTo>
                    <a:pt x="162052" y="86360"/>
                  </a:moveTo>
                  <a:lnTo>
                    <a:pt x="161544" y="86360"/>
                  </a:lnTo>
                  <a:lnTo>
                    <a:pt x="160019" y="87630"/>
                  </a:lnTo>
                  <a:lnTo>
                    <a:pt x="162052" y="86360"/>
                  </a:lnTo>
                  <a:close/>
                </a:path>
                <a:path w="631190" h="632460">
                  <a:moveTo>
                    <a:pt x="514894" y="72389"/>
                  </a:moveTo>
                  <a:lnTo>
                    <a:pt x="446532" y="72389"/>
                  </a:lnTo>
                  <a:lnTo>
                    <a:pt x="460248" y="80010"/>
                  </a:lnTo>
                  <a:lnTo>
                    <a:pt x="458724" y="80010"/>
                  </a:lnTo>
                  <a:lnTo>
                    <a:pt x="470916" y="87630"/>
                  </a:lnTo>
                  <a:lnTo>
                    <a:pt x="469392" y="86360"/>
                  </a:lnTo>
                  <a:lnTo>
                    <a:pt x="529970" y="86360"/>
                  </a:lnTo>
                  <a:lnTo>
                    <a:pt x="516636" y="73660"/>
                  </a:lnTo>
                  <a:lnTo>
                    <a:pt x="514894" y="72389"/>
                  </a:lnTo>
                  <a:close/>
                </a:path>
                <a:path w="631190" h="632460">
                  <a:moveTo>
                    <a:pt x="184912" y="72389"/>
                  </a:moveTo>
                  <a:lnTo>
                    <a:pt x="182880" y="72389"/>
                  </a:lnTo>
                  <a:lnTo>
                    <a:pt x="182880" y="73660"/>
                  </a:lnTo>
                  <a:lnTo>
                    <a:pt x="184912" y="72389"/>
                  </a:lnTo>
                  <a:close/>
                </a:path>
                <a:path w="631190" h="632460">
                  <a:moveTo>
                    <a:pt x="506185" y="66039"/>
                  </a:moveTo>
                  <a:lnTo>
                    <a:pt x="435864" y="66039"/>
                  </a:lnTo>
                  <a:lnTo>
                    <a:pt x="448056" y="73660"/>
                  </a:lnTo>
                  <a:lnTo>
                    <a:pt x="446532" y="72389"/>
                  </a:lnTo>
                  <a:lnTo>
                    <a:pt x="514894" y="72389"/>
                  </a:lnTo>
                  <a:lnTo>
                    <a:pt x="506185" y="66039"/>
                  </a:lnTo>
                  <a:close/>
                </a:path>
                <a:path w="631190" h="632460">
                  <a:moveTo>
                    <a:pt x="197510" y="66039"/>
                  </a:moveTo>
                  <a:lnTo>
                    <a:pt x="195072" y="66039"/>
                  </a:lnTo>
                  <a:lnTo>
                    <a:pt x="195072" y="67310"/>
                  </a:lnTo>
                  <a:lnTo>
                    <a:pt x="197510" y="66039"/>
                  </a:lnTo>
                  <a:close/>
                </a:path>
                <a:path w="631190" h="632460">
                  <a:moveTo>
                    <a:pt x="492252" y="55880"/>
                  </a:moveTo>
                  <a:lnTo>
                    <a:pt x="409956" y="55880"/>
                  </a:lnTo>
                  <a:lnTo>
                    <a:pt x="423672" y="60960"/>
                  </a:lnTo>
                  <a:lnTo>
                    <a:pt x="435864" y="67310"/>
                  </a:lnTo>
                  <a:lnTo>
                    <a:pt x="435864" y="66039"/>
                  </a:lnTo>
                  <a:lnTo>
                    <a:pt x="506185" y="66039"/>
                  </a:lnTo>
                  <a:lnTo>
                    <a:pt x="492252" y="55880"/>
                  </a:lnTo>
                  <a:close/>
                </a:path>
                <a:path w="631190" h="632460">
                  <a:moveTo>
                    <a:pt x="222884" y="55880"/>
                  </a:moveTo>
                  <a:lnTo>
                    <a:pt x="220980" y="55880"/>
                  </a:lnTo>
                  <a:lnTo>
                    <a:pt x="219455" y="57150"/>
                  </a:lnTo>
                  <a:lnTo>
                    <a:pt x="222884" y="55880"/>
                  </a:lnTo>
                  <a:close/>
                </a:path>
                <a:path w="631190" h="632460">
                  <a:moveTo>
                    <a:pt x="466344" y="38100"/>
                  </a:moveTo>
                  <a:lnTo>
                    <a:pt x="315468" y="38100"/>
                  </a:lnTo>
                  <a:lnTo>
                    <a:pt x="330708" y="40639"/>
                  </a:lnTo>
                  <a:lnTo>
                    <a:pt x="342900" y="40639"/>
                  </a:lnTo>
                  <a:lnTo>
                    <a:pt x="358140" y="43180"/>
                  </a:lnTo>
                  <a:lnTo>
                    <a:pt x="356616" y="43180"/>
                  </a:lnTo>
                  <a:lnTo>
                    <a:pt x="371855" y="44450"/>
                  </a:lnTo>
                  <a:lnTo>
                    <a:pt x="370332" y="44450"/>
                  </a:lnTo>
                  <a:lnTo>
                    <a:pt x="385572" y="48260"/>
                  </a:lnTo>
                  <a:lnTo>
                    <a:pt x="384048" y="48260"/>
                  </a:lnTo>
                  <a:lnTo>
                    <a:pt x="411480" y="57150"/>
                  </a:lnTo>
                  <a:lnTo>
                    <a:pt x="409956" y="55880"/>
                  </a:lnTo>
                  <a:lnTo>
                    <a:pt x="492252" y="55880"/>
                  </a:lnTo>
                  <a:lnTo>
                    <a:pt x="478536" y="46989"/>
                  </a:lnTo>
                  <a:lnTo>
                    <a:pt x="466344" y="3810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 sz="1600">
                <a:latin typeface="Candara" panose="020E0502030303020204" pitchFamily="34" charset="0"/>
              </a:endParaRPr>
            </a:p>
          </p:txBody>
        </p:sp>
        <p:sp>
          <p:nvSpPr>
            <p:cNvPr id="121" name="object 14"/>
            <p:cNvSpPr txBox="1"/>
            <p:nvPr/>
          </p:nvSpPr>
          <p:spPr>
            <a:xfrm>
              <a:off x="266650" y="921277"/>
              <a:ext cx="216652" cy="458084"/>
            </a:xfrm>
            <a:prstGeom prst="rect">
              <a:avLst/>
            </a:prstGeom>
            <a:grpFill/>
          </p:spPr>
          <p:txBody>
            <a:bodyPr vert="horz" wrap="square" lIns="0" tIns="11694" rIns="0" bIns="0" rtlCol="0">
              <a:spAutoFit/>
            </a:bodyPr>
            <a:lstStyle/>
            <a:p>
              <a:pPr marL="11136">
                <a:spcBef>
                  <a:spcPts val="92"/>
                </a:spcBef>
              </a:pPr>
              <a:r>
                <a:rPr lang="en-US" sz="2900" dirty="0">
                  <a:latin typeface="Candara" panose="020E0502030303020204" pitchFamily="34" charset="0"/>
                  <a:cs typeface="Arial"/>
                </a:rPr>
                <a:t>6</a:t>
              </a:r>
              <a:endParaRPr sz="2900" dirty="0">
                <a:latin typeface="Candara" panose="020E0502030303020204" pitchFamily="34" charset="0"/>
                <a:cs typeface="Arial"/>
              </a:endParaRPr>
            </a:p>
          </p:txBody>
        </p:sp>
      </p:grpSp>
      <p:grpSp>
        <p:nvGrpSpPr>
          <p:cNvPr id="122" name="Group 121"/>
          <p:cNvGrpSpPr/>
          <p:nvPr/>
        </p:nvGrpSpPr>
        <p:grpSpPr>
          <a:xfrm>
            <a:off x="8450694" y="3095625"/>
            <a:ext cx="553606" cy="554720"/>
            <a:chOff x="98173" y="892403"/>
            <a:chExt cx="553606" cy="554720"/>
          </a:xfrm>
          <a:solidFill>
            <a:srgbClr val="92D050"/>
          </a:solidFill>
        </p:grpSpPr>
        <p:sp>
          <p:nvSpPr>
            <p:cNvPr id="123" name="object 13"/>
            <p:cNvSpPr/>
            <p:nvPr/>
          </p:nvSpPr>
          <p:spPr>
            <a:xfrm>
              <a:off x="98173" y="892403"/>
              <a:ext cx="553606" cy="554720"/>
            </a:xfrm>
            <a:custGeom>
              <a:avLst/>
              <a:gdLst/>
              <a:ahLst/>
              <a:cxnLst/>
              <a:rect l="l" t="t" r="r" b="b"/>
              <a:pathLst>
                <a:path w="631190" h="632460">
                  <a:moveTo>
                    <a:pt x="332232" y="631189"/>
                  </a:moveTo>
                  <a:lnTo>
                    <a:pt x="298704" y="631189"/>
                  </a:lnTo>
                  <a:lnTo>
                    <a:pt x="315468" y="632460"/>
                  </a:lnTo>
                  <a:lnTo>
                    <a:pt x="332232" y="631189"/>
                  </a:lnTo>
                  <a:close/>
                </a:path>
                <a:path w="631190" h="632460">
                  <a:moveTo>
                    <a:pt x="315468" y="0"/>
                  </a:moveTo>
                  <a:lnTo>
                    <a:pt x="298704" y="2539"/>
                  </a:lnTo>
                  <a:lnTo>
                    <a:pt x="266700" y="5080"/>
                  </a:lnTo>
                  <a:lnTo>
                    <a:pt x="236219" y="11430"/>
                  </a:lnTo>
                  <a:lnTo>
                    <a:pt x="220980" y="15239"/>
                  </a:lnTo>
                  <a:lnTo>
                    <a:pt x="207264" y="20320"/>
                  </a:lnTo>
                  <a:lnTo>
                    <a:pt x="164592" y="38100"/>
                  </a:lnTo>
                  <a:lnTo>
                    <a:pt x="152400" y="46989"/>
                  </a:lnTo>
                  <a:lnTo>
                    <a:pt x="138683" y="55880"/>
                  </a:lnTo>
                  <a:lnTo>
                    <a:pt x="91439" y="93980"/>
                  </a:lnTo>
                  <a:lnTo>
                    <a:pt x="53339" y="140970"/>
                  </a:lnTo>
                  <a:lnTo>
                    <a:pt x="30480" y="180339"/>
                  </a:lnTo>
                  <a:lnTo>
                    <a:pt x="9144" y="238760"/>
                  </a:lnTo>
                  <a:lnTo>
                    <a:pt x="1524" y="284480"/>
                  </a:lnTo>
                  <a:lnTo>
                    <a:pt x="0" y="300989"/>
                  </a:lnTo>
                  <a:lnTo>
                    <a:pt x="0" y="332739"/>
                  </a:lnTo>
                  <a:lnTo>
                    <a:pt x="9144" y="394970"/>
                  </a:lnTo>
                  <a:lnTo>
                    <a:pt x="30480" y="453389"/>
                  </a:lnTo>
                  <a:lnTo>
                    <a:pt x="53339" y="492760"/>
                  </a:lnTo>
                  <a:lnTo>
                    <a:pt x="91439" y="539750"/>
                  </a:lnTo>
                  <a:lnTo>
                    <a:pt x="138683" y="577850"/>
                  </a:lnTo>
                  <a:lnTo>
                    <a:pt x="192024" y="607060"/>
                  </a:lnTo>
                  <a:lnTo>
                    <a:pt x="236219" y="622300"/>
                  </a:lnTo>
                  <a:lnTo>
                    <a:pt x="283464" y="631189"/>
                  </a:lnTo>
                  <a:lnTo>
                    <a:pt x="347472" y="631189"/>
                  </a:lnTo>
                  <a:lnTo>
                    <a:pt x="362712" y="628650"/>
                  </a:lnTo>
                  <a:lnTo>
                    <a:pt x="379476" y="624839"/>
                  </a:lnTo>
                  <a:lnTo>
                    <a:pt x="394716" y="622300"/>
                  </a:lnTo>
                  <a:lnTo>
                    <a:pt x="408431" y="618489"/>
                  </a:lnTo>
                  <a:lnTo>
                    <a:pt x="423672" y="613410"/>
                  </a:lnTo>
                  <a:lnTo>
                    <a:pt x="437388" y="607060"/>
                  </a:lnTo>
                  <a:lnTo>
                    <a:pt x="452628" y="600710"/>
                  </a:lnTo>
                  <a:lnTo>
                    <a:pt x="466344" y="594360"/>
                  </a:lnTo>
                  <a:lnTo>
                    <a:pt x="315468" y="594360"/>
                  </a:lnTo>
                  <a:lnTo>
                    <a:pt x="300228" y="593089"/>
                  </a:lnTo>
                  <a:lnTo>
                    <a:pt x="288036" y="593089"/>
                  </a:lnTo>
                  <a:lnTo>
                    <a:pt x="280416" y="591820"/>
                  </a:lnTo>
                  <a:lnTo>
                    <a:pt x="272796" y="591820"/>
                  </a:lnTo>
                  <a:lnTo>
                    <a:pt x="259080" y="589280"/>
                  </a:lnTo>
                  <a:lnTo>
                    <a:pt x="260604" y="589280"/>
                  </a:lnTo>
                  <a:lnTo>
                    <a:pt x="245364" y="585470"/>
                  </a:lnTo>
                  <a:lnTo>
                    <a:pt x="246888" y="585470"/>
                  </a:lnTo>
                  <a:lnTo>
                    <a:pt x="236728" y="582930"/>
                  </a:lnTo>
                  <a:lnTo>
                    <a:pt x="233172" y="582930"/>
                  </a:lnTo>
                  <a:lnTo>
                    <a:pt x="222199" y="577850"/>
                  </a:lnTo>
                  <a:lnTo>
                    <a:pt x="220980" y="577850"/>
                  </a:lnTo>
                  <a:lnTo>
                    <a:pt x="207264" y="571500"/>
                  </a:lnTo>
                  <a:lnTo>
                    <a:pt x="195072" y="567689"/>
                  </a:lnTo>
                  <a:lnTo>
                    <a:pt x="184911" y="561339"/>
                  </a:lnTo>
                  <a:lnTo>
                    <a:pt x="182880" y="561339"/>
                  </a:lnTo>
                  <a:lnTo>
                    <a:pt x="170688" y="553720"/>
                  </a:lnTo>
                  <a:lnTo>
                    <a:pt x="172211" y="553720"/>
                  </a:lnTo>
                  <a:lnTo>
                    <a:pt x="162052" y="547370"/>
                  </a:lnTo>
                  <a:lnTo>
                    <a:pt x="161544" y="547370"/>
                  </a:lnTo>
                  <a:lnTo>
                    <a:pt x="138683" y="530860"/>
                  </a:lnTo>
                  <a:lnTo>
                    <a:pt x="140208" y="530860"/>
                  </a:lnTo>
                  <a:lnTo>
                    <a:pt x="118872" y="513080"/>
                  </a:lnTo>
                  <a:lnTo>
                    <a:pt x="119230" y="513080"/>
                  </a:lnTo>
                  <a:lnTo>
                    <a:pt x="100583" y="492760"/>
                  </a:lnTo>
                  <a:lnTo>
                    <a:pt x="101176" y="492760"/>
                  </a:lnTo>
                  <a:lnTo>
                    <a:pt x="86275" y="472439"/>
                  </a:lnTo>
                  <a:lnTo>
                    <a:pt x="85344" y="472439"/>
                  </a:lnTo>
                  <a:lnTo>
                    <a:pt x="77724" y="461010"/>
                  </a:lnTo>
                  <a:lnTo>
                    <a:pt x="72847" y="450850"/>
                  </a:lnTo>
                  <a:lnTo>
                    <a:pt x="71628" y="450850"/>
                  </a:lnTo>
                  <a:lnTo>
                    <a:pt x="66086" y="438150"/>
                  </a:lnTo>
                  <a:lnTo>
                    <a:pt x="65532" y="438150"/>
                  </a:lnTo>
                  <a:lnTo>
                    <a:pt x="59990" y="425450"/>
                  </a:lnTo>
                  <a:lnTo>
                    <a:pt x="59436" y="425450"/>
                  </a:lnTo>
                  <a:lnTo>
                    <a:pt x="50727" y="400050"/>
                  </a:lnTo>
                  <a:lnTo>
                    <a:pt x="50292" y="400050"/>
                  </a:lnTo>
                  <a:lnTo>
                    <a:pt x="45719" y="386080"/>
                  </a:lnTo>
                  <a:lnTo>
                    <a:pt x="47244" y="386080"/>
                  </a:lnTo>
                  <a:lnTo>
                    <a:pt x="42672" y="372110"/>
                  </a:lnTo>
                  <a:lnTo>
                    <a:pt x="43727" y="372110"/>
                  </a:lnTo>
                  <a:lnTo>
                    <a:pt x="41616" y="360680"/>
                  </a:lnTo>
                  <a:lnTo>
                    <a:pt x="41147" y="360680"/>
                  </a:lnTo>
                  <a:lnTo>
                    <a:pt x="39624" y="345439"/>
                  </a:lnTo>
                  <a:lnTo>
                    <a:pt x="38100" y="331470"/>
                  </a:lnTo>
                  <a:lnTo>
                    <a:pt x="38100" y="302260"/>
                  </a:lnTo>
                  <a:lnTo>
                    <a:pt x="39624" y="288289"/>
                  </a:lnTo>
                  <a:lnTo>
                    <a:pt x="41147" y="273050"/>
                  </a:lnTo>
                  <a:lnTo>
                    <a:pt x="41702" y="273050"/>
                  </a:lnTo>
                  <a:lnTo>
                    <a:pt x="44196" y="261620"/>
                  </a:lnTo>
                  <a:lnTo>
                    <a:pt x="42672" y="261620"/>
                  </a:lnTo>
                  <a:lnTo>
                    <a:pt x="47244" y="247650"/>
                  </a:lnTo>
                  <a:lnTo>
                    <a:pt x="45719" y="247650"/>
                  </a:lnTo>
                  <a:lnTo>
                    <a:pt x="50292" y="233680"/>
                  </a:lnTo>
                  <a:lnTo>
                    <a:pt x="50727" y="233680"/>
                  </a:lnTo>
                  <a:lnTo>
                    <a:pt x="59436" y="208280"/>
                  </a:lnTo>
                  <a:lnTo>
                    <a:pt x="59990" y="208280"/>
                  </a:lnTo>
                  <a:lnTo>
                    <a:pt x="65532" y="195580"/>
                  </a:lnTo>
                  <a:lnTo>
                    <a:pt x="66173" y="195580"/>
                  </a:lnTo>
                  <a:lnTo>
                    <a:pt x="77724" y="172720"/>
                  </a:lnTo>
                  <a:lnTo>
                    <a:pt x="85344" y="162560"/>
                  </a:lnTo>
                  <a:lnTo>
                    <a:pt x="101176" y="140970"/>
                  </a:lnTo>
                  <a:lnTo>
                    <a:pt x="100583" y="140970"/>
                  </a:lnTo>
                  <a:lnTo>
                    <a:pt x="119230" y="120650"/>
                  </a:lnTo>
                  <a:lnTo>
                    <a:pt x="118872" y="120650"/>
                  </a:lnTo>
                  <a:lnTo>
                    <a:pt x="140208" y="102870"/>
                  </a:lnTo>
                  <a:lnTo>
                    <a:pt x="138683" y="102870"/>
                  </a:lnTo>
                  <a:lnTo>
                    <a:pt x="161544" y="86360"/>
                  </a:lnTo>
                  <a:lnTo>
                    <a:pt x="162052" y="86360"/>
                  </a:lnTo>
                  <a:lnTo>
                    <a:pt x="172211" y="80010"/>
                  </a:lnTo>
                  <a:lnTo>
                    <a:pt x="170688" y="80010"/>
                  </a:lnTo>
                  <a:lnTo>
                    <a:pt x="182880" y="72389"/>
                  </a:lnTo>
                  <a:lnTo>
                    <a:pt x="184912" y="72389"/>
                  </a:lnTo>
                  <a:lnTo>
                    <a:pt x="195072" y="66039"/>
                  </a:lnTo>
                  <a:lnTo>
                    <a:pt x="197510" y="66039"/>
                  </a:lnTo>
                  <a:lnTo>
                    <a:pt x="207264" y="60960"/>
                  </a:lnTo>
                  <a:lnTo>
                    <a:pt x="220980" y="55880"/>
                  </a:lnTo>
                  <a:lnTo>
                    <a:pt x="222884" y="55880"/>
                  </a:lnTo>
                  <a:lnTo>
                    <a:pt x="233172" y="52070"/>
                  </a:lnTo>
                  <a:lnTo>
                    <a:pt x="231647" y="52070"/>
                  </a:lnTo>
                  <a:lnTo>
                    <a:pt x="246888" y="48260"/>
                  </a:lnTo>
                  <a:lnTo>
                    <a:pt x="245364" y="48260"/>
                  </a:lnTo>
                  <a:lnTo>
                    <a:pt x="259080" y="44450"/>
                  </a:lnTo>
                  <a:lnTo>
                    <a:pt x="272796" y="43180"/>
                  </a:lnTo>
                  <a:lnTo>
                    <a:pt x="288036" y="40639"/>
                  </a:lnTo>
                  <a:lnTo>
                    <a:pt x="300228" y="40639"/>
                  </a:lnTo>
                  <a:lnTo>
                    <a:pt x="315468" y="38100"/>
                  </a:lnTo>
                  <a:lnTo>
                    <a:pt x="466344" y="38100"/>
                  </a:lnTo>
                  <a:lnTo>
                    <a:pt x="423672" y="20320"/>
                  </a:lnTo>
                  <a:lnTo>
                    <a:pt x="409956" y="15239"/>
                  </a:lnTo>
                  <a:lnTo>
                    <a:pt x="394716" y="11430"/>
                  </a:lnTo>
                  <a:lnTo>
                    <a:pt x="379476" y="8889"/>
                  </a:lnTo>
                  <a:lnTo>
                    <a:pt x="362712" y="5080"/>
                  </a:lnTo>
                  <a:lnTo>
                    <a:pt x="332232" y="2539"/>
                  </a:lnTo>
                  <a:lnTo>
                    <a:pt x="315468" y="0"/>
                  </a:lnTo>
                  <a:close/>
                </a:path>
                <a:path w="631190" h="632460">
                  <a:moveTo>
                    <a:pt x="358140" y="590550"/>
                  </a:moveTo>
                  <a:lnTo>
                    <a:pt x="342900" y="593089"/>
                  </a:lnTo>
                  <a:lnTo>
                    <a:pt x="330708" y="593089"/>
                  </a:lnTo>
                  <a:lnTo>
                    <a:pt x="315468" y="594360"/>
                  </a:lnTo>
                  <a:lnTo>
                    <a:pt x="466344" y="594360"/>
                  </a:lnTo>
                  <a:lnTo>
                    <a:pt x="470407" y="591820"/>
                  </a:lnTo>
                  <a:lnTo>
                    <a:pt x="356616" y="591820"/>
                  </a:lnTo>
                  <a:lnTo>
                    <a:pt x="358140" y="590550"/>
                  </a:lnTo>
                  <a:close/>
                </a:path>
                <a:path w="631190" h="632460">
                  <a:moveTo>
                    <a:pt x="272796" y="590550"/>
                  </a:moveTo>
                  <a:lnTo>
                    <a:pt x="272796" y="591820"/>
                  </a:lnTo>
                  <a:lnTo>
                    <a:pt x="280416" y="591820"/>
                  </a:lnTo>
                  <a:lnTo>
                    <a:pt x="272796" y="590550"/>
                  </a:lnTo>
                  <a:close/>
                </a:path>
                <a:path w="631190" h="632460">
                  <a:moveTo>
                    <a:pt x="397764" y="581660"/>
                  </a:moveTo>
                  <a:lnTo>
                    <a:pt x="384048" y="585470"/>
                  </a:lnTo>
                  <a:lnTo>
                    <a:pt x="385572" y="585470"/>
                  </a:lnTo>
                  <a:lnTo>
                    <a:pt x="370332" y="589280"/>
                  </a:lnTo>
                  <a:lnTo>
                    <a:pt x="371855" y="589280"/>
                  </a:lnTo>
                  <a:lnTo>
                    <a:pt x="356616" y="591820"/>
                  </a:lnTo>
                  <a:lnTo>
                    <a:pt x="470407" y="591820"/>
                  </a:lnTo>
                  <a:lnTo>
                    <a:pt x="478536" y="586739"/>
                  </a:lnTo>
                  <a:lnTo>
                    <a:pt x="484414" y="582930"/>
                  </a:lnTo>
                  <a:lnTo>
                    <a:pt x="397764" y="582930"/>
                  </a:lnTo>
                  <a:lnTo>
                    <a:pt x="397764" y="581660"/>
                  </a:lnTo>
                  <a:close/>
                </a:path>
                <a:path w="631190" h="632460">
                  <a:moveTo>
                    <a:pt x="231647" y="581660"/>
                  </a:moveTo>
                  <a:lnTo>
                    <a:pt x="233172" y="582930"/>
                  </a:lnTo>
                  <a:lnTo>
                    <a:pt x="236728" y="582930"/>
                  </a:lnTo>
                  <a:lnTo>
                    <a:pt x="231647" y="581660"/>
                  </a:lnTo>
                  <a:close/>
                </a:path>
                <a:path w="631190" h="632460">
                  <a:moveTo>
                    <a:pt x="411480" y="576580"/>
                  </a:moveTo>
                  <a:lnTo>
                    <a:pt x="397764" y="582930"/>
                  </a:lnTo>
                  <a:lnTo>
                    <a:pt x="484414" y="582930"/>
                  </a:lnTo>
                  <a:lnTo>
                    <a:pt x="492252" y="577850"/>
                  </a:lnTo>
                  <a:lnTo>
                    <a:pt x="409956" y="577850"/>
                  </a:lnTo>
                  <a:lnTo>
                    <a:pt x="411480" y="576580"/>
                  </a:lnTo>
                  <a:close/>
                </a:path>
                <a:path w="631190" h="632460">
                  <a:moveTo>
                    <a:pt x="219455" y="576580"/>
                  </a:moveTo>
                  <a:lnTo>
                    <a:pt x="220980" y="577850"/>
                  </a:lnTo>
                  <a:lnTo>
                    <a:pt x="222199" y="577850"/>
                  </a:lnTo>
                  <a:lnTo>
                    <a:pt x="219455" y="576580"/>
                  </a:lnTo>
                  <a:close/>
                </a:path>
                <a:path w="631190" h="632460">
                  <a:moveTo>
                    <a:pt x="448056" y="560070"/>
                  </a:moveTo>
                  <a:lnTo>
                    <a:pt x="435864" y="567689"/>
                  </a:lnTo>
                  <a:lnTo>
                    <a:pt x="422147" y="571500"/>
                  </a:lnTo>
                  <a:lnTo>
                    <a:pt x="423672" y="571500"/>
                  </a:lnTo>
                  <a:lnTo>
                    <a:pt x="409956" y="577850"/>
                  </a:lnTo>
                  <a:lnTo>
                    <a:pt x="492252" y="577850"/>
                  </a:lnTo>
                  <a:lnTo>
                    <a:pt x="514894" y="561339"/>
                  </a:lnTo>
                  <a:lnTo>
                    <a:pt x="446532" y="561339"/>
                  </a:lnTo>
                  <a:lnTo>
                    <a:pt x="448056" y="560070"/>
                  </a:lnTo>
                  <a:close/>
                </a:path>
                <a:path w="631190" h="632460">
                  <a:moveTo>
                    <a:pt x="182880" y="560070"/>
                  </a:moveTo>
                  <a:lnTo>
                    <a:pt x="182880" y="561339"/>
                  </a:lnTo>
                  <a:lnTo>
                    <a:pt x="184911" y="561339"/>
                  </a:lnTo>
                  <a:lnTo>
                    <a:pt x="182880" y="560070"/>
                  </a:lnTo>
                  <a:close/>
                </a:path>
                <a:path w="631190" h="632460">
                  <a:moveTo>
                    <a:pt x="470916" y="546100"/>
                  </a:moveTo>
                  <a:lnTo>
                    <a:pt x="458724" y="553720"/>
                  </a:lnTo>
                  <a:lnTo>
                    <a:pt x="460248" y="553720"/>
                  </a:lnTo>
                  <a:lnTo>
                    <a:pt x="446532" y="561339"/>
                  </a:lnTo>
                  <a:lnTo>
                    <a:pt x="514894" y="561339"/>
                  </a:lnTo>
                  <a:lnTo>
                    <a:pt x="516636" y="560070"/>
                  </a:lnTo>
                  <a:lnTo>
                    <a:pt x="529970" y="547370"/>
                  </a:lnTo>
                  <a:lnTo>
                    <a:pt x="469392" y="547370"/>
                  </a:lnTo>
                  <a:lnTo>
                    <a:pt x="470916" y="546100"/>
                  </a:lnTo>
                  <a:close/>
                </a:path>
                <a:path w="631190" h="632460">
                  <a:moveTo>
                    <a:pt x="160019" y="546100"/>
                  </a:moveTo>
                  <a:lnTo>
                    <a:pt x="161544" y="547370"/>
                  </a:lnTo>
                  <a:lnTo>
                    <a:pt x="162052" y="547370"/>
                  </a:lnTo>
                  <a:lnTo>
                    <a:pt x="160019" y="546100"/>
                  </a:lnTo>
                  <a:close/>
                </a:path>
                <a:path w="631190" h="632460">
                  <a:moveTo>
                    <a:pt x="561954" y="513080"/>
                  </a:moveTo>
                  <a:lnTo>
                    <a:pt x="512064" y="513080"/>
                  </a:lnTo>
                  <a:lnTo>
                    <a:pt x="490728" y="530860"/>
                  </a:lnTo>
                  <a:lnTo>
                    <a:pt x="492252" y="530860"/>
                  </a:lnTo>
                  <a:lnTo>
                    <a:pt x="469392" y="547370"/>
                  </a:lnTo>
                  <a:lnTo>
                    <a:pt x="529970" y="547370"/>
                  </a:lnTo>
                  <a:lnTo>
                    <a:pt x="537972" y="539750"/>
                  </a:lnTo>
                  <a:lnTo>
                    <a:pt x="559308" y="516889"/>
                  </a:lnTo>
                  <a:lnTo>
                    <a:pt x="561954" y="513080"/>
                  </a:lnTo>
                  <a:close/>
                </a:path>
                <a:path w="631190" h="632460">
                  <a:moveTo>
                    <a:pt x="119230" y="513080"/>
                  </a:moveTo>
                  <a:lnTo>
                    <a:pt x="118872" y="513080"/>
                  </a:lnTo>
                  <a:lnTo>
                    <a:pt x="120396" y="514350"/>
                  </a:lnTo>
                  <a:lnTo>
                    <a:pt x="119230" y="513080"/>
                  </a:lnTo>
                  <a:close/>
                </a:path>
                <a:path w="631190" h="632460">
                  <a:moveTo>
                    <a:pt x="576072" y="492760"/>
                  </a:moveTo>
                  <a:lnTo>
                    <a:pt x="530352" y="492760"/>
                  </a:lnTo>
                  <a:lnTo>
                    <a:pt x="510539" y="514350"/>
                  </a:lnTo>
                  <a:lnTo>
                    <a:pt x="512064" y="513080"/>
                  </a:lnTo>
                  <a:lnTo>
                    <a:pt x="561954" y="513080"/>
                  </a:lnTo>
                  <a:lnTo>
                    <a:pt x="576072" y="492760"/>
                  </a:lnTo>
                  <a:close/>
                </a:path>
                <a:path w="631190" h="632460">
                  <a:moveTo>
                    <a:pt x="101176" y="492760"/>
                  </a:moveTo>
                  <a:lnTo>
                    <a:pt x="100583" y="492760"/>
                  </a:lnTo>
                  <a:lnTo>
                    <a:pt x="102108" y="494030"/>
                  </a:lnTo>
                  <a:lnTo>
                    <a:pt x="101176" y="492760"/>
                  </a:lnTo>
                  <a:close/>
                </a:path>
                <a:path w="631190" h="632460">
                  <a:moveTo>
                    <a:pt x="545592" y="471170"/>
                  </a:moveTo>
                  <a:lnTo>
                    <a:pt x="528828" y="494030"/>
                  </a:lnTo>
                  <a:lnTo>
                    <a:pt x="530352" y="492760"/>
                  </a:lnTo>
                  <a:lnTo>
                    <a:pt x="576072" y="492760"/>
                  </a:lnTo>
                  <a:lnTo>
                    <a:pt x="585216" y="480060"/>
                  </a:lnTo>
                  <a:lnTo>
                    <a:pt x="589570" y="472439"/>
                  </a:lnTo>
                  <a:lnTo>
                    <a:pt x="545592" y="472439"/>
                  </a:lnTo>
                  <a:lnTo>
                    <a:pt x="545592" y="471170"/>
                  </a:lnTo>
                  <a:close/>
                </a:path>
                <a:path w="631190" h="632460">
                  <a:moveTo>
                    <a:pt x="85344" y="471170"/>
                  </a:moveTo>
                  <a:lnTo>
                    <a:pt x="85344" y="472439"/>
                  </a:lnTo>
                  <a:lnTo>
                    <a:pt x="86275" y="472439"/>
                  </a:lnTo>
                  <a:lnTo>
                    <a:pt x="85344" y="471170"/>
                  </a:lnTo>
                  <a:close/>
                </a:path>
                <a:path w="631190" h="632460">
                  <a:moveTo>
                    <a:pt x="559308" y="448310"/>
                  </a:moveTo>
                  <a:lnTo>
                    <a:pt x="551688" y="461010"/>
                  </a:lnTo>
                  <a:lnTo>
                    <a:pt x="553212" y="461010"/>
                  </a:lnTo>
                  <a:lnTo>
                    <a:pt x="545592" y="472439"/>
                  </a:lnTo>
                  <a:lnTo>
                    <a:pt x="589570" y="472439"/>
                  </a:lnTo>
                  <a:lnTo>
                    <a:pt x="600456" y="453389"/>
                  </a:lnTo>
                  <a:lnTo>
                    <a:pt x="601564" y="450850"/>
                  </a:lnTo>
                  <a:lnTo>
                    <a:pt x="559308" y="450850"/>
                  </a:lnTo>
                  <a:lnTo>
                    <a:pt x="559308" y="448310"/>
                  </a:lnTo>
                  <a:close/>
                </a:path>
                <a:path w="631190" h="632460">
                  <a:moveTo>
                    <a:pt x="71628" y="448310"/>
                  </a:moveTo>
                  <a:lnTo>
                    <a:pt x="71628" y="450850"/>
                  </a:lnTo>
                  <a:lnTo>
                    <a:pt x="72847" y="450850"/>
                  </a:lnTo>
                  <a:lnTo>
                    <a:pt x="71628" y="448310"/>
                  </a:lnTo>
                  <a:close/>
                </a:path>
                <a:path w="631190" h="632460">
                  <a:moveTo>
                    <a:pt x="565404" y="436880"/>
                  </a:moveTo>
                  <a:lnTo>
                    <a:pt x="559308" y="450850"/>
                  </a:lnTo>
                  <a:lnTo>
                    <a:pt x="601564" y="450850"/>
                  </a:lnTo>
                  <a:lnTo>
                    <a:pt x="606552" y="439420"/>
                  </a:lnTo>
                  <a:lnTo>
                    <a:pt x="606967" y="438150"/>
                  </a:lnTo>
                  <a:lnTo>
                    <a:pt x="565404" y="438150"/>
                  </a:lnTo>
                  <a:lnTo>
                    <a:pt x="565404" y="436880"/>
                  </a:lnTo>
                  <a:close/>
                </a:path>
                <a:path w="631190" h="632460">
                  <a:moveTo>
                    <a:pt x="65532" y="436880"/>
                  </a:moveTo>
                  <a:lnTo>
                    <a:pt x="65532" y="438150"/>
                  </a:lnTo>
                  <a:lnTo>
                    <a:pt x="66086" y="438150"/>
                  </a:lnTo>
                  <a:lnTo>
                    <a:pt x="65532" y="436880"/>
                  </a:lnTo>
                  <a:close/>
                </a:path>
                <a:path w="631190" h="632460">
                  <a:moveTo>
                    <a:pt x="571500" y="424180"/>
                  </a:moveTo>
                  <a:lnTo>
                    <a:pt x="565404" y="438150"/>
                  </a:lnTo>
                  <a:lnTo>
                    <a:pt x="606967" y="438150"/>
                  </a:lnTo>
                  <a:lnTo>
                    <a:pt x="611124" y="425450"/>
                  </a:lnTo>
                  <a:lnTo>
                    <a:pt x="571500" y="425450"/>
                  </a:lnTo>
                  <a:lnTo>
                    <a:pt x="571500" y="424180"/>
                  </a:lnTo>
                  <a:close/>
                </a:path>
                <a:path w="631190" h="632460">
                  <a:moveTo>
                    <a:pt x="59436" y="424180"/>
                  </a:moveTo>
                  <a:lnTo>
                    <a:pt x="59436" y="425450"/>
                  </a:lnTo>
                  <a:lnTo>
                    <a:pt x="59990" y="425450"/>
                  </a:lnTo>
                  <a:lnTo>
                    <a:pt x="59436" y="424180"/>
                  </a:lnTo>
                  <a:close/>
                </a:path>
                <a:path w="631190" h="632460">
                  <a:moveTo>
                    <a:pt x="580644" y="398780"/>
                  </a:moveTo>
                  <a:lnTo>
                    <a:pt x="571500" y="425450"/>
                  </a:lnTo>
                  <a:lnTo>
                    <a:pt x="611124" y="425450"/>
                  </a:lnTo>
                  <a:lnTo>
                    <a:pt x="617220" y="410210"/>
                  </a:lnTo>
                  <a:lnTo>
                    <a:pt x="619252" y="400050"/>
                  </a:lnTo>
                  <a:lnTo>
                    <a:pt x="580644" y="400050"/>
                  </a:lnTo>
                  <a:lnTo>
                    <a:pt x="580644" y="398780"/>
                  </a:lnTo>
                  <a:close/>
                </a:path>
                <a:path w="631190" h="632460">
                  <a:moveTo>
                    <a:pt x="50292" y="398780"/>
                  </a:moveTo>
                  <a:lnTo>
                    <a:pt x="50292" y="400050"/>
                  </a:lnTo>
                  <a:lnTo>
                    <a:pt x="50727" y="400050"/>
                  </a:lnTo>
                  <a:lnTo>
                    <a:pt x="50292" y="398780"/>
                  </a:lnTo>
                  <a:close/>
                </a:path>
                <a:path w="631190" h="632460">
                  <a:moveTo>
                    <a:pt x="586740" y="372110"/>
                  </a:moveTo>
                  <a:lnTo>
                    <a:pt x="580644" y="400050"/>
                  </a:lnTo>
                  <a:lnTo>
                    <a:pt x="619252" y="400050"/>
                  </a:lnTo>
                  <a:lnTo>
                    <a:pt x="620268" y="394970"/>
                  </a:lnTo>
                  <a:lnTo>
                    <a:pt x="624840" y="379730"/>
                  </a:lnTo>
                  <a:lnTo>
                    <a:pt x="625856" y="374650"/>
                  </a:lnTo>
                  <a:lnTo>
                    <a:pt x="586740" y="374650"/>
                  </a:lnTo>
                  <a:lnTo>
                    <a:pt x="586740" y="372110"/>
                  </a:lnTo>
                  <a:close/>
                </a:path>
                <a:path w="631190" h="632460">
                  <a:moveTo>
                    <a:pt x="43727" y="372110"/>
                  </a:moveTo>
                  <a:lnTo>
                    <a:pt x="42672" y="372110"/>
                  </a:lnTo>
                  <a:lnTo>
                    <a:pt x="44196" y="374650"/>
                  </a:lnTo>
                  <a:lnTo>
                    <a:pt x="43727" y="372110"/>
                  </a:lnTo>
                  <a:close/>
                </a:path>
                <a:path w="631190" h="632460">
                  <a:moveTo>
                    <a:pt x="589788" y="358139"/>
                  </a:moveTo>
                  <a:lnTo>
                    <a:pt x="586740" y="374650"/>
                  </a:lnTo>
                  <a:lnTo>
                    <a:pt x="625856" y="374650"/>
                  </a:lnTo>
                  <a:lnTo>
                    <a:pt x="627888" y="364489"/>
                  </a:lnTo>
                  <a:lnTo>
                    <a:pt x="628269" y="360680"/>
                  </a:lnTo>
                  <a:lnTo>
                    <a:pt x="589788" y="360680"/>
                  </a:lnTo>
                  <a:lnTo>
                    <a:pt x="589788" y="358139"/>
                  </a:lnTo>
                  <a:close/>
                </a:path>
                <a:path w="631190" h="632460">
                  <a:moveTo>
                    <a:pt x="41147" y="358139"/>
                  </a:moveTo>
                  <a:lnTo>
                    <a:pt x="41147" y="360680"/>
                  </a:lnTo>
                  <a:lnTo>
                    <a:pt x="41616" y="360680"/>
                  </a:lnTo>
                  <a:lnTo>
                    <a:pt x="41147" y="358139"/>
                  </a:lnTo>
                  <a:close/>
                </a:path>
                <a:path w="631190" h="632460">
                  <a:moveTo>
                    <a:pt x="626110" y="260350"/>
                  </a:moveTo>
                  <a:lnTo>
                    <a:pt x="586740" y="260350"/>
                  </a:lnTo>
                  <a:lnTo>
                    <a:pt x="589788" y="275589"/>
                  </a:lnTo>
                  <a:lnTo>
                    <a:pt x="592836" y="302260"/>
                  </a:lnTo>
                  <a:lnTo>
                    <a:pt x="592836" y="331470"/>
                  </a:lnTo>
                  <a:lnTo>
                    <a:pt x="591312" y="345439"/>
                  </a:lnTo>
                  <a:lnTo>
                    <a:pt x="589788" y="360680"/>
                  </a:lnTo>
                  <a:lnTo>
                    <a:pt x="628269" y="360680"/>
                  </a:lnTo>
                  <a:lnTo>
                    <a:pt x="629412" y="349250"/>
                  </a:lnTo>
                  <a:lnTo>
                    <a:pt x="630936" y="332739"/>
                  </a:lnTo>
                  <a:lnTo>
                    <a:pt x="630936" y="300989"/>
                  </a:lnTo>
                  <a:lnTo>
                    <a:pt x="629412" y="284480"/>
                  </a:lnTo>
                  <a:lnTo>
                    <a:pt x="627888" y="269239"/>
                  </a:lnTo>
                  <a:lnTo>
                    <a:pt x="626110" y="260350"/>
                  </a:lnTo>
                  <a:close/>
                </a:path>
                <a:path w="631190" h="632460">
                  <a:moveTo>
                    <a:pt x="41702" y="273050"/>
                  </a:moveTo>
                  <a:lnTo>
                    <a:pt x="41147" y="273050"/>
                  </a:lnTo>
                  <a:lnTo>
                    <a:pt x="41147" y="275589"/>
                  </a:lnTo>
                  <a:lnTo>
                    <a:pt x="41702" y="273050"/>
                  </a:lnTo>
                  <a:close/>
                </a:path>
                <a:path w="631190" h="632460">
                  <a:moveTo>
                    <a:pt x="619252" y="233680"/>
                  </a:moveTo>
                  <a:lnTo>
                    <a:pt x="580644" y="233680"/>
                  </a:lnTo>
                  <a:lnTo>
                    <a:pt x="586740" y="261620"/>
                  </a:lnTo>
                  <a:lnTo>
                    <a:pt x="586740" y="260350"/>
                  </a:lnTo>
                  <a:lnTo>
                    <a:pt x="626110" y="260350"/>
                  </a:lnTo>
                  <a:lnTo>
                    <a:pt x="624840" y="254000"/>
                  </a:lnTo>
                  <a:lnTo>
                    <a:pt x="620268" y="238760"/>
                  </a:lnTo>
                  <a:lnTo>
                    <a:pt x="619252" y="233680"/>
                  </a:lnTo>
                  <a:close/>
                </a:path>
                <a:path w="631190" h="632460">
                  <a:moveTo>
                    <a:pt x="50727" y="233680"/>
                  </a:moveTo>
                  <a:lnTo>
                    <a:pt x="50292" y="233680"/>
                  </a:lnTo>
                  <a:lnTo>
                    <a:pt x="50292" y="234950"/>
                  </a:lnTo>
                  <a:lnTo>
                    <a:pt x="50727" y="233680"/>
                  </a:lnTo>
                  <a:close/>
                </a:path>
                <a:path w="631190" h="632460">
                  <a:moveTo>
                    <a:pt x="611124" y="208280"/>
                  </a:moveTo>
                  <a:lnTo>
                    <a:pt x="571500" y="208280"/>
                  </a:lnTo>
                  <a:lnTo>
                    <a:pt x="580644" y="234950"/>
                  </a:lnTo>
                  <a:lnTo>
                    <a:pt x="580644" y="233680"/>
                  </a:lnTo>
                  <a:lnTo>
                    <a:pt x="619252" y="233680"/>
                  </a:lnTo>
                  <a:lnTo>
                    <a:pt x="617220" y="223520"/>
                  </a:lnTo>
                  <a:lnTo>
                    <a:pt x="611124" y="208280"/>
                  </a:lnTo>
                  <a:close/>
                </a:path>
                <a:path w="631190" h="632460">
                  <a:moveTo>
                    <a:pt x="59990" y="208280"/>
                  </a:moveTo>
                  <a:lnTo>
                    <a:pt x="59436" y="208280"/>
                  </a:lnTo>
                  <a:lnTo>
                    <a:pt x="59436" y="209550"/>
                  </a:lnTo>
                  <a:lnTo>
                    <a:pt x="59990" y="208280"/>
                  </a:lnTo>
                  <a:close/>
                </a:path>
                <a:path w="631190" h="632460">
                  <a:moveTo>
                    <a:pt x="606967" y="195580"/>
                  </a:moveTo>
                  <a:lnTo>
                    <a:pt x="565404" y="195580"/>
                  </a:lnTo>
                  <a:lnTo>
                    <a:pt x="571500" y="209550"/>
                  </a:lnTo>
                  <a:lnTo>
                    <a:pt x="571500" y="208280"/>
                  </a:lnTo>
                  <a:lnTo>
                    <a:pt x="611124" y="208280"/>
                  </a:lnTo>
                  <a:lnTo>
                    <a:pt x="606967" y="195580"/>
                  </a:lnTo>
                  <a:close/>
                </a:path>
                <a:path w="631190" h="632460">
                  <a:moveTo>
                    <a:pt x="66173" y="195580"/>
                  </a:moveTo>
                  <a:lnTo>
                    <a:pt x="65532" y="195580"/>
                  </a:lnTo>
                  <a:lnTo>
                    <a:pt x="65532" y="196850"/>
                  </a:lnTo>
                  <a:lnTo>
                    <a:pt x="66173" y="195580"/>
                  </a:lnTo>
                  <a:close/>
                </a:path>
                <a:path w="631190" h="632460">
                  <a:moveTo>
                    <a:pt x="528828" y="139700"/>
                  </a:moveTo>
                  <a:lnTo>
                    <a:pt x="545592" y="162560"/>
                  </a:lnTo>
                  <a:lnTo>
                    <a:pt x="553212" y="172720"/>
                  </a:lnTo>
                  <a:lnTo>
                    <a:pt x="551688" y="172720"/>
                  </a:lnTo>
                  <a:lnTo>
                    <a:pt x="559308" y="185420"/>
                  </a:lnTo>
                  <a:lnTo>
                    <a:pt x="565404" y="196850"/>
                  </a:lnTo>
                  <a:lnTo>
                    <a:pt x="565404" y="195580"/>
                  </a:lnTo>
                  <a:lnTo>
                    <a:pt x="606967" y="195580"/>
                  </a:lnTo>
                  <a:lnTo>
                    <a:pt x="606552" y="194310"/>
                  </a:lnTo>
                  <a:lnTo>
                    <a:pt x="600456" y="180339"/>
                  </a:lnTo>
                  <a:lnTo>
                    <a:pt x="585216" y="152400"/>
                  </a:lnTo>
                  <a:lnTo>
                    <a:pt x="576072" y="140970"/>
                  </a:lnTo>
                  <a:lnTo>
                    <a:pt x="530352" y="140970"/>
                  </a:lnTo>
                  <a:lnTo>
                    <a:pt x="528828" y="139700"/>
                  </a:lnTo>
                  <a:close/>
                </a:path>
                <a:path w="631190" h="632460">
                  <a:moveTo>
                    <a:pt x="102108" y="139700"/>
                  </a:moveTo>
                  <a:lnTo>
                    <a:pt x="100583" y="140970"/>
                  </a:lnTo>
                  <a:lnTo>
                    <a:pt x="101176" y="140970"/>
                  </a:lnTo>
                  <a:lnTo>
                    <a:pt x="102108" y="139700"/>
                  </a:lnTo>
                  <a:close/>
                </a:path>
                <a:path w="631190" h="632460">
                  <a:moveTo>
                    <a:pt x="510540" y="119380"/>
                  </a:moveTo>
                  <a:lnTo>
                    <a:pt x="530352" y="140970"/>
                  </a:lnTo>
                  <a:lnTo>
                    <a:pt x="576072" y="140970"/>
                  </a:lnTo>
                  <a:lnTo>
                    <a:pt x="561954" y="120650"/>
                  </a:lnTo>
                  <a:lnTo>
                    <a:pt x="512064" y="120650"/>
                  </a:lnTo>
                  <a:lnTo>
                    <a:pt x="510540" y="119380"/>
                  </a:lnTo>
                  <a:close/>
                </a:path>
                <a:path w="631190" h="632460">
                  <a:moveTo>
                    <a:pt x="120395" y="119380"/>
                  </a:moveTo>
                  <a:lnTo>
                    <a:pt x="118872" y="120650"/>
                  </a:lnTo>
                  <a:lnTo>
                    <a:pt x="119230" y="120650"/>
                  </a:lnTo>
                  <a:lnTo>
                    <a:pt x="120395" y="119380"/>
                  </a:lnTo>
                  <a:close/>
                </a:path>
                <a:path w="631190" h="632460">
                  <a:moveTo>
                    <a:pt x="529970" y="86360"/>
                  </a:moveTo>
                  <a:lnTo>
                    <a:pt x="469392" y="86360"/>
                  </a:lnTo>
                  <a:lnTo>
                    <a:pt x="492252" y="102870"/>
                  </a:lnTo>
                  <a:lnTo>
                    <a:pt x="490728" y="102870"/>
                  </a:lnTo>
                  <a:lnTo>
                    <a:pt x="512064" y="120650"/>
                  </a:lnTo>
                  <a:lnTo>
                    <a:pt x="561954" y="120650"/>
                  </a:lnTo>
                  <a:lnTo>
                    <a:pt x="559308" y="116839"/>
                  </a:lnTo>
                  <a:lnTo>
                    <a:pt x="537972" y="93980"/>
                  </a:lnTo>
                  <a:lnTo>
                    <a:pt x="529970" y="86360"/>
                  </a:lnTo>
                  <a:close/>
                </a:path>
                <a:path w="631190" h="632460">
                  <a:moveTo>
                    <a:pt x="162052" y="86360"/>
                  </a:moveTo>
                  <a:lnTo>
                    <a:pt x="161544" y="86360"/>
                  </a:lnTo>
                  <a:lnTo>
                    <a:pt x="160019" y="87630"/>
                  </a:lnTo>
                  <a:lnTo>
                    <a:pt x="162052" y="86360"/>
                  </a:lnTo>
                  <a:close/>
                </a:path>
                <a:path w="631190" h="632460">
                  <a:moveTo>
                    <a:pt x="514894" y="72389"/>
                  </a:moveTo>
                  <a:lnTo>
                    <a:pt x="446532" y="72389"/>
                  </a:lnTo>
                  <a:lnTo>
                    <a:pt x="460248" y="80010"/>
                  </a:lnTo>
                  <a:lnTo>
                    <a:pt x="458724" y="80010"/>
                  </a:lnTo>
                  <a:lnTo>
                    <a:pt x="470916" y="87630"/>
                  </a:lnTo>
                  <a:lnTo>
                    <a:pt x="469392" y="86360"/>
                  </a:lnTo>
                  <a:lnTo>
                    <a:pt x="529970" y="86360"/>
                  </a:lnTo>
                  <a:lnTo>
                    <a:pt x="516636" y="73660"/>
                  </a:lnTo>
                  <a:lnTo>
                    <a:pt x="514894" y="72389"/>
                  </a:lnTo>
                  <a:close/>
                </a:path>
                <a:path w="631190" h="632460">
                  <a:moveTo>
                    <a:pt x="184912" y="72389"/>
                  </a:moveTo>
                  <a:lnTo>
                    <a:pt x="182880" y="72389"/>
                  </a:lnTo>
                  <a:lnTo>
                    <a:pt x="182880" y="73660"/>
                  </a:lnTo>
                  <a:lnTo>
                    <a:pt x="184912" y="72389"/>
                  </a:lnTo>
                  <a:close/>
                </a:path>
                <a:path w="631190" h="632460">
                  <a:moveTo>
                    <a:pt x="506185" y="66039"/>
                  </a:moveTo>
                  <a:lnTo>
                    <a:pt x="435864" y="66039"/>
                  </a:lnTo>
                  <a:lnTo>
                    <a:pt x="448056" y="73660"/>
                  </a:lnTo>
                  <a:lnTo>
                    <a:pt x="446532" y="72389"/>
                  </a:lnTo>
                  <a:lnTo>
                    <a:pt x="514894" y="72389"/>
                  </a:lnTo>
                  <a:lnTo>
                    <a:pt x="506185" y="66039"/>
                  </a:lnTo>
                  <a:close/>
                </a:path>
                <a:path w="631190" h="632460">
                  <a:moveTo>
                    <a:pt x="197510" y="66039"/>
                  </a:moveTo>
                  <a:lnTo>
                    <a:pt x="195072" y="66039"/>
                  </a:lnTo>
                  <a:lnTo>
                    <a:pt x="195072" y="67310"/>
                  </a:lnTo>
                  <a:lnTo>
                    <a:pt x="197510" y="66039"/>
                  </a:lnTo>
                  <a:close/>
                </a:path>
                <a:path w="631190" h="632460">
                  <a:moveTo>
                    <a:pt x="492252" y="55880"/>
                  </a:moveTo>
                  <a:lnTo>
                    <a:pt x="409956" y="55880"/>
                  </a:lnTo>
                  <a:lnTo>
                    <a:pt x="423672" y="60960"/>
                  </a:lnTo>
                  <a:lnTo>
                    <a:pt x="435864" y="67310"/>
                  </a:lnTo>
                  <a:lnTo>
                    <a:pt x="435864" y="66039"/>
                  </a:lnTo>
                  <a:lnTo>
                    <a:pt x="506185" y="66039"/>
                  </a:lnTo>
                  <a:lnTo>
                    <a:pt x="492252" y="55880"/>
                  </a:lnTo>
                  <a:close/>
                </a:path>
                <a:path w="631190" h="632460">
                  <a:moveTo>
                    <a:pt x="222884" y="55880"/>
                  </a:moveTo>
                  <a:lnTo>
                    <a:pt x="220980" y="55880"/>
                  </a:lnTo>
                  <a:lnTo>
                    <a:pt x="219455" y="57150"/>
                  </a:lnTo>
                  <a:lnTo>
                    <a:pt x="222884" y="55880"/>
                  </a:lnTo>
                  <a:close/>
                </a:path>
                <a:path w="631190" h="632460">
                  <a:moveTo>
                    <a:pt x="466344" y="38100"/>
                  </a:moveTo>
                  <a:lnTo>
                    <a:pt x="315468" y="38100"/>
                  </a:lnTo>
                  <a:lnTo>
                    <a:pt x="330708" y="40639"/>
                  </a:lnTo>
                  <a:lnTo>
                    <a:pt x="342900" y="40639"/>
                  </a:lnTo>
                  <a:lnTo>
                    <a:pt x="358140" y="43180"/>
                  </a:lnTo>
                  <a:lnTo>
                    <a:pt x="356616" y="43180"/>
                  </a:lnTo>
                  <a:lnTo>
                    <a:pt x="371855" y="44450"/>
                  </a:lnTo>
                  <a:lnTo>
                    <a:pt x="370332" y="44450"/>
                  </a:lnTo>
                  <a:lnTo>
                    <a:pt x="385572" y="48260"/>
                  </a:lnTo>
                  <a:lnTo>
                    <a:pt x="384048" y="48260"/>
                  </a:lnTo>
                  <a:lnTo>
                    <a:pt x="411480" y="57150"/>
                  </a:lnTo>
                  <a:lnTo>
                    <a:pt x="409956" y="55880"/>
                  </a:lnTo>
                  <a:lnTo>
                    <a:pt x="492252" y="55880"/>
                  </a:lnTo>
                  <a:lnTo>
                    <a:pt x="478536" y="46989"/>
                  </a:lnTo>
                  <a:lnTo>
                    <a:pt x="466344" y="3810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 sz="1600">
                <a:latin typeface="Candara" panose="020E0502030303020204" pitchFamily="34" charset="0"/>
              </a:endParaRPr>
            </a:p>
          </p:txBody>
        </p:sp>
        <p:sp>
          <p:nvSpPr>
            <p:cNvPr id="124" name="object 14"/>
            <p:cNvSpPr txBox="1"/>
            <p:nvPr/>
          </p:nvSpPr>
          <p:spPr>
            <a:xfrm>
              <a:off x="266650" y="921277"/>
              <a:ext cx="216652" cy="458084"/>
            </a:xfrm>
            <a:prstGeom prst="rect">
              <a:avLst/>
            </a:prstGeom>
            <a:grpFill/>
          </p:spPr>
          <p:txBody>
            <a:bodyPr vert="horz" wrap="square" lIns="0" tIns="11694" rIns="0" bIns="0" rtlCol="0">
              <a:spAutoFit/>
            </a:bodyPr>
            <a:lstStyle/>
            <a:p>
              <a:pPr marL="11136">
                <a:spcBef>
                  <a:spcPts val="92"/>
                </a:spcBef>
              </a:pPr>
              <a:r>
                <a:rPr lang="en-US" sz="2900" dirty="0">
                  <a:latin typeface="Candara" panose="020E0502030303020204" pitchFamily="34" charset="0"/>
                  <a:cs typeface="Arial"/>
                </a:rPr>
                <a:t>7</a:t>
              </a:r>
              <a:endParaRPr sz="2900" dirty="0">
                <a:latin typeface="Candara" panose="020E0502030303020204" pitchFamily="34" charset="0"/>
                <a:cs typeface="Arial"/>
              </a:endParaRPr>
            </a:p>
          </p:txBody>
        </p:sp>
      </p:grp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484561" y="117906"/>
            <a:ext cx="1197611" cy="289821"/>
          </a:xfrm>
          <a:prstGeom prst="rect">
            <a:avLst/>
          </a:prstGeom>
        </p:spPr>
        <p:txBody>
          <a:bodyPr vert="horz" wrap="square" lIns="0" tIns="12698" rIns="0" bIns="0" rtlCol="0">
            <a:spAutoFit/>
          </a:bodyPr>
          <a:lstStyle/>
          <a:p>
            <a:pPr marL="12698" marR="5080">
              <a:spcBef>
                <a:spcPts val="100"/>
              </a:spcBef>
            </a:pPr>
            <a:r>
              <a:rPr sz="600" b="1" spc="40" dirty="0">
                <a:solidFill>
                  <a:srgbClr val="FFFFFF"/>
                </a:solidFill>
                <a:latin typeface="Candara" panose="020E0502030303020204" pitchFamily="34" charset="0"/>
                <a:cs typeface="Trebuchet MS"/>
              </a:rPr>
              <a:t>KEMENTERIAN</a:t>
            </a:r>
            <a:r>
              <a:rPr sz="600" b="1" spc="-44" dirty="0">
                <a:solidFill>
                  <a:srgbClr val="FFFFFF"/>
                </a:solidFill>
                <a:latin typeface="Candara" panose="020E0502030303020204" pitchFamily="34" charset="0"/>
                <a:cs typeface="Trebuchet MS"/>
              </a:rPr>
              <a:t> </a:t>
            </a:r>
            <a:r>
              <a:rPr sz="600" b="1" spc="50" dirty="0">
                <a:solidFill>
                  <a:srgbClr val="FFFFFF"/>
                </a:solidFill>
                <a:latin typeface="Candara" panose="020E0502030303020204" pitchFamily="34" charset="0"/>
                <a:cs typeface="Trebuchet MS"/>
              </a:rPr>
              <a:t>KOORDINATOR  </a:t>
            </a:r>
            <a:r>
              <a:rPr sz="600" b="1" spc="70" dirty="0">
                <a:solidFill>
                  <a:srgbClr val="FFFFFF"/>
                </a:solidFill>
                <a:latin typeface="Candara" panose="020E0502030303020204" pitchFamily="34" charset="0"/>
                <a:cs typeface="Trebuchet MS"/>
              </a:rPr>
              <a:t>BIDANG </a:t>
            </a:r>
            <a:r>
              <a:rPr sz="600" b="1" spc="55" dirty="0">
                <a:solidFill>
                  <a:srgbClr val="FFFFFF"/>
                </a:solidFill>
                <a:latin typeface="Candara" panose="020E0502030303020204" pitchFamily="34" charset="0"/>
                <a:cs typeface="Trebuchet MS"/>
              </a:rPr>
              <a:t>PEREKONOMIAN  </a:t>
            </a:r>
            <a:r>
              <a:rPr sz="600" b="1" spc="30" dirty="0">
                <a:solidFill>
                  <a:srgbClr val="FFFFFF"/>
                </a:solidFill>
                <a:latin typeface="Candara" panose="020E0502030303020204" pitchFamily="34" charset="0"/>
                <a:cs typeface="Trebuchet MS"/>
              </a:rPr>
              <a:t>REPUBLIK</a:t>
            </a:r>
            <a:r>
              <a:rPr sz="600" b="1" dirty="0">
                <a:solidFill>
                  <a:srgbClr val="FFFFFF"/>
                </a:solidFill>
                <a:latin typeface="Candara" panose="020E0502030303020204" pitchFamily="34" charset="0"/>
                <a:cs typeface="Trebuchet MS"/>
              </a:rPr>
              <a:t> </a:t>
            </a:r>
            <a:r>
              <a:rPr sz="600" b="1" spc="60" dirty="0">
                <a:solidFill>
                  <a:srgbClr val="FFFFFF"/>
                </a:solidFill>
                <a:latin typeface="Candara" panose="020E0502030303020204" pitchFamily="34" charset="0"/>
                <a:cs typeface="Trebuchet MS"/>
              </a:rPr>
              <a:t>INDONESIA</a:t>
            </a:r>
            <a:endParaRPr sz="600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14291" y="847283"/>
            <a:ext cx="5641146" cy="20627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625767" y="962025"/>
            <a:ext cx="1083133" cy="13155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938362" y="4512387"/>
            <a:ext cx="667386" cy="196215"/>
          </a:xfrm>
          <a:custGeom>
            <a:avLst/>
            <a:gdLst/>
            <a:ahLst/>
            <a:cxnLst/>
            <a:rect l="l" t="t" r="r" b="b"/>
            <a:pathLst>
              <a:path w="667385" h="196214">
                <a:moveTo>
                  <a:pt x="0" y="195605"/>
                </a:moveTo>
                <a:lnTo>
                  <a:pt x="667067" y="195605"/>
                </a:lnTo>
                <a:lnTo>
                  <a:pt x="667067" y="0"/>
                </a:lnTo>
                <a:lnTo>
                  <a:pt x="0" y="0"/>
                </a:lnTo>
                <a:lnTo>
                  <a:pt x="0" y="195605"/>
                </a:lnTo>
                <a:close/>
              </a:path>
            </a:pathLst>
          </a:custGeom>
          <a:solidFill>
            <a:srgbClr val="CCD0D2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782878" y="4707979"/>
            <a:ext cx="978535" cy="155575"/>
          </a:xfrm>
          <a:custGeom>
            <a:avLst/>
            <a:gdLst/>
            <a:ahLst/>
            <a:cxnLst/>
            <a:rect l="l" t="t" r="r" b="b"/>
            <a:pathLst>
              <a:path w="978535" h="155575">
                <a:moveTo>
                  <a:pt x="900290" y="0"/>
                </a:moveTo>
                <a:lnTo>
                  <a:pt x="77736" y="0"/>
                </a:lnTo>
                <a:lnTo>
                  <a:pt x="47609" y="6152"/>
                </a:lnTo>
                <a:lnTo>
                  <a:pt x="22885" y="22886"/>
                </a:lnTo>
                <a:lnTo>
                  <a:pt x="6152" y="47614"/>
                </a:lnTo>
                <a:lnTo>
                  <a:pt x="0" y="77749"/>
                </a:lnTo>
                <a:lnTo>
                  <a:pt x="6152" y="107876"/>
                </a:lnTo>
                <a:lnTo>
                  <a:pt x="22885" y="132600"/>
                </a:lnTo>
                <a:lnTo>
                  <a:pt x="47609" y="149333"/>
                </a:lnTo>
                <a:lnTo>
                  <a:pt x="77736" y="155486"/>
                </a:lnTo>
                <a:lnTo>
                  <a:pt x="900290" y="155486"/>
                </a:lnTo>
                <a:lnTo>
                  <a:pt x="930422" y="149333"/>
                </a:lnTo>
                <a:lnTo>
                  <a:pt x="955146" y="132600"/>
                </a:lnTo>
                <a:lnTo>
                  <a:pt x="971876" y="107876"/>
                </a:lnTo>
                <a:lnTo>
                  <a:pt x="978027" y="77749"/>
                </a:lnTo>
                <a:lnTo>
                  <a:pt x="971876" y="47614"/>
                </a:lnTo>
                <a:lnTo>
                  <a:pt x="955146" y="22886"/>
                </a:lnTo>
                <a:lnTo>
                  <a:pt x="930422" y="6152"/>
                </a:lnTo>
                <a:lnTo>
                  <a:pt x="900290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997953" y="2553806"/>
            <a:ext cx="2508250" cy="1749425"/>
          </a:xfrm>
          <a:custGeom>
            <a:avLst/>
            <a:gdLst/>
            <a:ahLst/>
            <a:cxnLst/>
            <a:rect l="l" t="t" r="r" b="b"/>
            <a:pathLst>
              <a:path w="2508250" h="1749425">
                <a:moveTo>
                  <a:pt x="2389899" y="0"/>
                </a:moveTo>
                <a:lnTo>
                  <a:pt x="117861" y="0"/>
                </a:lnTo>
                <a:lnTo>
                  <a:pt x="71936" y="9247"/>
                </a:lnTo>
                <a:lnTo>
                  <a:pt x="34477" y="34483"/>
                </a:lnTo>
                <a:lnTo>
                  <a:pt x="9243" y="71944"/>
                </a:lnTo>
                <a:lnTo>
                  <a:pt x="0" y="117868"/>
                </a:lnTo>
                <a:lnTo>
                  <a:pt x="0" y="1700276"/>
                </a:lnTo>
                <a:lnTo>
                  <a:pt x="42233" y="1714165"/>
                </a:lnTo>
                <a:lnTo>
                  <a:pt x="92457" y="1720241"/>
                </a:lnTo>
                <a:lnTo>
                  <a:pt x="159803" y="1725739"/>
                </a:lnTo>
                <a:lnTo>
                  <a:pt x="242558" y="1730658"/>
                </a:lnTo>
                <a:lnTo>
                  <a:pt x="391838" y="1736952"/>
                </a:lnTo>
                <a:lnTo>
                  <a:pt x="693431" y="1744547"/>
                </a:lnTo>
                <a:lnTo>
                  <a:pt x="1253884" y="1749177"/>
                </a:lnTo>
                <a:lnTo>
                  <a:pt x="1814336" y="1744547"/>
                </a:lnTo>
                <a:lnTo>
                  <a:pt x="2115929" y="1736952"/>
                </a:lnTo>
                <a:lnTo>
                  <a:pt x="2265210" y="1730658"/>
                </a:lnTo>
                <a:lnTo>
                  <a:pt x="2347965" y="1725739"/>
                </a:lnTo>
                <a:lnTo>
                  <a:pt x="2415311" y="1720241"/>
                </a:lnTo>
                <a:lnTo>
                  <a:pt x="2465534" y="1714165"/>
                </a:lnTo>
                <a:lnTo>
                  <a:pt x="2505022" y="1703965"/>
                </a:lnTo>
                <a:lnTo>
                  <a:pt x="2507768" y="1700276"/>
                </a:lnTo>
                <a:lnTo>
                  <a:pt x="2507768" y="117868"/>
                </a:lnTo>
                <a:lnTo>
                  <a:pt x="2498520" y="71944"/>
                </a:lnTo>
                <a:lnTo>
                  <a:pt x="2473284" y="34483"/>
                </a:lnTo>
                <a:lnTo>
                  <a:pt x="2435823" y="9247"/>
                </a:lnTo>
                <a:lnTo>
                  <a:pt x="2389899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1115816" y="2671674"/>
            <a:ext cx="2272664" cy="1332231"/>
          </a:xfrm>
          <a:custGeom>
            <a:avLst/>
            <a:gdLst/>
            <a:ahLst/>
            <a:cxnLst/>
            <a:rect l="l" t="t" r="r" b="b"/>
            <a:pathLst>
              <a:path w="2272665" h="1332229">
                <a:moveTo>
                  <a:pt x="0" y="0"/>
                </a:moveTo>
                <a:lnTo>
                  <a:pt x="2272038" y="0"/>
                </a:lnTo>
                <a:lnTo>
                  <a:pt x="2272038" y="1331633"/>
                </a:lnTo>
                <a:lnTo>
                  <a:pt x="0" y="1331633"/>
                </a:lnTo>
                <a:lnTo>
                  <a:pt x="0" y="0"/>
                </a:lnTo>
                <a:close/>
              </a:path>
            </a:pathLst>
          </a:custGeom>
          <a:solidFill>
            <a:srgbClr val="465765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938362" y="4394516"/>
            <a:ext cx="667386" cy="118110"/>
          </a:xfrm>
          <a:custGeom>
            <a:avLst/>
            <a:gdLst/>
            <a:ahLst/>
            <a:cxnLst/>
            <a:rect l="l" t="t" r="r" b="b"/>
            <a:pathLst>
              <a:path w="667385" h="118110">
                <a:moveTo>
                  <a:pt x="0" y="0"/>
                </a:moveTo>
                <a:lnTo>
                  <a:pt x="667067" y="0"/>
                </a:lnTo>
                <a:lnTo>
                  <a:pt x="667067" y="117868"/>
                </a:lnTo>
                <a:lnTo>
                  <a:pt x="0" y="117868"/>
                </a:lnTo>
                <a:lnTo>
                  <a:pt x="0" y="0"/>
                </a:lnTo>
                <a:close/>
              </a:path>
            </a:pathLst>
          </a:custGeom>
          <a:solidFill>
            <a:srgbClr val="B7BBBD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997946" y="4123676"/>
            <a:ext cx="2508250" cy="273685"/>
          </a:xfrm>
          <a:custGeom>
            <a:avLst/>
            <a:gdLst/>
            <a:ahLst/>
            <a:cxnLst/>
            <a:rect l="l" t="t" r="r" b="b"/>
            <a:pathLst>
              <a:path w="2508250" h="273685">
                <a:moveTo>
                  <a:pt x="2507775" y="0"/>
                </a:moveTo>
                <a:lnTo>
                  <a:pt x="0" y="0"/>
                </a:lnTo>
                <a:lnTo>
                  <a:pt x="0" y="155473"/>
                </a:lnTo>
                <a:lnTo>
                  <a:pt x="9247" y="201397"/>
                </a:lnTo>
                <a:lnTo>
                  <a:pt x="34482" y="238858"/>
                </a:lnTo>
                <a:lnTo>
                  <a:pt x="71943" y="264094"/>
                </a:lnTo>
                <a:lnTo>
                  <a:pt x="117867" y="273342"/>
                </a:lnTo>
                <a:lnTo>
                  <a:pt x="2389906" y="273342"/>
                </a:lnTo>
                <a:lnTo>
                  <a:pt x="2435830" y="264094"/>
                </a:lnTo>
                <a:lnTo>
                  <a:pt x="2473291" y="238858"/>
                </a:lnTo>
                <a:lnTo>
                  <a:pt x="2498527" y="201397"/>
                </a:lnTo>
                <a:lnTo>
                  <a:pt x="2507775" y="155473"/>
                </a:lnTo>
                <a:lnTo>
                  <a:pt x="2507775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777560" y="2340395"/>
            <a:ext cx="676910" cy="676910"/>
          </a:xfrm>
          <a:custGeom>
            <a:avLst/>
            <a:gdLst/>
            <a:ahLst/>
            <a:cxnLst/>
            <a:rect l="l" t="t" r="r" b="b"/>
            <a:pathLst>
              <a:path w="676910" h="676910">
                <a:moveTo>
                  <a:pt x="338249" y="0"/>
                </a:moveTo>
                <a:lnTo>
                  <a:pt x="292350" y="3087"/>
                </a:lnTo>
                <a:lnTo>
                  <a:pt x="248328" y="12082"/>
                </a:lnTo>
                <a:lnTo>
                  <a:pt x="206586" y="26580"/>
                </a:lnTo>
                <a:lnTo>
                  <a:pt x="167527" y="46180"/>
                </a:lnTo>
                <a:lnTo>
                  <a:pt x="131554" y="70477"/>
                </a:lnTo>
                <a:lnTo>
                  <a:pt x="99070" y="99069"/>
                </a:lnTo>
                <a:lnTo>
                  <a:pt x="70477" y="131553"/>
                </a:lnTo>
                <a:lnTo>
                  <a:pt x="46180" y="167527"/>
                </a:lnTo>
                <a:lnTo>
                  <a:pt x="26581" y="206586"/>
                </a:lnTo>
                <a:lnTo>
                  <a:pt x="12082" y="248329"/>
                </a:lnTo>
                <a:lnTo>
                  <a:pt x="3087" y="292351"/>
                </a:lnTo>
                <a:lnTo>
                  <a:pt x="0" y="338251"/>
                </a:lnTo>
                <a:lnTo>
                  <a:pt x="3087" y="384148"/>
                </a:lnTo>
                <a:lnTo>
                  <a:pt x="12082" y="428169"/>
                </a:lnTo>
                <a:lnTo>
                  <a:pt x="26581" y="469909"/>
                </a:lnTo>
                <a:lnTo>
                  <a:pt x="46180" y="508967"/>
                </a:lnTo>
                <a:lnTo>
                  <a:pt x="70477" y="544939"/>
                </a:lnTo>
                <a:lnTo>
                  <a:pt x="99070" y="577422"/>
                </a:lnTo>
                <a:lnTo>
                  <a:pt x="131554" y="606014"/>
                </a:lnTo>
                <a:lnTo>
                  <a:pt x="167527" y="630311"/>
                </a:lnTo>
                <a:lnTo>
                  <a:pt x="206586" y="649910"/>
                </a:lnTo>
                <a:lnTo>
                  <a:pt x="248328" y="664408"/>
                </a:lnTo>
                <a:lnTo>
                  <a:pt x="292350" y="673403"/>
                </a:lnTo>
                <a:lnTo>
                  <a:pt x="338249" y="676490"/>
                </a:lnTo>
                <a:lnTo>
                  <a:pt x="384146" y="673403"/>
                </a:lnTo>
                <a:lnTo>
                  <a:pt x="428167" y="664408"/>
                </a:lnTo>
                <a:lnTo>
                  <a:pt x="469909" y="649910"/>
                </a:lnTo>
                <a:lnTo>
                  <a:pt x="508968" y="630311"/>
                </a:lnTo>
                <a:lnTo>
                  <a:pt x="544941" y="606014"/>
                </a:lnTo>
                <a:lnTo>
                  <a:pt x="577426" y="577422"/>
                </a:lnTo>
                <a:lnTo>
                  <a:pt x="606019" y="544939"/>
                </a:lnTo>
                <a:lnTo>
                  <a:pt x="630318" y="508967"/>
                </a:lnTo>
                <a:lnTo>
                  <a:pt x="649918" y="469909"/>
                </a:lnTo>
                <a:lnTo>
                  <a:pt x="664417" y="428169"/>
                </a:lnTo>
                <a:lnTo>
                  <a:pt x="673413" y="384148"/>
                </a:lnTo>
                <a:lnTo>
                  <a:pt x="676501" y="338251"/>
                </a:lnTo>
                <a:lnTo>
                  <a:pt x="673413" y="292351"/>
                </a:lnTo>
                <a:lnTo>
                  <a:pt x="664417" y="248329"/>
                </a:lnTo>
                <a:lnTo>
                  <a:pt x="649918" y="206586"/>
                </a:lnTo>
                <a:lnTo>
                  <a:pt x="630318" y="167527"/>
                </a:lnTo>
                <a:lnTo>
                  <a:pt x="606019" y="131553"/>
                </a:lnTo>
                <a:lnTo>
                  <a:pt x="577426" y="99069"/>
                </a:lnTo>
                <a:lnTo>
                  <a:pt x="544941" y="70477"/>
                </a:lnTo>
                <a:lnTo>
                  <a:pt x="508968" y="46180"/>
                </a:lnTo>
                <a:lnTo>
                  <a:pt x="469909" y="26580"/>
                </a:lnTo>
                <a:lnTo>
                  <a:pt x="428167" y="12082"/>
                </a:lnTo>
                <a:lnTo>
                  <a:pt x="384146" y="3087"/>
                </a:lnTo>
                <a:lnTo>
                  <a:pt x="338249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962352" y="2864167"/>
            <a:ext cx="577851" cy="957581"/>
          </a:xfrm>
          <a:custGeom>
            <a:avLst/>
            <a:gdLst/>
            <a:ahLst/>
            <a:cxnLst/>
            <a:rect l="l" t="t" r="r" b="b"/>
            <a:pathLst>
              <a:path w="577850" h="957579">
                <a:moveTo>
                  <a:pt x="8394" y="0"/>
                </a:moveTo>
                <a:lnTo>
                  <a:pt x="0" y="956106"/>
                </a:lnTo>
                <a:lnTo>
                  <a:pt x="133388" y="957275"/>
                </a:lnTo>
                <a:lnTo>
                  <a:pt x="577761" y="268859"/>
                </a:lnTo>
                <a:lnTo>
                  <a:pt x="8394" y="0"/>
                </a:lnTo>
                <a:close/>
              </a:path>
            </a:pathLst>
          </a:custGeom>
          <a:solidFill>
            <a:srgbClr val="415E72">
              <a:alpha val="14898"/>
            </a:srgbClr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794611" y="2831375"/>
            <a:ext cx="916940" cy="972185"/>
          </a:xfrm>
          <a:custGeom>
            <a:avLst/>
            <a:gdLst/>
            <a:ahLst/>
            <a:cxnLst/>
            <a:rect l="l" t="t" r="r" b="b"/>
            <a:pathLst>
              <a:path w="916939" h="972185">
                <a:moveTo>
                  <a:pt x="858456" y="0"/>
                </a:moveTo>
                <a:lnTo>
                  <a:pt x="58458" y="0"/>
                </a:lnTo>
                <a:lnTo>
                  <a:pt x="35447" y="4453"/>
                </a:lnTo>
                <a:lnTo>
                  <a:pt x="16894" y="16441"/>
                </a:lnTo>
                <a:lnTo>
                  <a:pt x="4508" y="33909"/>
                </a:lnTo>
                <a:lnTo>
                  <a:pt x="0" y="54800"/>
                </a:lnTo>
                <a:lnTo>
                  <a:pt x="0" y="913269"/>
                </a:lnTo>
                <a:lnTo>
                  <a:pt x="4508" y="936275"/>
                </a:lnTo>
                <a:lnTo>
                  <a:pt x="16894" y="954828"/>
                </a:lnTo>
                <a:lnTo>
                  <a:pt x="35447" y="967217"/>
                </a:lnTo>
                <a:lnTo>
                  <a:pt x="58458" y="971727"/>
                </a:lnTo>
                <a:lnTo>
                  <a:pt x="858456" y="971715"/>
                </a:lnTo>
                <a:lnTo>
                  <a:pt x="881467" y="967206"/>
                </a:lnTo>
                <a:lnTo>
                  <a:pt x="900020" y="954822"/>
                </a:lnTo>
                <a:lnTo>
                  <a:pt x="912406" y="936273"/>
                </a:lnTo>
                <a:lnTo>
                  <a:pt x="916914" y="913269"/>
                </a:lnTo>
                <a:lnTo>
                  <a:pt x="916914" y="58458"/>
                </a:lnTo>
                <a:lnTo>
                  <a:pt x="912406" y="35452"/>
                </a:lnTo>
                <a:lnTo>
                  <a:pt x="900020" y="16898"/>
                </a:lnTo>
                <a:lnTo>
                  <a:pt x="881467" y="4510"/>
                </a:lnTo>
                <a:lnTo>
                  <a:pt x="858456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2024760" y="3512363"/>
            <a:ext cx="457200" cy="0"/>
          </a:xfrm>
          <a:custGeom>
            <a:avLst/>
            <a:gdLst/>
            <a:ahLst/>
            <a:cxnLst/>
            <a:rect l="l" t="t" r="r" b="b"/>
            <a:pathLst>
              <a:path w="457200">
                <a:moveTo>
                  <a:pt x="0" y="0"/>
                </a:moveTo>
                <a:lnTo>
                  <a:pt x="456628" y="0"/>
                </a:lnTo>
              </a:path>
            </a:pathLst>
          </a:custGeom>
          <a:ln w="82651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2079570" y="2999422"/>
            <a:ext cx="343535" cy="343535"/>
          </a:xfrm>
          <a:custGeom>
            <a:avLst/>
            <a:gdLst/>
            <a:ahLst/>
            <a:cxnLst/>
            <a:rect l="l" t="t" r="r" b="b"/>
            <a:pathLst>
              <a:path w="343535" h="343535">
                <a:moveTo>
                  <a:pt x="171671" y="0"/>
                </a:moveTo>
                <a:lnTo>
                  <a:pt x="132768" y="4406"/>
                </a:lnTo>
                <a:lnTo>
                  <a:pt x="97026" y="16970"/>
                </a:lnTo>
                <a:lnTo>
                  <a:pt x="65424" y="36711"/>
                </a:lnTo>
                <a:lnTo>
                  <a:pt x="38944" y="62649"/>
                </a:lnTo>
                <a:lnTo>
                  <a:pt x="50393" y="66101"/>
                </a:lnTo>
                <a:lnTo>
                  <a:pt x="60946" y="70818"/>
                </a:lnTo>
                <a:lnTo>
                  <a:pt x="90697" y="97287"/>
                </a:lnTo>
                <a:lnTo>
                  <a:pt x="105276" y="149415"/>
                </a:lnTo>
                <a:lnTo>
                  <a:pt x="103378" y="171133"/>
                </a:lnTo>
                <a:lnTo>
                  <a:pt x="88195" y="208483"/>
                </a:lnTo>
                <a:lnTo>
                  <a:pt x="49726" y="241981"/>
                </a:lnTo>
                <a:lnTo>
                  <a:pt x="19627" y="251612"/>
                </a:lnTo>
                <a:lnTo>
                  <a:pt x="46197" y="288990"/>
                </a:lnTo>
                <a:lnTo>
                  <a:pt x="81624" y="317976"/>
                </a:lnTo>
                <a:lnTo>
                  <a:pt x="124063" y="336723"/>
                </a:lnTo>
                <a:lnTo>
                  <a:pt x="171671" y="343382"/>
                </a:lnTo>
                <a:lnTo>
                  <a:pt x="219993" y="336516"/>
                </a:lnTo>
                <a:lnTo>
                  <a:pt x="262954" y="317209"/>
                </a:lnTo>
                <a:lnTo>
                  <a:pt x="298621" y="287398"/>
                </a:lnTo>
                <a:lnTo>
                  <a:pt x="322253" y="253098"/>
                </a:lnTo>
                <a:lnTo>
                  <a:pt x="191521" y="253098"/>
                </a:lnTo>
                <a:lnTo>
                  <a:pt x="181301" y="252756"/>
                </a:lnTo>
                <a:lnTo>
                  <a:pt x="142647" y="244586"/>
                </a:lnTo>
                <a:lnTo>
                  <a:pt x="115461" y="231152"/>
                </a:lnTo>
                <a:lnTo>
                  <a:pt x="136632" y="187960"/>
                </a:lnTo>
                <a:lnTo>
                  <a:pt x="209347" y="187960"/>
                </a:lnTo>
                <a:lnTo>
                  <a:pt x="204795" y="183162"/>
                </a:lnTo>
                <a:lnTo>
                  <a:pt x="196596" y="177912"/>
                </a:lnTo>
                <a:lnTo>
                  <a:pt x="185108" y="172593"/>
                </a:lnTo>
                <a:lnTo>
                  <a:pt x="175850" y="168808"/>
                </a:lnTo>
                <a:lnTo>
                  <a:pt x="172979" y="167589"/>
                </a:lnTo>
                <a:lnTo>
                  <a:pt x="139438" y="141588"/>
                </a:lnTo>
                <a:lnTo>
                  <a:pt x="134572" y="119532"/>
                </a:lnTo>
                <a:lnTo>
                  <a:pt x="135849" y="107764"/>
                </a:lnTo>
                <a:lnTo>
                  <a:pt x="167721" y="69564"/>
                </a:lnTo>
                <a:lnTo>
                  <a:pt x="211714" y="59893"/>
                </a:lnTo>
                <a:lnTo>
                  <a:pt x="300490" y="59893"/>
                </a:lnTo>
                <a:lnTo>
                  <a:pt x="291427" y="48541"/>
                </a:lnTo>
                <a:lnTo>
                  <a:pt x="257004" y="22596"/>
                </a:lnTo>
                <a:lnTo>
                  <a:pt x="216573" y="5904"/>
                </a:lnTo>
                <a:lnTo>
                  <a:pt x="171671" y="0"/>
                </a:lnTo>
                <a:close/>
              </a:path>
              <a:path w="343535" h="343535">
                <a:moveTo>
                  <a:pt x="220744" y="102704"/>
                </a:moveTo>
                <a:lnTo>
                  <a:pt x="208235" y="102704"/>
                </a:lnTo>
                <a:lnTo>
                  <a:pt x="203472" y="103974"/>
                </a:lnTo>
                <a:lnTo>
                  <a:pt x="196043" y="109232"/>
                </a:lnTo>
                <a:lnTo>
                  <a:pt x="194221" y="112317"/>
                </a:lnTo>
                <a:lnTo>
                  <a:pt x="194138" y="121793"/>
                </a:lnTo>
                <a:lnTo>
                  <a:pt x="200310" y="126911"/>
                </a:lnTo>
                <a:lnTo>
                  <a:pt x="212629" y="131673"/>
                </a:lnTo>
                <a:lnTo>
                  <a:pt x="218115" y="133680"/>
                </a:lnTo>
                <a:lnTo>
                  <a:pt x="222382" y="135458"/>
                </a:lnTo>
                <a:lnTo>
                  <a:pt x="255577" y="154171"/>
                </a:lnTo>
                <a:lnTo>
                  <a:pt x="272029" y="190820"/>
                </a:lnTo>
                <a:lnTo>
                  <a:pt x="270717" y="203734"/>
                </a:lnTo>
                <a:lnTo>
                  <a:pt x="250132" y="235839"/>
                </a:lnTo>
                <a:lnTo>
                  <a:pt x="208939" y="252021"/>
                </a:lnTo>
                <a:lnTo>
                  <a:pt x="191521" y="253098"/>
                </a:lnTo>
                <a:lnTo>
                  <a:pt x="322253" y="253098"/>
                </a:lnTo>
                <a:lnTo>
                  <a:pt x="325062" y="249021"/>
                </a:lnTo>
                <a:lnTo>
                  <a:pt x="323347" y="248602"/>
                </a:lnTo>
                <a:lnTo>
                  <a:pt x="321658" y="248158"/>
                </a:lnTo>
                <a:lnTo>
                  <a:pt x="283431" y="231152"/>
                </a:lnTo>
                <a:lnTo>
                  <a:pt x="304602" y="187960"/>
                </a:lnTo>
                <a:lnTo>
                  <a:pt x="342585" y="187960"/>
                </a:lnTo>
                <a:lnTo>
                  <a:pt x="343057" y="181585"/>
                </a:lnTo>
                <a:lnTo>
                  <a:pt x="343177" y="179250"/>
                </a:lnTo>
                <a:lnTo>
                  <a:pt x="343313" y="173699"/>
                </a:lnTo>
                <a:lnTo>
                  <a:pt x="343325" y="168592"/>
                </a:lnTo>
                <a:lnTo>
                  <a:pt x="340950" y="167589"/>
                </a:lnTo>
                <a:lnTo>
                  <a:pt x="331238" y="162830"/>
                </a:lnTo>
                <a:lnTo>
                  <a:pt x="304661" y="135129"/>
                </a:lnTo>
                <a:lnTo>
                  <a:pt x="302531" y="119532"/>
                </a:lnTo>
                <a:lnTo>
                  <a:pt x="257092" y="119532"/>
                </a:lnTo>
                <a:lnTo>
                  <a:pt x="227564" y="104038"/>
                </a:lnTo>
                <a:lnTo>
                  <a:pt x="220744" y="102704"/>
                </a:lnTo>
                <a:close/>
              </a:path>
              <a:path w="343535" h="343535">
                <a:moveTo>
                  <a:pt x="209347" y="187960"/>
                </a:moveTo>
                <a:lnTo>
                  <a:pt x="136632" y="187960"/>
                </a:lnTo>
                <a:lnTo>
                  <a:pt x="145400" y="193167"/>
                </a:lnTo>
                <a:lnTo>
                  <a:pt x="183165" y="208457"/>
                </a:lnTo>
                <a:lnTo>
                  <a:pt x="196767" y="208457"/>
                </a:lnTo>
                <a:lnTo>
                  <a:pt x="201834" y="207048"/>
                </a:lnTo>
                <a:lnTo>
                  <a:pt x="206300" y="203734"/>
                </a:lnTo>
                <a:lnTo>
                  <a:pt x="209454" y="201434"/>
                </a:lnTo>
                <a:lnTo>
                  <a:pt x="211346" y="197840"/>
                </a:lnTo>
                <a:lnTo>
                  <a:pt x="211257" y="193167"/>
                </a:lnTo>
                <a:lnTo>
                  <a:pt x="209709" y="188341"/>
                </a:lnTo>
                <a:lnTo>
                  <a:pt x="209347" y="187960"/>
                </a:lnTo>
                <a:close/>
              </a:path>
              <a:path w="343535" h="343535">
                <a:moveTo>
                  <a:pt x="342585" y="187960"/>
                </a:moveTo>
                <a:lnTo>
                  <a:pt x="304602" y="187960"/>
                </a:lnTo>
                <a:lnTo>
                  <a:pt x="313370" y="193167"/>
                </a:lnTo>
                <a:lnTo>
                  <a:pt x="340048" y="205498"/>
                </a:lnTo>
                <a:lnTo>
                  <a:pt x="341505" y="197053"/>
                </a:lnTo>
                <a:lnTo>
                  <a:pt x="342520" y="188842"/>
                </a:lnTo>
                <a:lnTo>
                  <a:pt x="342585" y="187960"/>
                </a:lnTo>
                <a:close/>
              </a:path>
              <a:path w="343535" h="343535">
                <a:moveTo>
                  <a:pt x="10788" y="111518"/>
                </a:moveTo>
                <a:lnTo>
                  <a:pt x="686" y="155984"/>
                </a:lnTo>
                <a:lnTo>
                  <a:pt x="0" y="172593"/>
                </a:lnTo>
                <a:lnTo>
                  <a:pt x="114" y="177912"/>
                </a:lnTo>
                <a:lnTo>
                  <a:pt x="213" y="180324"/>
                </a:lnTo>
                <a:lnTo>
                  <a:pt x="628" y="186723"/>
                </a:lnTo>
                <a:lnTo>
                  <a:pt x="1427" y="194103"/>
                </a:lnTo>
                <a:lnTo>
                  <a:pt x="2533" y="201383"/>
                </a:lnTo>
                <a:lnTo>
                  <a:pt x="10935" y="200001"/>
                </a:lnTo>
                <a:lnTo>
                  <a:pt x="41342" y="169198"/>
                </a:lnTo>
                <a:lnTo>
                  <a:pt x="44521" y="147396"/>
                </a:lnTo>
                <a:lnTo>
                  <a:pt x="43948" y="139775"/>
                </a:lnTo>
                <a:lnTo>
                  <a:pt x="10788" y="111518"/>
                </a:lnTo>
                <a:close/>
              </a:path>
              <a:path w="343535" h="343535">
                <a:moveTo>
                  <a:pt x="300490" y="59893"/>
                </a:moveTo>
                <a:lnTo>
                  <a:pt x="211714" y="59893"/>
                </a:lnTo>
                <a:lnTo>
                  <a:pt x="220251" y="60189"/>
                </a:lnTo>
                <a:lnTo>
                  <a:pt x="228677" y="61085"/>
                </a:lnTo>
                <a:lnTo>
                  <a:pt x="268487" y="74493"/>
                </a:lnTo>
                <a:lnTo>
                  <a:pt x="275748" y="78841"/>
                </a:lnTo>
                <a:lnTo>
                  <a:pt x="257092" y="119532"/>
                </a:lnTo>
                <a:lnTo>
                  <a:pt x="302531" y="119532"/>
                </a:lnTo>
                <a:lnTo>
                  <a:pt x="303457" y="109490"/>
                </a:lnTo>
                <a:lnTo>
                  <a:pt x="306425" y="99582"/>
                </a:lnTo>
                <a:lnTo>
                  <a:pt x="311373" y="90485"/>
                </a:lnTo>
                <a:lnTo>
                  <a:pt x="318306" y="82207"/>
                </a:lnTo>
                <a:lnTo>
                  <a:pt x="300490" y="59893"/>
                </a:lnTo>
                <a:close/>
              </a:path>
            </a:pathLst>
          </a:custGeom>
          <a:solidFill>
            <a:srgbClr val="C2C5C5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1982863" y="3058947"/>
            <a:ext cx="541020" cy="194311"/>
          </a:xfrm>
          <a:custGeom>
            <a:avLst/>
            <a:gdLst/>
            <a:ahLst/>
            <a:cxnLst/>
            <a:rect l="l" t="t" r="r" b="b"/>
            <a:pathLst>
              <a:path w="541019" h="194310">
                <a:moveTo>
                  <a:pt x="106908" y="0"/>
                </a:moveTo>
                <a:lnTo>
                  <a:pt x="64266" y="7370"/>
                </a:lnTo>
                <a:lnTo>
                  <a:pt x="29997" y="29514"/>
                </a:lnTo>
                <a:lnTo>
                  <a:pt x="7497" y="63088"/>
                </a:lnTo>
                <a:lnTo>
                  <a:pt x="0" y="104901"/>
                </a:lnTo>
                <a:lnTo>
                  <a:pt x="1589" y="124113"/>
                </a:lnTo>
                <a:lnTo>
                  <a:pt x="25488" y="169608"/>
                </a:lnTo>
                <a:lnTo>
                  <a:pt x="73178" y="192422"/>
                </a:lnTo>
                <a:lnTo>
                  <a:pt x="93306" y="193941"/>
                </a:lnTo>
                <a:lnTo>
                  <a:pt x="116181" y="192109"/>
                </a:lnTo>
                <a:lnTo>
                  <a:pt x="155334" y="177444"/>
                </a:lnTo>
                <a:lnTo>
                  <a:pt x="184907" y="148964"/>
                </a:lnTo>
                <a:lnTo>
                  <a:pt x="188664" y="141973"/>
                </a:lnTo>
                <a:lnTo>
                  <a:pt x="95808" y="141973"/>
                </a:lnTo>
                <a:lnTo>
                  <a:pt x="88329" y="141357"/>
                </a:lnTo>
                <a:lnTo>
                  <a:pt x="61694" y="113616"/>
                </a:lnTo>
                <a:lnTo>
                  <a:pt x="61099" y="105752"/>
                </a:lnTo>
                <a:lnTo>
                  <a:pt x="61911" y="94921"/>
                </a:lnTo>
                <a:lnTo>
                  <a:pt x="80904" y="60731"/>
                </a:lnTo>
                <a:lnTo>
                  <a:pt x="105625" y="51955"/>
                </a:lnTo>
                <a:lnTo>
                  <a:pt x="194907" y="51955"/>
                </a:lnTo>
                <a:lnTo>
                  <a:pt x="187404" y="37762"/>
                </a:lnTo>
                <a:lnTo>
                  <a:pt x="176072" y="24511"/>
                </a:lnTo>
                <a:lnTo>
                  <a:pt x="162042" y="13785"/>
                </a:lnTo>
                <a:lnTo>
                  <a:pt x="145838" y="6126"/>
                </a:lnTo>
                <a:lnTo>
                  <a:pt x="127461" y="1531"/>
                </a:lnTo>
                <a:lnTo>
                  <a:pt x="106908" y="0"/>
                </a:lnTo>
                <a:close/>
              </a:path>
              <a:path w="541019" h="194310">
                <a:moveTo>
                  <a:pt x="194907" y="51955"/>
                </a:moveTo>
                <a:lnTo>
                  <a:pt x="105625" y="51955"/>
                </a:lnTo>
                <a:lnTo>
                  <a:pt x="113430" y="52563"/>
                </a:lnTo>
                <a:lnTo>
                  <a:pt x="120369" y="54390"/>
                </a:lnTo>
                <a:lnTo>
                  <a:pt x="141128" y="89890"/>
                </a:lnTo>
                <a:lnTo>
                  <a:pt x="140447" y="99463"/>
                </a:lnTo>
                <a:lnTo>
                  <a:pt x="121597" y="133513"/>
                </a:lnTo>
                <a:lnTo>
                  <a:pt x="95808" y="141973"/>
                </a:lnTo>
                <a:lnTo>
                  <a:pt x="188664" y="141973"/>
                </a:lnTo>
                <a:lnTo>
                  <a:pt x="194400" y="131300"/>
                </a:lnTo>
                <a:lnTo>
                  <a:pt x="200095" y="111610"/>
                </a:lnTo>
                <a:lnTo>
                  <a:pt x="201993" y="89890"/>
                </a:lnTo>
                <a:lnTo>
                  <a:pt x="200370" y="70466"/>
                </a:lnTo>
                <a:lnTo>
                  <a:pt x="195505" y="53086"/>
                </a:lnTo>
                <a:lnTo>
                  <a:pt x="194907" y="51955"/>
                </a:lnTo>
                <a:close/>
              </a:path>
              <a:path w="541019" h="194310">
                <a:moveTo>
                  <a:pt x="233337" y="128447"/>
                </a:moveTo>
                <a:lnTo>
                  <a:pt x="212178" y="171615"/>
                </a:lnTo>
                <a:lnTo>
                  <a:pt x="221086" y="176802"/>
                </a:lnTo>
                <a:lnTo>
                  <a:pt x="230147" y="181282"/>
                </a:lnTo>
                <a:lnTo>
                  <a:pt x="268014" y="192209"/>
                </a:lnTo>
                <a:lnTo>
                  <a:pt x="288226" y="193573"/>
                </a:lnTo>
                <a:lnTo>
                  <a:pt x="305651" y="192498"/>
                </a:lnTo>
                <a:lnTo>
                  <a:pt x="346849" y="176314"/>
                </a:lnTo>
                <a:lnTo>
                  <a:pt x="365827" y="148932"/>
                </a:lnTo>
                <a:lnTo>
                  <a:pt x="279882" y="148932"/>
                </a:lnTo>
                <a:lnTo>
                  <a:pt x="272135" y="147408"/>
                </a:lnTo>
                <a:lnTo>
                  <a:pt x="263893" y="144297"/>
                </a:lnTo>
                <a:lnTo>
                  <a:pt x="257390" y="141561"/>
                </a:lnTo>
                <a:lnTo>
                  <a:pt x="250129" y="138015"/>
                </a:lnTo>
                <a:lnTo>
                  <a:pt x="242112" y="133647"/>
                </a:lnTo>
                <a:lnTo>
                  <a:pt x="233337" y="128447"/>
                </a:lnTo>
                <a:close/>
              </a:path>
              <a:path w="541019" h="194310">
                <a:moveTo>
                  <a:pt x="308419" y="355"/>
                </a:moveTo>
                <a:lnTo>
                  <a:pt x="264426" y="10037"/>
                </a:lnTo>
                <a:lnTo>
                  <a:pt x="236610" y="36903"/>
                </a:lnTo>
                <a:lnTo>
                  <a:pt x="231276" y="60007"/>
                </a:lnTo>
                <a:lnTo>
                  <a:pt x="231315" y="62268"/>
                </a:lnTo>
                <a:lnTo>
                  <a:pt x="251801" y="98363"/>
                </a:lnTo>
                <a:lnTo>
                  <a:pt x="281825" y="113068"/>
                </a:lnTo>
                <a:lnTo>
                  <a:pt x="293306" y="118387"/>
                </a:lnTo>
                <a:lnTo>
                  <a:pt x="301501" y="123639"/>
                </a:lnTo>
                <a:lnTo>
                  <a:pt x="306414" y="128821"/>
                </a:lnTo>
                <a:lnTo>
                  <a:pt x="307959" y="133647"/>
                </a:lnTo>
                <a:lnTo>
                  <a:pt x="308051" y="138315"/>
                </a:lnTo>
                <a:lnTo>
                  <a:pt x="306158" y="141922"/>
                </a:lnTo>
                <a:lnTo>
                  <a:pt x="302323" y="144716"/>
                </a:lnTo>
                <a:lnTo>
                  <a:pt x="298538" y="147523"/>
                </a:lnTo>
                <a:lnTo>
                  <a:pt x="293471" y="148932"/>
                </a:lnTo>
                <a:lnTo>
                  <a:pt x="365827" y="148932"/>
                </a:lnTo>
                <a:lnTo>
                  <a:pt x="367434" y="144210"/>
                </a:lnTo>
                <a:lnTo>
                  <a:pt x="368807" y="130695"/>
                </a:lnTo>
                <a:lnTo>
                  <a:pt x="368156" y="122060"/>
                </a:lnTo>
                <a:lnTo>
                  <a:pt x="344193" y="88773"/>
                </a:lnTo>
                <a:lnTo>
                  <a:pt x="309333" y="72148"/>
                </a:lnTo>
                <a:lnTo>
                  <a:pt x="297014" y="67386"/>
                </a:lnTo>
                <a:lnTo>
                  <a:pt x="290855" y="62268"/>
                </a:lnTo>
                <a:lnTo>
                  <a:pt x="290855" y="52933"/>
                </a:lnTo>
                <a:lnTo>
                  <a:pt x="292747" y="49695"/>
                </a:lnTo>
                <a:lnTo>
                  <a:pt x="300189" y="44462"/>
                </a:lnTo>
                <a:lnTo>
                  <a:pt x="304952" y="43180"/>
                </a:lnTo>
                <a:lnTo>
                  <a:pt x="361519" y="43180"/>
                </a:lnTo>
                <a:lnTo>
                  <a:pt x="372465" y="19329"/>
                </a:lnTo>
                <a:lnTo>
                  <a:pt x="333708" y="3061"/>
                </a:lnTo>
                <a:lnTo>
                  <a:pt x="316963" y="654"/>
                </a:lnTo>
                <a:lnTo>
                  <a:pt x="308419" y="355"/>
                </a:lnTo>
                <a:close/>
              </a:path>
              <a:path w="541019" h="194310">
                <a:moveTo>
                  <a:pt x="361519" y="43180"/>
                </a:moveTo>
                <a:lnTo>
                  <a:pt x="317449" y="43180"/>
                </a:lnTo>
                <a:lnTo>
                  <a:pt x="324269" y="44513"/>
                </a:lnTo>
                <a:lnTo>
                  <a:pt x="331165" y="47205"/>
                </a:lnTo>
                <a:lnTo>
                  <a:pt x="336453" y="49513"/>
                </a:lnTo>
                <a:lnTo>
                  <a:pt x="341980" y="52416"/>
                </a:lnTo>
                <a:lnTo>
                  <a:pt x="347758" y="55914"/>
                </a:lnTo>
                <a:lnTo>
                  <a:pt x="353796" y="60007"/>
                </a:lnTo>
                <a:lnTo>
                  <a:pt x="361519" y="43180"/>
                </a:lnTo>
                <a:close/>
              </a:path>
              <a:path w="541019" h="194310">
                <a:moveTo>
                  <a:pt x="401307" y="128447"/>
                </a:moveTo>
                <a:lnTo>
                  <a:pt x="380136" y="171615"/>
                </a:lnTo>
                <a:lnTo>
                  <a:pt x="389045" y="176802"/>
                </a:lnTo>
                <a:lnTo>
                  <a:pt x="398110" y="181282"/>
                </a:lnTo>
                <a:lnTo>
                  <a:pt x="435978" y="192209"/>
                </a:lnTo>
                <a:lnTo>
                  <a:pt x="456196" y="193573"/>
                </a:lnTo>
                <a:lnTo>
                  <a:pt x="473616" y="192498"/>
                </a:lnTo>
                <a:lnTo>
                  <a:pt x="514807" y="176314"/>
                </a:lnTo>
                <a:lnTo>
                  <a:pt x="533787" y="148932"/>
                </a:lnTo>
                <a:lnTo>
                  <a:pt x="447840" y="148932"/>
                </a:lnTo>
                <a:lnTo>
                  <a:pt x="440093" y="147408"/>
                </a:lnTo>
                <a:lnTo>
                  <a:pt x="431863" y="144297"/>
                </a:lnTo>
                <a:lnTo>
                  <a:pt x="425353" y="141561"/>
                </a:lnTo>
                <a:lnTo>
                  <a:pt x="418090" y="138015"/>
                </a:lnTo>
                <a:lnTo>
                  <a:pt x="410075" y="133647"/>
                </a:lnTo>
                <a:lnTo>
                  <a:pt x="401307" y="128447"/>
                </a:lnTo>
                <a:close/>
              </a:path>
              <a:path w="541019" h="194310">
                <a:moveTo>
                  <a:pt x="476376" y="355"/>
                </a:moveTo>
                <a:lnTo>
                  <a:pt x="432396" y="10037"/>
                </a:lnTo>
                <a:lnTo>
                  <a:pt x="404575" y="36903"/>
                </a:lnTo>
                <a:lnTo>
                  <a:pt x="399246" y="60007"/>
                </a:lnTo>
                <a:lnTo>
                  <a:pt x="399285" y="62268"/>
                </a:lnTo>
                <a:lnTo>
                  <a:pt x="419763" y="98363"/>
                </a:lnTo>
                <a:lnTo>
                  <a:pt x="449795" y="113068"/>
                </a:lnTo>
                <a:lnTo>
                  <a:pt x="461276" y="118387"/>
                </a:lnTo>
                <a:lnTo>
                  <a:pt x="469471" y="123639"/>
                </a:lnTo>
                <a:lnTo>
                  <a:pt x="474384" y="128821"/>
                </a:lnTo>
                <a:lnTo>
                  <a:pt x="475929" y="133647"/>
                </a:lnTo>
                <a:lnTo>
                  <a:pt x="476021" y="138315"/>
                </a:lnTo>
                <a:lnTo>
                  <a:pt x="474129" y="141922"/>
                </a:lnTo>
                <a:lnTo>
                  <a:pt x="470281" y="144716"/>
                </a:lnTo>
                <a:lnTo>
                  <a:pt x="466509" y="147523"/>
                </a:lnTo>
                <a:lnTo>
                  <a:pt x="461441" y="148932"/>
                </a:lnTo>
                <a:lnTo>
                  <a:pt x="533787" y="148932"/>
                </a:lnTo>
                <a:lnTo>
                  <a:pt x="535393" y="144210"/>
                </a:lnTo>
                <a:lnTo>
                  <a:pt x="536765" y="130695"/>
                </a:lnTo>
                <a:lnTo>
                  <a:pt x="536114" y="122060"/>
                </a:lnTo>
                <a:lnTo>
                  <a:pt x="512162" y="88773"/>
                </a:lnTo>
                <a:lnTo>
                  <a:pt x="477291" y="72148"/>
                </a:lnTo>
                <a:lnTo>
                  <a:pt x="464985" y="67386"/>
                </a:lnTo>
                <a:lnTo>
                  <a:pt x="458825" y="62268"/>
                </a:lnTo>
                <a:lnTo>
                  <a:pt x="458825" y="52933"/>
                </a:lnTo>
                <a:lnTo>
                  <a:pt x="460717" y="49695"/>
                </a:lnTo>
                <a:lnTo>
                  <a:pt x="468147" y="44462"/>
                </a:lnTo>
                <a:lnTo>
                  <a:pt x="472909" y="43180"/>
                </a:lnTo>
                <a:lnTo>
                  <a:pt x="529476" y="43180"/>
                </a:lnTo>
                <a:lnTo>
                  <a:pt x="540423" y="19329"/>
                </a:lnTo>
                <a:lnTo>
                  <a:pt x="501673" y="3061"/>
                </a:lnTo>
                <a:lnTo>
                  <a:pt x="484928" y="654"/>
                </a:lnTo>
                <a:lnTo>
                  <a:pt x="476376" y="355"/>
                </a:lnTo>
                <a:close/>
              </a:path>
              <a:path w="541019" h="194310">
                <a:moveTo>
                  <a:pt x="529476" y="43180"/>
                </a:moveTo>
                <a:lnTo>
                  <a:pt x="485406" y="43180"/>
                </a:lnTo>
                <a:lnTo>
                  <a:pt x="492239" y="44513"/>
                </a:lnTo>
                <a:lnTo>
                  <a:pt x="499135" y="47205"/>
                </a:lnTo>
                <a:lnTo>
                  <a:pt x="504423" y="49513"/>
                </a:lnTo>
                <a:lnTo>
                  <a:pt x="509949" y="52416"/>
                </a:lnTo>
                <a:lnTo>
                  <a:pt x="515723" y="55914"/>
                </a:lnTo>
                <a:lnTo>
                  <a:pt x="521754" y="60007"/>
                </a:lnTo>
                <a:lnTo>
                  <a:pt x="529476" y="4318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2024760" y="3630592"/>
            <a:ext cx="457200" cy="0"/>
          </a:xfrm>
          <a:custGeom>
            <a:avLst/>
            <a:gdLst/>
            <a:ahLst/>
            <a:cxnLst/>
            <a:rect l="l" t="t" r="r" b="b"/>
            <a:pathLst>
              <a:path w="457200">
                <a:moveTo>
                  <a:pt x="0" y="0"/>
                </a:moveTo>
                <a:lnTo>
                  <a:pt x="456628" y="0"/>
                </a:lnTo>
              </a:path>
            </a:pathLst>
          </a:custGeom>
          <a:ln w="82664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978501" y="2446325"/>
            <a:ext cx="330200" cy="398185"/>
          </a:xfrm>
          <a:prstGeom prst="rect">
            <a:avLst/>
          </a:prstGeom>
        </p:spPr>
        <p:txBody>
          <a:bodyPr vert="horz" wrap="square" lIns="0" tIns="13333" rIns="0" bIns="0" rtlCol="0">
            <a:spAutoFit/>
          </a:bodyPr>
          <a:lstStyle/>
          <a:p>
            <a:pPr marL="12698">
              <a:spcBef>
                <a:spcPts val="105"/>
              </a:spcBef>
            </a:pPr>
            <a:r>
              <a:rPr sz="2500" b="1" spc="-21" dirty="0">
                <a:latin typeface="Candara" panose="020E0502030303020204" pitchFamily="34" charset="0"/>
                <a:cs typeface="Trebuchet MS"/>
              </a:rPr>
              <a:t>1.</a:t>
            </a:r>
            <a:endParaRPr sz="2500" b="1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5280710" y="4512387"/>
            <a:ext cx="667386" cy="196215"/>
          </a:xfrm>
          <a:custGeom>
            <a:avLst/>
            <a:gdLst/>
            <a:ahLst/>
            <a:cxnLst/>
            <a:rect l="l" t="t" r="r" b="b"/>
            <a:pathLst>
              <a:path w="667385" h="196214">
                <a:moveTo>
                  <a:pt x="0" y="195605"/>
                </a:moveTo>
                <a:lnTo>
                  <a:pt x="667067" y="195605"/>
                </a:lnTo>
                <a:lnTo>
                  <a:pt x="667067" y="0"/>
                </a:lnTo>
                <a:lnTo>
                  <a:pt x="0" y="0"/>
                </a:lnTo>
                <a:lnTo>
                  <a:pt x="0" y="195605"/>
                </a:lnTo>
                <a:close/>
              </a:path>
            </a:pathLst>
          </a:custGeom>
          <a:solidFill>
            <a:srgbClr val="CCD0D2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5125226" y="4707979"/>
            <a:ext cx="978535" cy="155575"/>
          </a:xfrm>
          <a:custGeom>
            <a:avLst/>
            <a:gdLst/>
            <a:ahLst/>
            <a:cxnLst/>
            <a:rect l="l" t="t" r="r" b="b"/>
            <a:pathLst>
              <a:path w="978535" h="155575">
                <a:moveTo>
                  <a:pt x="900303" y="0"/>
                </a:moveTo>
                <a:lnTo>
                  <a:pt x="77749" y="0"/>
                </a:lnTo>
                <a:lnTo>
                  <a:pt x="47614" y="6152"/>
                </a:lnTo>
                <a:lnTo>
                  <a:pt x="22886" y="22886"/>
                </a:lnTo>
                <a:lnTo>
                  <a:pt x="6152" y="47614"/>
                </a:lnTo>
                <a:lnTo>
                  <a:pt x="0" y="77749"/>
                </a:lnTo>
                <a:lnTo>
                  <a:pt x="6152" y="107876"/>
                </a:lnTo>
                <a:lnTo>
                  <a:pt x="22886" y="132600"/>
                </a:lnTo>
                <a:lnTo>
                  <a:pt x="47614" y="149333"/>
                </a:lnTo>
                <a:lnTo>
                  <a:pt x="77749" y="155486"/>
                </a:lnTo>
                <a:lnTo>
                  <a:pt x="900303" y="155486"/>
                </a:lnTo>
                <a:lnTo>
                  <a:pt x="930430" y="149333"/>
                </a:lnTo>
                <a:lnTo>
                  <a:pt x="955154" y="132600"/>
                </a:lnTo>
                <a:lnTo>
                  <a:pt x="971886" y="107876"/>
                </a:lnTo>
                <a:lnTo>
                  <a:pt x="978039" y="77749"/>
                </a:lnTo>
                <a:lnTo>
                  <a:pt x="971886" y="47614"/>
                </a:lnTo>
                <a:lnTo>
                  <a:pt x="955154" y="22886"/>
                </a:lnTo>
                <a:lnTo>
                  <a:pt x="930430" y="6152"/>
                </a:lnTo>
                <a:lnTo>
                  <a:pt x="900303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4340301" y="2553806"/>
            <a:ext cx="2508250" cy="1749425"/>
          </a:xfrm>
          <a:custGeom>
            <a:avLst/>
            <a:gdLst/>
            <a:ahLst/>
            <a:cxnLst/>
            <a:rect l="l" t="t" r="r" b="b"/>
            <a:pathLst>
              <a:path w="2508250" h="1749425">
                <a:moveTo>
                  <a:pt x="2389898" y="0"/>
                </a:moveTo>
                <a:lnTo>
                  <a:pt x="117868" y="0"/>
                </a:lnTo>
                <a:lnTo>
                  <a:pt x="71939" y="9247"/>
                </a:lnTo>
                <a:lnTo>
                  <a:pt x="34478" y="34483"/>
                </a:lnTo>
                <a:lnTo>
                  <a:pt x="9246" y="71944"/>
                </a:lnTo>
                <a:lnTo>
                  <a:pt x="0" y="117868"/>
                </a:lnTo>
                <a:lnTo>
                  <a:pt x="0" y="1700276"/>
                </a:lnTo>
                <a:lnTo>
                  <a:pt x="42233" y="1714165"/>
                </a:lnTo>
                <a:lnTo>
                  <a:pt x="92457" y="1720241"/>
                </a:lnTo>
                <a:lnTo>
                  <a:pt x="159803" y="1725739"/>
                </a:lnTo>
                <a:lnTo>
                  <a:pt x="242558" y="1730658"/>
                </a:lnTo>
                <a:lnTo>
                  <a:pt x="391838" y="1736952"/>
                </a:lnTo>
                <a:lnTo>
                  <a:pt x="693431" y="1744547"/>
                </a:lnTo>
                <a:lnTo>
                  <a:pt x="1253883" y="1749177"/>
                </a:lnTo>
                <a:lnTo>
                  <a:pt x="1814336" y="1744547"/>
                </a:lnTo>
                <a:lnTo>
                  <a:pt x="2115928" y="1736952"/>
                </a:lnTo>
                <a:lnTo>
                  <a:pt x="2265209" y="1730658"/>
                </a:lnTo>
                <a:lnTo>
                  <a:pt x="2347964" y="1725739"/>
                </a:lnTo>
                <a:lnTo>
                  <a:pt x="2415309" y="1720241"/>
                </a:lnTo>
                <a:lnTo>
                  <a:pt x="2465533" y="1714165"/>
                </a:lnTo>
                <a:lnTo>
                  <a:pt x="2505020" y="1703965"/>
                </a:lnTo>
                <a:lnTo>
                  <a:pt x="2507767" y="1700276"/>
                </a:lnTo>
                <a:lnTo>
                  <a:pt x="2507767" y="117868"/>
                </a:lnTo>
                <a:lnTo>
                  <a:pt x="2498519" y="71944"/>
                </a:lnTo>
                <a:lnTo>
                  <a:pt x="2473283" y="34483"/>
                </a:lnTo>
                <a:lnTo>
                  <a:pt x="2435822" y="9247"/>
                </a:lnTo>
                <a:lnTo>
                  <a:pt x="2389898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4458171" y="2671674"/>
            <a:ext cx="2272031" cy="1332231"/>
          </a:xfrm>
          <a:custGeom>
            <a:avLst/>
            <a:gdLst/>
            <a:ahLst/>
            <a:cxnLst/>
            <a:rect l="l" t="t" r="r" b="b"/>
            <a:pathLst>
              <a:path w="2272029" h="1332229">
                <a:moveTo>
                  <a:pt x="0" y="0"/>
                </a:moveTo>
                <a:lnTo>
                  <a:pt x="2272030" y="0"/>
                </a:lnTo>
                <a:lnTo>
                  <a:pt x="2272030" y="1331633"/>
                </a:lnTo>
                <a:lnTo>
                  <a:pt x="0" y="1331633"/>
                </a:lnTo>
                <a:lnTo>
                  <a:pt x="0" y="0"/>
                </a:lnTo>
                <a:close/>
              </a:path>
            </a:pathLst>
          </a:custGeom>
          <a:solidFill>
            <a:srgbClr val="465765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5280710" y="4394516"/>
            <a:ext cx="667386" cy="118110"/>
          </a:xfrm>
          <a:custGeom>
            <a:avLst/>
            <a:gdLst/>
            <a:ahLst/>
            <a:cxnLst/>
            <a:rect l="l" t="t" r="r" b="b"/>
            <a:pathLst>
              <a:path w="667385" h="118110">
                <a:moveTo>
                  <a:pt x="0" y="0"/>
                </a:moveTo>
                <a:lnTo>
                  <a:pt x="667067" y="0"/>
                </a:lnTo>
                <a:lnTo>
                  <a:pt x="667067" y="117868"/>
                </a:lnTo>
                <a:lnTo>
                  <a:pt x="0" y="117868"/>
                </a:lnTo>
                <a:lnTo>
                  <a:pt x="0" y="0"/>
                </a:lnTo>
                <a:close/>
              </a:path>
            </a:pathLst>
          </a:custGeom>
          <a:solidFill>
            <a:srgbClr val="B7BBBD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4340301" y="4123676"/>
            <a:ext cx="2508250" cy="273685"/>
          </a:xfrm>
          <a:custGeom>
            <a:avLst/>
            <a:gdLst/>
            <a:ahLst/>
            <a:cxnLst/>
            <a:rect l="l" t="t" r="r" b="b"/>
            <a:pathLst>
              <a:path w="2508250" h="273685">
                <a:moveTo>
                  <a:pt x="2507767" y="0"/>
                </a:moveTo>
                <a:lnTo>
                  <a:pt x="0" y="0"/>
                </a:lnTo>
                <a:lnTo>
                  <a:pt x="0" y="155473"/>
                </a:lnTo>
                <a:lnTo>
                  <a:pt x="9246" y="201397"/>
                </a:lnTo>
                <a:lnTo>
                  <a:pt x="34478" y="238858"/>
                </a:lnTo>
                <a:lnTo>
                  <a:pt x="71939" y="264094"/>
                </a:lnTo>
                <a:lnTo>
                  <a:pt x="117868" y="273342"/>
                </a:lnTo>
                <a:lnTo>
                  <a:pt x="2389898" y="273342"/>
                </a:lnTo>
                <a:lnTo>
                  <a:pt x="2435822" y="264094"/>
                </a:lnTo>
                <a:lnTo>
                  <a:pt x="2473283" y="238858"/>
                </a:lnTo>
                <a:lnTo>
                  <a:pt x="2498519" y="201397"/>
                </a:lnTo>
                <a:lnTo>
                  <a:pt x="2507767" y="155473"/>
                </a:lnTo>
                <a:lnTo>
                  <a:pt x="2507767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2902993" y="3362721"/>
            <a:ext cx="632193" cy="122224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4119905" y="2340395"/>
            <a:ext cx="676910" cy="676910"/>
          </a:xfrm>
          <a:custGeom>
            <a:avLst/>
            <a:gdLst/>
            <a:ahLst/>
            <a:cxnLst/>
            <a:rect l="l" t="t" r="r" b="b"/>
            <a:pathLst>
              <a:path w="676910" h="676910">
                <a:moveTo>
                  <a:pt x="338251" y="0"/>
                </a:moveTo>
                <a:lnTo>
                  <a:pt x="292354" y="3087"/>
                </a:lnTo>
                <a:lnTo>
                  <a:pt x="248333" y="12082"/>
                </a:lnTo>
                <a:lnTo>
                  <a:pt x="206591" y="26580"/>
                </a:lnTo>
                <a:lnTo>
                  <a:pt x="167532" y="46180"/>
                </a:lnTo>
                <a:lnTo>
                  <a:pt x="131559" y="70477"/>
                </a:lnTo>
                <a:lnTo>
                  <a:pt x="99074" y="99069"/>
                </a:lnTo>
                <a:lnTo>
                  <a:pt x="70481" y="131553"/>
                </a:lnTo>
                <a:lnTo>
                  <a:pt x="46182" y="167527"/>
                </a:lnTo>
                <a:lnTo>
                  <a:pt x="26582" y="206586"/>
                </a:lnTo>
                <a:lnTo>
                  <a:pt x="12083" y="248329"/>
                </a:lnTo>
                <a:lnTo>
                  <a:pt x="3087" y="292351"/>
                </a:lnTo>
                <a:lnTo>
                  <a:pt x="0" y="338251"/>
                </a:lnTo>
                <a:lnTo>
                  <a:pt x="3087" y="384148"/>
                </a:lnTo>
                <a:lnTo>
                  <a:pt x="12083" y="428169"/>
                </a:lnTo>
                <a:lnTo>
                  <a:pt x="26582" y="469909"/>
                </a:lnTo>
                <a:lnTo>
                  <a:pt x="46182" y="508967"/>
                </a:lnTo>
                <a:lnTo>
                  <a:pt x="70481" y="544939"/>
                </a:lnTo>
                <a:lnTo>
                  <a:pt x="99074" y="577422"/>
                </a:lnTo>
                <a:lnTo>
                  <a:pt x="131559" y="606014"/>
                </a:lnTo>
                <a:lnTo>
                  <a:pt x="167532" y="630311"/>
                </a:lnTo>
                <a:lnTo>
                  <a:pt x="206591" y="649910"/>
                </a:lnTo>
                <a:lnTo>
                  <a:pt x="248333" y="664408"/>
                </a:lnTo>
                <a:lnTo>
                  <a:pt x="292354" y="673403"/>
                </a:lnTo>
                <a:lnTo>
                  <a:pt x="338251" y="676490"/>
                </a:lnTo>
                <a:lnTo>
                  <a:pt x="384151" y="673403"/>
                </a:lnTo>
                <a:lnTo>
                  <a:pt x="428174" y="664408"/>
                </a:lnTo>
                <a:lnTo>
                  <a:pt x="469917" y="649910"/>
                </a:lnTo>
                <a:lnTo>
                  <a:pt x="508976" y="630311"/>
                </a:lnTo>
                <a:lnTo>
                  <a:pt x="544949" y="606014"/>
                </a:lnTo>
                <a:lnTo>
                  <a:pt x="577434" y="577422"/>
                </a:lnTo>
                <a:lnTo>
                  <a:pt x="606026" y="544939"/>
                </a:lnTo>
                <a:lnTo>
                  <a:pt x="630323" y="508967"/>
                </a:lnTo>
                <a:lnTo>
                  <a:pt x="649922" y="469909"/>
                </a:lnTo>
                <a:lnTo>
                  <a:pt x="664421" y="428169"/>
                </a:lnTo>
                <a:lnTo>
                  <a:pt x="673415" y="384148"/>
                </a:lnTo>
                <a:lnTo>
                  <a:pt x="676503" y="338251"/>
                </a:lnTo>
                <a:lnTo>
                  <a:pt x="673415" y="292351"/>
                </a:lnTo>
                <a:lnTo>
                  <a:pt x="664421" y="248329"/>
                </a:lnTo>
                <a:lnTo>
                  <a:pt x="649922" y="206586"/>
                </a:lnTo>
                <a:lnTo>
                  <a:pt x="630323" y="167527"/>
                </a:lnTo>
                <a:lnTo>
                  <a:pt x="606026" y="131553"/>
                </a:lnTo>
                <a:lnTo>
                  <a:pt x="577434" y="99069"/>
                </a:lnTo>
                <a:lnTo>
                  <a:pt x="544949" y="70477"/>
                </a:lnTo>
                <a:lnTo>
                  <a:pt x="508976" y="46180"/>
                </a:lnTo>
                <a:lnTo>
                  <a:pt x="469917" y="26580"/>
                </a:lnTo>
                <a:lnTo>
                  <a:pt x="428174" y="12082"/>
                </a:lnTo>
                <a:lnTo>
                  <a:pt x="384151" y="3087"/>
                </a:lnTo>
                <a:lnTo>
                  <a:pt x="338251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320857" y="2446325"/>
            <a:ext cx="330200" cy="398185"/>
          </a:xfrm>
          <a:prstGeom prst="rect">
            <a:avLst/>
          </a:prstGeom>
        </p:spPr>
        <p:txBody>
          <a:bodyPr vert="horz" wrap="square" lIns="0" tIns="13333" rIns="0" bIns="0" rtlCol="0">
            <a:spAutoFit/>
          </a:bodyPr>
          <a:lstStyle/>
          <a:p>
            <a:pPr marL="12698">
              <a:spcBef>
                <a:spcPts val="105"/>
              </a:spcBef>
            </a:pPr>
            <a:r>
              <a:rPr sz="2500" b="1" spc="-21" dirty="0">
                <a:latin typeface="Candara" panose="020E0502030303020204" pitchFamily="34" charset="0"/>
                <a:cs typeface="Trebuchet MS"/>
              </a:rPr>
              <a:t>2.</a:t>
            </a:r>
            <a:endParaRPr sz="2500" b="1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4746511" y="2980625"/>
            <a:ext cx="687070" cy="482600"/>
          </a:xfrm>
          <a:custGeom>
            <a:avLst/>
            <a:gdLst/>
            <a:ahLst/>
            <a:cxnLst/>
            <a:rect l="l" t="t" r="r" b="b"/>
            <a:pathLst>
              <a:path w="687070" h="482600">
                <a:moveTo>
                  <a:pt x="4191" y="0"/>
                </a:moveTo>
                <a:lnTo>
                  <a:pt x="0" y="476173"/>
                </a:lnTo>
                <a:lnTo>
                  <a:pt x="682701" y="482180"/>
                </a:lnTo>
                <a:lnTo>
                  <a:pt x="686892" y="6007"/>
                </a:lnTo>
                <a:lnTo>
                  <a:pt x="4191" y="0"/>
                </a:lnTo>
                <a:close/>
              </a:path>
            </a:pathLst>
          </a:custGeom>
          <a:solidFill>
            <a:srgbClr val="CFDCE5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4749522" y="2980625"/>
            <a:ext cx="683895" cy="294640"/>
          </a:xfrm>
          <a:custGeom>
            <a:avLst/>
            <a:gdLst/>
            <a:ahLst/>
            <a:cxnLst/>
            <a:rect l="l" t="t" r="r" b="b"/>
            <a:pathLst>
              <a:path w="683895" h="294639">
                <a:moveTo>
                  <a:pt x="1181" y="0"/>
                </a:moveTo>
                <a:lnTo>
                  <a:pt x="0" y="134556"/>
                </a:lnTo>
                <a:lnTo>
                  <a:pt x="338912" y="294601"/>
                </a:lnTo>
                <a:lnTo>
                  <a:pt x="682612" y="140563"/>
                </a:lnTo>
                <a:lnTo>
                  <a:pt x="683793" y="6007"/>
                </a:lnTo>
                <a:lnTo>
                  <a:pt x="1181" y="0"/>
                </a:lnTo>
                <a:close/>
              </a:path>
            </a:pathLst>
          </a:custGeom>
          <a:solidFill>
            <a:srgbClr val="415E72">
              <a:alpha val="39999"/>
            </a:srgbClr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5227065" y="3121189"/>
            <a:ext cx="205104" cy="341630"/>
          </a:xfrm>
          <a:custGeom>
            <a:avLst/>
            <a:gdLst/>
            <a:ahLst/>
            <a:cxnLst/>
            <a:rect l="l" t="t" r="r" b="b"/>
            <a:pathLst>
              <a:path w="205104" h="341629">
                <a:moveTo>
                  <a:pt x="205066" y="0"/>
                </a:moveTo>
                <a:lnTo>
                  <a:pt x="0" y="92468"/>
                </a:lnTo>
                <a:lnTo>
                  <a:pt x="154406" y="341160"/>
                </a:lnTo>
                <a:lnTo>
                  <a:pt x="202069" y="341579"/>
                </a:lnTo>
                <a:lnTo>
                  <a:pt x="205066" y="0"/>
                </a:lnTo>
                <a:close/>
              </a:path>
            </a:pathLst>
          </a:custGeom>
          <a:solidFill>
            <a:srgbClr val="415E72">
              <a:alpha val="14898"/>
            </a:srgbClr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5279404" y="2847709"/>
            <a:ext cx="309881" cy="309245"/>
          </a:xfrm>
          <a:custGeom>
            <a:avLst/>
            <a:gdLst/>
            <a:ahLst/>
            <a:cxnLst/>
            <a:rect l="l" t="t" r="r" b="b"/>
            <a:pathLst>
              <a:path w="309879" h="309245">
                <a:moveTo>
                  <a:pt x="155994" y="0"/>
                </a:moveTo>
                <a:lnTo>
                  <a:pt x="107052" y="7448"/>
                </a:lnTo>
                <a:lnTo>
                  <a:pt x="64413" y="29010"/>
                </a:lnTo>
                <a:lnTo>
                  <a:pt x="30645" y="62164"/>
                </a:lnTo>
                <a:lnTo>
                  <a:pt x="8318" y="104389"/>
                </a:lnTo>
                <a:lnTo>
                  <a:pt x="0" y="153162"/>
                </a:lnTo>
                <a:lnTo>
                  <a:pt x="7453" y="202079"/>
                </a:lnTo>
                <a:lnTo>
                  <a:pt x="29032" y="244695"/>
                </a:lnTo>
                <a:lnTo>
                  <a:pt x="62211" y="278442"/>
                </a:lnTo>
                <a:lnTo>
                  <a:pt x="104467" y="300754"/>
                </a:lnTo>
                <a:lnTo>
                  <a:pt x="153276" y="309067"/>
                </a:lnTo>
                <a:lnTo>
                  <a:pt x="202218" y="301617"/>
                </a:lnTo>
                <a:lnTo>
                  <a:pt x="244856" y="280052"/>
                </a:lnTo>
                <a:lnTo>
                  <a:pt x="278622" y="246894"/>
                </a:lnTo>
                <a:lnTo>
                  <a:pt x="300945" y="204666"/>
                </a:lnTo>
                <a:lnTo>
                  <a:pt x="309257" y="155892"/>
                </a:lnTo>
                <a:lnTo>
                  <a:pt x="301803" y="106979"/>
                </a:lnTo>
                <a:lnTo>
                  <a:pt x="280226" y="64365"/>
                </a:lnTo>
                <a:lnTo>
                  <a:pt x="247049" y="30618"/>
                </a:lnTo>
                <a:lnTo>
                  <a:pt x="204797" y="8307"/>
                </a:lnTo>
                <a:lnTo>
                  <a:pt x="155994" y="0"/>
                </a:lnTo>
                <a:close/>
              </a:path>
            </a:pathLst>
          </a:custGeom>
          <a:solidFill>
            <a:srgbClr val="E04F5F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5314456" y="2775294"/>
            <a:ext cx="240665" cy="535402"/>
          </a:xfrm>
          <a:prstGeom prst="rect">
            <a:avLst/>
          </a:prstGeom>
        </p:spPr>
        <p:txBody>
          <a:bodyPr vert="horz" wrap="square" lIns="0" tIns="12063" rIns="0" bIns="0" rtlCol="0">
            <a:spAutoFit/>
          </a:bodyPr>
          <a:lstStyle/>
          <a:p>
            <a:pPr marL="12698">
              <a:spcBef>
                <a:spcPts val="95"/>
              </a:spcBef>
            </a:pPr>
            <a:r>
              <a:rPr sz="3400" b="1" spc="220" dirty="0">
                <a:latin typeface="Candara" panose="020E0502030303020204" pitchFamily="34" charset="0"/>
                <a:cs typeface="Trebuchet MS"/>
              </a:rPr>
              <a:t>*</a:t>
            </a:r>
            <a:endParaRPr sz="3400" b="1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8580881" y="4512387"/>
            <a:ext cx="667386" cy="196215"/>
          </a:xfrm>
          <a:custGeom>
            <a:avLst/>
            <a:gdLst/>
            <a:ahLst/>
            <a:cxnLst/>
            <a:rect l="l" t="t" r="r" b="b"/>
            <a:pathLst>
              <a:path w="667384" h="196214">
                <a:moveTo>
                  <a:pt x="0" y="195605"/>
                </a:moveTo>
                <a:lnTo>
                  <a:pt x="667067" y="195605"/>
                </a:lnTo>
                <a:lnTo>
                  <a:pt x="667067" y="0"/>
                </a:lnTo>
                <a:lnTo>
                  <a:pt x="0" y="0"/>
                </a:lnTo>
                <a:lnTo>
                  <a:pt x="0" y="195605"/>
                </a:lnTo>
                <a:close/>
              </a:path>
            </a:pathLst>
          </a:custGeom>
          <a:solidFill>
            <a:srgbClr val="CCD0D2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8425397" y="4707979"/>
            <a:ext cx="978535" cy="155575"/>
          </a:xfrm>
          <a:custGeom>
            <a:avLst/>
            <a:gdLst/>
            <a:ahLst/>
            <a:cxnLst/>
            <a:rect l="l" t="t" r="r" b="b"/>
            <a:pathLst>
              <a:path w="978534" h="155575">
                <a:moveTo>
                  <a:pt x="900290" y="0"/>
                </a:moveTo>
                <a:lnTo>
                  <a:pt x="77736" y="0"/>
                </a:lnTo>
                <a:lnTo>
                  <a:pt x="47609" y="6152"/>
                </a:lnTo>
                <a:lnTo>
                  <a:pt x="22885" y="22886"/>
                </a:lnTo>
                <a:lnTo>
                  <a:pt x="6152" y="47614"/>
                </a:lnTo>
                <a:lnTo>
                  <a:pt x="0" y="77749"/>
                </a:lnTo>
                <a:lnTo>
                  <a:pt x="6152" y="107876"/>
                </a:lnTo>
                <a:lnTo>
                  <a:pt x="22885" y="132600"/>
                </a:lnTo>
                <a:lnTo>
                  <a:pt x="47609" y="149333"/>
                </a:lnTo>
                <a:lnTo>
                  <a:pt x="77736" y="155486"/>
                </a:lnTo>
                <a:lnTo>
                  <a:pt x="900290" y="155486"/>
                </a:lnTo>
                <a:lnTo>
                  <a:pt x="930424" y="149333"/>
                </a:lnTo>
                <a:lnTo>
                  <a:pt x="955152" y="132600"/>
                </a:lnTo>
                <a:lnTo>
                  <a:pt x="971886" y="107876"/>
                </a:lnTo>
                <a:lnTo>
                  <a:pt x="978039" y="77749"/>
                </a:lnTo>
                <a:lnTo>
                  <a:pt x="971886" y="47614"/>
                </a:lnTo>
                <a:lnTo>
                  <a:pt x="955152" y="22886"/>
                </a:lnTo>
                <a:lnTo>
                  <a:pt x="930424" y="6152"/>
                </a:lnTo>
                <a:lnTo>
                  <a:pt x="900290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7640472" y="2553806"/>
            <a:ext cx="2508250" cy="1749425"/>
          </a:xfrm>
          <a:custGeom>
            <a:avLst/>
            <a:gdLst/>
            <a:ahLst/>
            <a:cxnLst/>
            <a:rect l="l" t="t" r="r" b="b"/>
            <a:pathLst>
              <a:path w="2508250" h="1749425">
                <a:moveTo>
                  <a:pt x="2389898" y="0"/>
                </a:moveTo>
                <a:lnTo>
                  <a:pt x="117856" y="0"/>
                </a:lnTo>
                <a:lnTo>
                  <a:pt x="71933" y="9247"/>
                </a:lnTo>
                <a:lnTo>
                  <a:pt x="34477" y="34483"/>
                </a:lnTo>
                <a:lnTo>
                  <a:pt x="9245" y="71944"/>
                </a:lnTo>
                <a:lnTo>
                  <a:pt x="0" y="117868"/>
                </a:lnTo>
                <a:lnTo>
                  <a:pt x="0" y="1700276"/>
                </a:lnTo>
                <a:lnTo>
                  <a:pt x="42233" y="1714165"/>
                </a:lnTo>
                <a:lnTo>
                  <a:pt x="92457" y="1720241"/>
                </a:lnTo>
                <a:lnTo>
                  <a:pt x="159803" y="1725739"/>
                </a:lnTo>
                <a:lnTo>
                  <a:pt x="242558" y="1730658"/>
                </a:lnTo>
                <a:lnTo>
                  <a:pt x="391838" y="1736952"/>
                </a:lnTo>
                <a:lnTo>
                  <a:pt x="693431" y="1744547"/>
                </a:lnTo>
                <a:lnTo>
                  <a:pt x="1253883" y="1749177"/>
                </a:lnTo>
                <a:lnTo>
                  <a:pt x="1814336" y="1744547"/>
                </a:lnTo>
                <a:lnTo>
                  <a:pt x="2115928" y="1736952"/>
                </a:lnTo>
                <a:lnTo>
                  <a:pt x="2265209" y="1730658"/>
                </a:lnTo>
                <a:lnTo>
                  <a:pt x="2347964" y="1725739"/>
                </a:lnTo>
                <a:lnTo>
                  <a:pt x="2415309" y="1720241"/>
                </a:lnTo>
                <a:lnTo>
                  <a:pt x="2465533" y="1714165"/>
                </a:lnTo>
                <a:lnTo>
                  <a:pt x="2505020" y="1703965"/>
                </a:lnTo>
                <a:lnTo>
                  <a:pt x="2507767" y="1700276"/>
                </a:lnTo>
                <a:lnTo>
                  <a:pt x="2507767" y="117868"/>
                </a:lnTo>
                <a:lnTo>
                  <a:pt x="2498519" y="71944"/>
                </a:lnTo>
                <a:lnTo>
                  <a:pt x="2473283" y="34483"/>
                </a:lnTo>
                <a:lnTo>
                  <a:pt x="2435822" y="9247"/>
                </a:lnTo>
                <a:lnTo>
                  <a:pt x="2389898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7758329" y="2671674"/>
            <a:ext cx="2272664" cy="1332231"/>
          </a:xfrm>
          <a:custGeom>
            <a:avLst/>
            <a:gdLst/>
            <a:ahLst/>
            <a:cxnLst/>
            <a:rect l="l" t="t" r="r" b="b"/>
            <a:pathLst>
              <a:path w="2272665" h="1332229">
                <a:moveTo>
                  <a:pt x="0" y="0"/>
                </a:moveTo>
                <a:lnTo>
                  <a:pt x="2272042" y="0"/>
                </a:lnTo>
                <a:lnTo>
                  <a:pt x="2272042" y="1331633"/>
                </a:lnTo>
                <a:lnTo>
                  <a:pt x="0" y="1331633"/>
                </a:lnTo>
                <a:lnTo>
                  <a:pt x="0" y="0"/>
                </a:lnTo>
                <a:close/>
              </a:path>
            </a:pathLst>
          </a:custGeom>
          <a:solidFill>
            <a:srgbClr val="465765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8580881" y="4394516"/>
            <a:ext cx="667386" cy="118110"/>
          </a:xfrm>
          <a:custGeom>
            <a:avLst/>
            <a:gdLst/>
            <a:ahLst/>
            <a:cxnLst/>
            <a:rect l="l" t="t" r="r" b="b"/>
            <a:pathLst>
              <a:path w="667384" h="118110">
                <a:moveTo>
                  <a:pt x="0" y="0"/>
                </a:moveTo>
                <a:lnTo>
                  <a:pt x="667067" y="0"/>
                </a:lnTo>
                <a:lnTo>
                  <a:pt x="667067" y="117868"/>
                </a:lnTo>
                <a:lnTo>
                  <a:pt x="0" y="117868"/>
                </a:lnTo>
                <a:lnTo>
                  <a:pt x="0" y="0"/>
                </a:lnTo>
                <a:close/>
              </a:path>
            </a:pathLst>
          </a:custGeom>
          <a:solidFill>
            <a:srgbClr val="B7BBBD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7640472" y="4123676"/>
            <a:ext cx="2508250" cy="273685"/>
          </a:xfrm>
          <a:custGeom>
            <a:avLst/>
            <a:gdLst/>
            <a:ahLst/>
            <a:cxnLst/>
            <a:rect l="l" t="t" r="r" b="b"/>
            <a:pathLst>
              <a:path w="2508250" h="273685">
                <a:moveTo>
                  <a:pt x="2507767" y="0"/>
                </a:moveTo>
                <a:lnTo>
                  <a:pt x="0" y="0"/>
                </a:lnTo>
                <a:lnTo>
                  <a:pt x="0" y="155473"/>
                </a:lnTo>
                <a:lnTo>
                  <a:pt x="9245" y="201397"/>
                </a:lnTo>
                <a:lnTo>
                  <a:pt x="34477" y="238858"/>
                </a:lnTo>
                <a:lnTo>
                  <a:pt x="71933" y="264094"/>
                </a:lnTo>
                <a:lnTo>
                  <a:pt x="117856" y="273342"/>
                </a:lnTo>
                <a:lnTo>
                  <a:pt x="2389898" y="273342"/>
                </a:lnTo>
                <a:lnTo>
                  <a:pt x="2435822" y="264094"/>
                </a:lnTo>
                <a:lnTo>
                  <a:pt x="2473283" y="238858"/>
                </a:lnTo>
                <a:lnTo>
                  <a:pt x="2498519" y="201397"/>
                </a:lnTo>
                <a:lnTo>
                  <a:pt x="2507767" y="155473"/>
                </a:lnTo>
                <a:lnTo>
                  <a:pt x="2507767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7420089" y="2340395"/>
            <a:ext cx="676910" cy="676910"/>
          </a:xfrm>
          <a:custGeom>
            <a:avLst/>
            <a:gdLst/>
            <a:ahLst/>
            <a:cxnLst/>
            <a:rect l="l" t="t" r="r" b="b"/>
            <a:pathLst>
              <a:path w="676909" h="676910">
                <a:moveTo>
                  <a:pt x="338239" y="0"/>
                </a:moveTo>
                <a:lnTo>
                  <a:pt x="292342" y="3087"/>
                </a:lnTo>
                <a:lnTo>
                  <a:pt x="248321" y="12082"/>
                </a:lnTo>
                <a:lnTo>
                  <a:pt x="206581" y="26580"/>
                </a:lnTo>
                <a:lnTo>
                  <a:pt x="167523" y="46180"/>
                </a:lnTo>
                <a:lnTo>
                  <a:pt x="131551" y="70477"/>
                </a:lnTo>
                <a:lnTo>
                  <a:pt x="99067" y="99069"/>
                </a:lnTo>
                <a:lnTo>
                  <a:pt x="70476" y="131553"/>
                </a:lnTo>
                <a:lnTo>
                  <a:pt x="46179" y="167527"/>
                </a:lnTo>
                <a:lnTo>
                  <a:pt x="26580" y="206586"/>
                </a:lnTo>
                <a:lnTo>
                  <a:pt x="12082" y="248329"/>
                </a:lnTo>
                <a:lnTo>
                  <a:pt x="3087" y="292351"/>
                </a:lnTo>
                <a:lnTo>
                  <a:pt x="0" y="338251"/>
                </a:lnTo>
                <a:lnTo>
                  <a:pt x="3087" y="384148"/>
                </a:lnTo>
                <a:lnTo>
                  <a:pt x="12082" y="428169"/>
                </a:lnTo>
                <a:lnTo>
                  <a:pt x="26580" y="469909"/>
                </a:lnTo>
                <a:lnTo>
                  <a:pt x="46179" y="508967"/>
                </a:lnTo>
                <a:lnTo>
                  <a:pt x="70476" y="544939"/>
                </a:lnTo>
                <a:lnTo>
                  <a:pt x="99067" y="577422"/>
                </a:lnTo>
                <a:lnTo>
                  <a:pt x="131551" y="606014"/>
                </a:lnTo>
                <a:lnTo>
                  <a:pt x="167523" y="630311"/>
                </a:lnTo>
                <a:lnTo>
                  <a:pt x="206581" y="649910"/>
                </a:lnTo>
                <a:lnTo>
                  <a:pt x="248321" y="664408"/>
                </a:lnTo>
                <a:lnTo>
                  <a:pt x="292342" y="673403"/>
                </a:lnTo>
                <a:lnTo>
                  <a:pt x="338239" y="676490"/>
                </a:lnTo>
                <a:lnTo>
                  <a:pt x="384139" y="673403"/>
                </a:lnTo>
                <a:lnTo>
                  <a:pt x="428161" y="664408"/>
                </a:lnTo>
                <a:lnTo>
                  <a:pt x="469904" y="649910"/>
                </a:lnTo>
                <a:lnTo>
                  <a:pt x="508963" y="630311"/>
                </a:lnTo>
                <a:lnTo>
                  <a:pt x="544937" y="606014"/>
                </a:lnTo>
                <a:lnTo>
                  <a:pt x="577421" y="577422"/>
                </a:lnTo>
                <a:lnTo>
                  <a:pt x="606013" y="544939"/>
                </a:lnTo>
                <a:lnTo>
                  <a:pt x="630310" y="508967"/>
                </a:lnTo>
                <a:lnTo>
                  <a:pt x="649910" y="469909"/>
                </a:lnTo>
                <a:lnTo>
                  <a:pt x="664408" y="428169"/>
                </a:lnTo>
                <a:lnTo>
                  <a:pt x="673403" y="384148"/>
                </a:lnTo>
                <a:lnTo>
                  <a:pt x="676490" y="338251"/>
                </a:lnTo>
                <a:lnTo>
                  <a:pt x="673403" y="292351"/>
                </a:lnTo>
                <a:lnTo>
                  <a:pt x="664408" y="248329"/>
                </a:lnTo>
                <a:lnTo>
                  <a:pt x="649910" y="206586"/>
                </a:lnTo>
                <a:lnTo>
                  <a:pt x="630310" y="167527"/>
                </a:lnTo>
                <a:lnTo>
                  <a:pt x="606013" y="131553"/>
                </a:lnTo>
                <a:lnTo>
                  <a:pt x="577421" y="99069"/>
                </a:lnTo>
                <a:lnTo>
                  <a:pt x="544937" y="70477"/>
                </a:lnTo>
                <a:lnTo>
                  <a:pt x="508963" y="46180"/>
                </a:lnTo>
                <a:lnTo>
                  <a:pt x="469904" y="26580"/>
                </a:lnTo>
                <a:lnTo>
                  <a:pt x="428161" y="12082"/>
                </a:lnTo>
                <a:lnTo>
                  <a:pt x="384139" y="3087"/>
                </a:lnTo>
                <a:lnTo>
                  <a:pt x="338239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7621028" y="2446325"/>
            <a:ext cx="330200" cy="398185"/>
          </a:xfrm>
          <a:prstGeom prst="rect">
            <a:avLst/>
          </a:prstGeom>
        </p:spPr>
        <p:txBody>
          <a:bodyPr vert="horz" wrap="square" lIns="0" tIns="13333" rIns="0" bIns="0" rtlCol="0">
            <a:spAutoFit/>
          </a:bodyPr>
          <a:lstStyle/>
          <a:p>
            <a:pPr marL="12698">
              <a:spcBef>
                <a:spcPts val="105"/>
              </a:spcBef>
            </a:pPr>
            <a:r>
              <a:rPr sz="2500" b="1" spc="-21" dirty="0">
                <a:latin typeface="Candara" panose="020E0502030303020204" pitchFamily="34" charset="0"/>
                <a:cs typeface="Trebuchet MS"/>
              </a:rPr>
              <a:t>3.</a:t>
            </a:r>
            <a:endParaRPr sz="2500" b="1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7876148" y="2831377"/>
            <a:ext cx="1609166" cy="99006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8159357" y="3086444"/>
            <a:ext cx="135254" cy="278280"/>
          </a:xfrm>
          <a:prstGeom prst="rect">
            <a:avLst/>
          </a:prstGeom>
        </p:spPr>
        <p:txBody>
          <a:bodyPr vert="horz" wrap="square" lIns="0" tIns="16507" rIns="0" bIns="0" rtlCol="0">
            <a:spAutoFit/>
          </a:bodyPr>
          <a:lstStyle/>
          <a:p>
            <a:pPr marL="12698">
              <a:spcBef>
                <a:spcPts val="130"/>
              </a:spcBef>
            </a:pPr>
            <a:r>
              <a:rPr sz="1700" b="1" spc="125" dirty="0">
                <a:latin typeface="Candara" panose="020E0502030303020204" pitchFamily="34" charset="0"/>
                <a:cs typeface="Trebuchet MS"/>
              </a:rPr>
              <a:t>*</a:t>
            </a:r>
            <a:endParaRPr sz="1700" b="1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8656575" y="3456494"/>
            <a:ext cx="254635" cy="89766"/>
          </a:xfrm>
          <a:prstGeom prst="rect">
            <a:avLst/>
          </a:prstGeom>
        </p:spPr>
        <p:txBody>
          <a:bodyPr vert="horz" wrap="square" lIns="0" tIns="12698" rIns="0" bIns="0" rtlCol="0">
            <a:spAutoFit/>
          </a:bodyPr>
          <a:lstStyle/>
          <a:p>
            <a:pPr marL="12698">
              <a:spcBef>
                <a:spcPts val="100"/>
              </a:spcBef>
            </a:pPr>
            <a:r>
              <a:rPr sz="500" b="1" spc="21" dirty="0">
                <a:latin typeface="Candara" panose="020E0502030303020204" pitchFamily="34" charset="0"/>
                <a:cs typeface="Trebuchet MS"/>
              </a:rPr>
              <a:t>user-id</a:t>
            </a:r>
            <a:endParaRPr sz="500" b="1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8996095" y="3470896"/>
            <a:ext cx="257175" cy="166710"/>
          </a:xfrm>
          <a:prstGeom prst="rect">
            <a:avLst/>
          </a:prstGeom>
        </p:spPr>
        <p:txBody>
          <a:bodyPr vert="horz" wrap="square" lIns="0" tIns="12698" rIns="0" bIns="0" rtlCol="0">
            <a:spAutoFit/>
          </a:bodyPr>
          <a:lstStyle/>
          <a:p>
            <a:pPr marL="12698">
              <a:spcBef>
                <a:spcPts val="100"/>
              </a:spcBef>
            </a:pPr>
            <a:r>
              <a:rPr sz="500" b="1" spc="40" dirty="0">
                <a:latin typeface="Candara" panose="020E0502030303020204" pitchFamily="34" charset="0"/>
                <a:cs typeface="Trebuchet MS"/>
              </a:rPr>
              <a:t>*******</a:t>
            </a:r>
            <a:endParaRPr sz="500" b="1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8656573" y="3572761"/>
            <a:ext cx="596900" cy="171840"/>
          </a:xfrm>
          <a:prstGeom prst="rect">
            <a:avLst/>
          </a:prstGeom>
        </p:spPr>
        <p:txBody>
          <a:bodyPr vert="horz" wrap="square" lIns="0" tIns="12698" rIns="0" bIns="0" rtlCol="0">
            <a:spAutoFit/>
          </a:bodyPr>
          <a:lstStyle/>
          <a:p>
            <a:pPr marL="12698">
              <a:spcBef>
                <a:spcPts val="100"/>
              </a:spcBef>
            </a:pPr>
            <a:r>
              <a:rPr sz="500" b="1" spc="30" dirty="0">
                <a:latin typeface="Candara" panose="020E0502030303020204" pitchFamily="34" charset="0"/>
                <a:cs typeface="Trebuchet MS"/>
              </a:rPr>
              <a:t>password</a:t>
            </a:r>
            <a:r>
              <a:rPr sz="500" b="1" spc="60" dirty="0">
                <a:latin typeface="Candara" panose="020E0502030303020204" pitchFamily="34" charset="0"/>
                <a:cs typeface="Trebuchet MS"/>
              </a:rPr>
              <a:t> </a:t>
            </a:r>
            <a:r>
              <a:rPr sz="800" b="1" spc="60" baseline="-11111" dirty="0">
                <a:latin typeface="Candara" panose="020E0502030303020204" pitchFamily="34" charset="0"/>
                <a:cs typeface="Trebuchet MS"/>
              </a:rPr>
              <a:t>*******</a:t>
            </a:r>
            <a:endParaRPr sz="800" b="1" baseline="-11111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6245885" y="3362721"/>
            <a:ext cx="632460" cy="1222375"/>
          </a:xfrm>
          <a:custGeom>
            <a:avLst/>
            <a:gdLst/>
            <a:ahLst/>
            <a:cxnLst/>
            <a:rect l="l" t="t" r="r" b="b"/>
            <a:pathLst>
              <a:path w="632459" h="1222375">
                <a:moveTo>
                  <a:pt x="568985" y="0"/>
                </a:moveTo>
                <a:lnTo>
                  <a:pt x="63220" y="0"/>
                </a:lnTo>
                <a:lnTo>
                  <a:pt x="38613" y="4968"/>
                </a:lnTo>
                <a:lnTo>
                  <a:pt x="18518" y="18518"/>
                </a:lnTo>
                <a:lnTo>
                  <a:pt x="4968" y="38613"/>
                </a:lnTo>
                <a:lnTo>
                  <a:pt x="0" y="63220"/>
                </a:lnTo>
                <a:lnTo>
                  <a:pt x="0" y="1159027"/>
                </a:lnTo>
                <a:lnTo>
                  <a:pt x="4968" y="1183634"/>
                </a:lnTo>
                <a:lnTo>
                  <a:pt x="18518" y="1203729"/>
                </a:lnTo>
                <a:lnTo>
                  <a:pt x="38613" y="1217279"/>
                </a:lnTo>
                <a:lnTo>
                  <a:pt x="63220" y="1222247"/>
                </a:lnTo>
                <a:lnTo>
                  <a:pt x="568985" y="1222247"/>
                </a:lnTo>
                <a:lnTo>
                  <a:pt x="593592" y="1217279"/>
                </a:lnTo>
                <a:lnTo>
                  <a:pt x="613687" y="1203729"/>
                </a:lnTo>
                <a:lnTo>
                  <a:pt x="627237" y="1183634"/>
                </a:lnTo>
                <a:lnTo>
                  <a:pt x="627949" y="1180109"/>
                </a:lnTo>
                <a:lnTo>
                  <a:pt x="316102" y="1180109"/>
                </a:lnTo>
                <a:lnTo>
                  <a:pt x="299697" y="1176796"/>
                </a:lnTo>
                <a:lnTo>
                  <a:pt x="286304" y="1167763"/>
                </a:lnTo>
                <a:lnTo>
                  <a:pt x="277274" y="1154365"/>
                </a:lnTo>
                <a:lnTo>
                  <a:pt x="273964" y="1137958"/>
                </a:lnTo>
                <a:lnTo>
                  <a:pt x="277274" y="1121551"/>
                </a:lnTo>
                <a:lnTo>
                  <a:pt x="286304" y="1108152"/>
                </a:lnTo>
                <a:lnTo>
                  <a:pt x="299697" y="1099119"/>
                </a:lnTo>
                <a:lnTo>
                  <a:pt x="316102" y="1095806"/>
                </a:lnTo>
                <a:lnTo>
                  <a:pt x="632205" y="1095806"/>
                </a:lnTo>
                <a:lnTo>
                  <a:pt x="632205" y="1053655"/>
                </a:lnTo>
                <a:lnTo>
                  <a:pt x="42151" y="1053655"/>
                </a:lnTo>
                <a:lnTo>
                  <a:pt x="42151" y="168579"/>
                </a:lnTo>
                <a:lnTo>
                  <a:pt x="632205" y="168579"/>
                </a:lnTo>
                <a:lnTo>
                  <a:pt x="632205" y="105371"/>
                </a:lnTo>
                <a:lnTo>
                  <a:pt x="168592" y="105371"/>
                </a:lnTo>
                <a:lnTo>
                  <a:pt x="160390" y="103715"/>
                </a:lnTo>
                <a:lnTo>
                  <a:pt x="153689" y="99198"/>
                </a:lnTo>
                <a:lnTo>
                  <a:pt x="149168" y="92497"/>
                </a:lnTo>
                <a:lnTo>
                  <a:pt x="147510" y="84289"/>
                </a:lnTo>
                <a:lnTo>
                  <a:pt x="149168" y="76090"/>
                </a:lnTo>
                <a:lnTo>
                  <a:pt x="153689" y="69392"/>
                </a:lnTo>
                <a:lnTo>
                  <a:pt x="160390" y="64876"/>
                </a:lnTo>
                <a:lnTo>
                  <a:pt x="168592" y="63220"/>
                </a:lnTo>
                <a:lnTo>
                  <a:pt x="632205" y="63220"/>
                </a:lnTo>
                <a:lnTo>
                  <a:pt x="627237" y="38613"/>
                </a:lnTo>
                <a:lnTo>
                  <a:pt x="613687" y="18518"/>
                </a:lnTo>
                <a:lnTo>
                  <a:pt x="593592" y="4968"/>
                </a:lnTo>
                <a:lnTo>
                  <a:pt x="568985" y="0"/>
                </a:lnTo>
                <a:close/>
              </a:path>
              <a:path w="632459" h="1222375">
                <a:moveTo>
                  <a:pt x="632205" y="1095806"/>
                </a:moveTo>
                <a:lnTo>
                  <a:pt x="316102" y="1095806"/>
                </a:lnTo>
                <a:lnTo>
                  <a:pt x="332510" y="1099119"/>
                </a:lnTo>
                <a:lnTo>
                  <a:pt x="345908" y="1108152"/>
                </a:lnTo>
                <a:lnTo>
                  <a:pt x="354941" y="1121551"/>
                </a:lnTo>
                <a:lnTo>
                  <a:pt x="358254" y="1137958"/>
                </a:lnTo>
                <a:lnTo>
                  <a:pt x="354941" y="1154365"/>
                </a:lnTo>
                <a:lnTo>
                  <a:pt x="345908" y="1167763"/>
                </a:lnTo>
                <a:lnTo>
                  <a:pt x="332510" y="1176796"/>
                </a:lnTo>
                <a:lnTo>
                  <a:pt x="316102" y="1180109"/>
                </a:lnTo>
                <a:lnTo>
                  <a:pt x="627949" y="1180109"/>
                </a:lnTo>
                <a:lnTo>
                  <a:pt x="632205" y="1159027"/>
                </a:lnTo>
                <a:lnTo>
                  <a:pt x="632205" y="1095806"/>
                </a:lnTo>
                <a:close/>
              </a:path>
              <a:path w="632459" h="1222375">
                <a:moveTo>
                  <a:pt x="632205" y="168579"/>
                </a:moveTo>
                <a:lnTo>
                  <a:pt x="590054" y="168579"/>
                </a:lnTo>
                <a:lnTo>
                  <a:pt x="590054" y="1053655"/>
                </a:lnTo>
                <a:lnTo>
                  <a:pt x="632205" y="1053655"/>
                </a:lnTo>
                <a:lnTo>
                  <a:pt x="632205" y="168579"/>
                </a:lnTo>
                <a:close/>
              </a:path>
              <a:path w="632459" h="1222375">
                <a:moveTo>
                  <a:pt x="252882" y="63220"/>
                </a:moveTo>
                <a:lnTo>
                  <a:pt x="168592" y="63220"/>
                </a:lnTo>
                <a:lnTo>
                  <a:pt x="176792" y="64876"/>
                </a:lnTo>
                <a:lnTo>
                  <a:pt x="183489" y="69392"/>
                </a:lnTo>
                <a:lnTo>
                  <a:pt x="188005" y="76090"/>
                </a:lnTo>
                <a:lnTo>
                  <a:pt x="189661" y="84289"/>
                </a:lnTo>
                <a:lnTo>
                  <a:pt x="188005" y="92497"/>
                </a:lnTo>
                <a:lnTo>
                  <a:pt x="183489" y="99198"/>
                </a:lnTo>
                <a:lnTo>
                  <a:pt x="176792" y="103715"/>
                </a:lnTo>
                <a:lnTo>
                  <a:pt x="168592" y="105371"/>
                </a:lnTo>
                <a:lnTo>
                  <a:pt x="252882" y="105371"/>
                </a:lnTo>
                <a:lnTo>
                  <a:pt x="244682" y="103715"/>
                </a:lnTo>
                <a:lnTo>
                  <a:pt x="237985" y="99198"/>
                </a:lnTo>
                <a:lnTo>
                  <a:pt x="233469" y="92497"/>
                </a:lnTo>
                <a:lnTo>
                  <a:pt x="231813" y="84289"/>
                </a:lnTo>
                <a:lnTo>
                  <a:pt x="233469" y="76090"/>
                </a:lnTo>
                <a:lnTo>
                  <a:pt x="237985" y="69392"/>
                </a:lnTo>
                <a:lnTo>
                  <a:pt x="244682" y="64876"/>
                </a:lnTo>
                <a:lnTo>
                  <a:pt x="252882" y="63220"/>
                </a:lnTo>
                <a:close/>
              </a:path>
              <a:path w="632459" h="1222375">
                <a:moveTo>
                  <a:pt x="632205" y="63220"/>
                </a:moveTo>
                <a:lnTo>
                  <a:pt x="379323" y="63220"/>
                </a:lnTo>
                <a:lnTo>
                  <a:pt x="387530" y="64876"/>
                </a:lnTo>
                <a:lnTo>
                  <a:pt x="394231" y="69392"/>
                </a:lnTo>
                <a:lnTo>
                  <a:pt x="398749" y="76090"/>
                </a:lnTo>
                <a:lnTo>
                  <a:pt x="400405" y="84289"/>
                </a:lnTo>
                <a:lnTo>
                  <a:pt x="398749" y="92497"/>
                </a:lnTo>
                <a:lnTo>
                  <a:pt x="394231" y="99198"/>
                </a:lnTo>
                <a:lnTo>
                  <a:pt x="387530" y="103715"/>
                </a:lnTo>
                <a:lnTo>
                  <a:pt x="379323" y="105371"/>
                </a:lnTo>
                <a:lnTo>
                  <a:pt x="632205" y="105371"/>
                </a:lnTo>
                <a:lnTo>
                  <a:pt x="632205" y="6322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6288038" y="3531299"/>
            <a:ext cx="548005" cy="632460"/>
          </a:xfrm>
          <a:custGeom>
            <a:avLst/>
            <a:gdLst/>
            <a:ahLst/>
            <a:cxnLst/>
            <a:rect l="l" t="t" r="r" b="b"/>
            <a:pathLst>
              <a:path w="548004" h="632460">
                <a:moveTo>
                  <a:pt x="547916" y="0"/>
                </a:moveTo>
                <a:lnTo>
                  <a:pt x="0" y="0"/>
                </a:lnTo>
                <a:lnTo>
                  <a:pt x="0" y="632205"/>
                </a:lnTo>
                <a:lnTo>
                  <a:pt x="168592" y="632205"/>
                </a:lnTo>
                <a:lnTo>
                  <a:pt x="170248" y="624004"/>
                </a:lnTo>
                <a:lnTo>
                  <a:pt x="174764" y="617302"/>
                </a:lnTo>
                <a:lnTo>
                  <a:pt x="181461" y="612782"/>
                </a:lnTo>
                <a:lnTo>
                  <a:pt x="189661" y="611123"/>
                </a:lnTo>
                <a:lnTo>
                  <a:pt x="547916" y="611123"/>
                </a:lnTo>
                <a:lnTo>
                  <a:pt x="547916" y="0"/>
                </a:lnTo>
                <a:close/>
              </a:path>
              <a:path w="548004" h="632460">
                <a:moveTo>
                  <a:pt x="273951" y="611123"/>
                </a:moveTo>
                <a:lnTo>
                  <a:pt x="189661" y="611123"/>
                </a:lnTo>
                <a:lnTo>
                  <a:pt x="197861" y="612782"/>
                </a:lnTo>
                <a:lnTo>
                  <a:pt x="204558" y="617302"/>
                </a:lnTo>
                <a:lnTo>
                  <a:pt x="209074" y="624004"/>
                </a:lnTo>
                <a:lnTo>
                  <a:pt x="210731" y="632205"/>
                </a:lnTo>
                <a:lnTo>
                  <a:pt x="252882" y="632205"/>
                </a:lnTo>
                <a:lnTo>
                  <a:pt x="254538" y="624004"/>
                </a:lnTo>
                <a:lnTo>
                  <a:pt x="259054" y="617302"/>
                </a:lnTo>
                <a:lnTo>
                  <a:pt x="265751" y="612782"/>
                </a:lnTo>
                <a:lnTo>
                  <a:pt x="273951" y="611123"/>
                </a:lnTo>
                <a:close/>
              </a:path>
              <a:path w="548004" h="632460">
                <a:moveTo>
                  <a:pt x="358254" y="611123"/>
                </a:moveTo>
                <a:lnTo>
                  <a:pt x="273951" y="611123"/>
                </a:lnTo>
                <a:lnTo>
                  <a:pt x="282158" y="612782"/>
                </a:lnTo>
                <a:lnTo>
                  <a:pt x="288859" y="617302"/>
                </a:lnTo>
                <a:lnTo>
                  <a:pt x="293377" y="624004"/>
                </a:lnTo>
                <a:lnTo>
                  <a:pt x="295033" y="632205"/>
                </a:lnTo>
                <a:lnTo>
                  <a:pt x="337172" y="632205"/>
                </a:lnTo>
                <a:lnTo>
                  <a:pt x="338828" y="624004"/>
                </a:lnTo>
                <a:lnTo>
                  <a:pt x="343346" y="617302"/>
                </a:lnTo>
                <a:lnTo>
                  <a:pt x="350047" y="612782"/>
                </a:lnTo>
                <a:lnTo>
                  <a:pt x="358254" y="611123"/>
                </a:lnTo>
                <a:close/>
              </a:path>
              <a:path w="548004" h="632460">
                <a:moveTo>
                  <a:pt x="547916" y="611123"/>
                </a:moveTo>
                <a:lnTo>
                  <a:pt x="358254" y="611123"/>
                </a:lnTo>
                <a:lnTo>
                  <a:pt x="366454" y="612782"/>
                </a:lnTo>
                <a:lnTo>
                  <a:pt x="373151" y="617302"/>
                </a:lnTo>
                <a:lnTo>
                  <a:pt x="377667" y="624004"/>
                </a:lnTo>
                <a:lnTo>
                  <a:pt x="379323" y="632205"/>
                </a:lnTo>
                <a:lnTo>
                  <a:pt x="547916" y="632205"/>
                </a:lnTo>
                <a:lnTo>
                  <a:pt x="547916" y="611123"/>
                </a:lnTo>
                <a:close/>
              </a:path>
            </a:pathLst>
          </a:custGeom>
          <a:solidFill>
            <a:srgbClr val="465765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6288038" y="4163503"/>
            <a:ext cx="548005" cy="253365"/>
          </a:xfrm>
          <a:custGeom>
            <a:avLst/>
            <a:gdLst/>
            <a:ahLst/>
            <a:cxnLst/>
            <a:rect l="l" t="t" r="r" b="b"/>
            <a:pathLst>
              <a:path w="548004" h="253364">
                <a:moveTo>
                  <a:pt x="168579" y="0"/>
                </a:moveTo>
                <a:lnTo>
                  <a:pt x="0" y="0"/>
                </a:lnTo>
                <a:lnTo>
                  <a:pt x="0" y="252869"/>
                </a:lnTo>
                <a:lnTo>
                  <a:pt x="547903" y="252869"/>
                </a:lnTo>
                <a:lnTo>
                  <a:pt x="547903" y="189661"/>
                </a:lnTo>
                <a:lnTo>
                  <a:pt x="63220" y="189661"/>
                </a:lnTo>
                <a:lnTo>
                  <a:pt x="55020" y="188005"/>
                </a:lnTo>
                <a:lnTo>
                  <a:pt x="48323" y="183488"/>
                </a:lnTo>
                <a:lnTo>
                  <a:pt x="43807" y="176786"/>
                </a:lnTo>
                <a:lnTo>
                  <a:pt x="42151" y="168579"/>
                </a:lnTo>
                <a:lnTo>
                  <a:pt x="42151" y="84289"/>
                </a:lnTo>
                <a:lnTo>
                  <a:pt x="43807" y="76090"/>
                </a:lnTo>
                <a:lnTo>
                  <a:pt x="48323" y="69392"/>
                </a:lnTo>
                <a:lnTo>
                  <a:pt x="55020" y="64876"/>
                </a:lnTo>
                <a:lnTo>
                  <a:pt x="63220" y="63220"/>
                </a:lnTo>
                <a:lnTo>
                  <a:pt x="547903" y="63220"/>
                </a:lnTo>
                <a:lnTo>
                  <a:pt x="547903" y="21069"/>
                </a:lnTo>
                <a:lnTo>
                  <a:pt x="189661" y="21069"/>
                </a:lnTo>
                <a:lnTo>
                  <a:pt x="181454" y="19413"/>
                </a:lnTo>
                <a:lnTo>
                  <a:pt x="174753" y="14897"/>
                </a:lnTo>
                <a:lnTo>
                  <a:pt x="170236" y="8199"/>
                </a:lnTo>
                <a:lnTo>
                  <a:pt x="168579" y="0"/>
                </a:lnTo>
                <a:close/>
              </a:path>
              <a:path w="548004" h="253364">
                <a:moveTo>
                  <a:pt x="231813" y="63220"/>
                </a:moveTo>
                <a:lnTo>
                  <a:pt x="147510" y="63220"/>
                </a:lnTo>
                <a:lnTo>
                  <a:pt x="155712" y="64876"/>
                </a:lnTo>
                <a:lnTo>
                  <a:pt x="162413" y="69392"/>
                </a:lnTo>
                <a:lnTo>
                  <a:pt x="166934" y="76090"/>
                </a:lnTo>
                <a:lnTo>
                  <a:pt x="168592" y="84289"/>
                </a:lnTo>
                <a:lnTo>
                  <a:pt x="168592" y="168579"/>
                </a:lnTo>
                <a:lnTo>
                  <a:pt x="166934" y="176786"/>
                </a:lnTo>
                <a:lnTo>
                  <a:pt x="162413" y="183488"/>
                </a:lnTo>
                <a:lnTo>
                  <a:pt x="155712" y="188005"/>
                </a:lnTo>
                <a:lnTo>
                  <a:pt x="147510" y="189661"/>
                </a:lnTo>
                <a:lnTo>
                  <a:pt x="231813" y="189661"/>
                </a:lnTo>
                <a:lnTo>
                  <a:pt x="223605" y="188005"/>
                </a:lnTo>
                <a:lnTo>
                  <a:pt x="216904" y="183488"/>
                </a:lnTo>
                <a:lnTo>
                  <a:pt x="212387" y="176786"/>
                </a:lnTo>
                <a:lnTo>
                  <a:pt x="210731" y="168579"/>
                </a:lnTo>
                <a:lnTo>
                  <a:pt x="210731" y="84289"/>
                </a:lnTo>
                <a:lnTo>
                  <a:pt x="212387" y="76090"/>
                </a:lnTo>
                <a:lnTo>
                  <a:pt x="216904" y="69392"/>
                </a:lnTo>
                <a:lnTo>
                  <a:pt x="223605" y="64876"/>
                </a:lnTo>
                <a:lnTo>
                  <a:pt x="231813" y="63220"/>
                </a:lnTo>
                <a:close/>
              </a:path>
              <a:path w="548004" h="253364">
                <a:moveTo>
                  <a:pt x="400392" y="63220"/>
                </a:moveTo>
                <a:lnTo>
                  <a:pt x="316102" y="63220"/>
                </a:lnTo>
                <a:lnTo>
                  <a:pt x="324302" y="64876"/>
                </a:lnTo>
                <a:lnTo>
                  <a:pt x="331000" y="69392"/>
                </a:lnTo>
                <a:lnTo>
                  <a:pt x="335516" y="76090"/>
                </a:lnTo>
                <a:lnTo>
                  <a:pt x="337172" y="84289"/>
                </a:lnTo>
                <a:lnTo>
                  <a:pt x="337172" y="168579"/>
                </a:lnTo>
                <a:lnTo>
                  <a:pt x="335516" y="176786"/>
                </a:lnTo>
                <a:lnTo>
                  <a:pt x="331000" y="183488"/>
                </a:lnTo>
                <a:lnTo>
                  <a:pt x="324302" y="188005"/>
                </a:lnTo>
                <a:lnTo>
                  <a:pt x="316102" y="189661"/>
                </a:lnTo>
                <a:lnTo>
                  <a:pt x="400392" y="189661"/>
                </a:lnTo>
                <a:lnTo>
                  <a:pt x="392193" y="188005"/>
                </a:lnTo>
                <a:lnTo>
                  <a:pt x="385495" y="183488"/>
                </a:lnTo>
                <a:lnTo>
                  <a:pt x="380979" y="176786"/>
                </a:lnTo>
                <a:lnTo>
                  <a:pt x="379323" y="168579"/>
                </a:lnTo>
                <a:lnTo>
                  <a:pt x="379323" y="84289"/>
                </a:lnTo>
                <a:lnTo>
                  <a:pt x="380977" y="76090"/>
                </a:lnTo>
                <a:lnTo>
                  <a:pt x="385491" y="69392"/>
                </a:lnTo>
                <a:lnTo>
                  <a:pt x="392187" y="64876"/>
                </a:lnTo>
                <a:lnTo>
                  <a:pt x="400392" y="63220"/>
                </a:lnTo>
                <a:close/>
              </a:path>
              <a:path w="548004" h="253364">
                <a:moveTo>
                  <a:pt x="547903" y="63220"/>
                </a:moveTo>
                <a:lnTo>
                  <a:pt x="484682" y="63220"/>
                </a:lnTo>
                <a:lnTo>
                  <a:pt x="492889" y="64876"/>
                </a:lnTo>
                <a:lnTo>
                  <a:pt x="499591" y="69392"/>
                </a:lnTo>
                <a:lnTo>
                  <a:pt x="504108" y="76090"/>
                </a:lnTo>
                <a:lnTo>
                  <a:pt x="505764" y="84289"/>
                </a:lnTo>
                <a:lnTo>
                  <a:pt x="505764" y="168579"/>
                </a:lnTo>
                <a:lnTo>
                  <a:pt x="504108" y="176786"/>
                </a:lnTo>
                <a:lnTo>
                  <a:pt x="499591" y="183488"/>
                </a:lnTo>
                <a:lnTo>
                  <a:pt x="492889" y="188005"/>
                </a:lnTo>
                <a:lnTo>
                  <a:pt x="484682" y="189661"/>
                </a:lnTo>
                <a:lnTo>
                  <a:pt x="547903" y="189661"/>
                </a:lnTo>
                <a:lnTo>
                  <a:pt x="547903" y="63220"/>
                </a:lnTo>
                <a:close/>
              </a:path>
              <a:path w="548004" h="253364">
                <a:moveTo>
                  <a:pt x="252869" y="0"/>
                </a:moveTo>
                <a:lnTo>
                  <a:pt x="210731" y="0"/>
                </a:lnTo>
                <a:lnTo>
                  <a:pt x="209074" y="8199"/>
                </a:lnTo>
                <a:lnTo>
                  <a:pt x="204558" y="14897"/>
                </a:lnTo>
                <a:lnTo>
                  <a:pt x="197861" y="19413"/>
                </a:lnTo>
                <a:lnTo>
                  <a:pt x="189661" y="21069"/>
                </a:lnTo>
                <a:lnTo>
                  <a:pt x="273951" y="21069"/>
                </a:lnTo>
                <a:lnTo>
                  <a:pt x="265744" y="19413"/>
                </a:lnTo>
                <a:lnTo>
                  <a:pt x="259043" y="14897"/>
                </a:lnTo>
                <a:lnTo>
                  <a:pt x="254526" y="8199"/>
                </a:lnTo>
                <a:lnTo>
                  <a:pt x="252869" y="0"/>
                </a:lnTo>
                <a:close/>
              </a:path>
              <a:path w="548004" h="253364">
                <a:moveTo>
                  <a:pt x="337172" y="0"/>
                </a:moveTo>
                <a:lnTo>
                  <a:pt x="295021" y="0"/>
                </a:lnTo>
                <a:lnTo>
                  <a:pt x="293364" y="8199"/>
                </a:lnTo>
                <a:lnTo>
                  <a:pt x="288848" y="14897"/>
                </a:lnTo>
                <a:lnTo>
                  <a:pt x="282151" y="19413"/>
                </a:lnTo>
                <a:lnTo>
                  <a:pt x="273951" y="21069"/>
                </a:lnTo>
                <a:lnTo>
                  <a:pt x="358241" y="21069"/>
                </a:lnTo>
                <a:lnTo>
                  <a:pt x="350041" y="19413"/>
                </a:lnTo>
                <a:lnTo>
                  <a:pt x="343344" y="14897"/>
                </a:lnTo>
                <a:lnTo>
                  <a:pt x="338828" y="8199"/>
                </a:lnTo>
                <a:lnTo>
                  <a:pt x="337172" y="0"/>
                </a:lnTo>
                <a:close/>
              </a:path>
              <a:path w="548004" h="253364">
                <a:moveTo>
                  <a:pt x="547903" y="0"/>
                </a:moveTo>
                <a:lnTo>
                  <a:pt x="379310" y="0"/>
                </a:lnTo>
                <a:lnTo>
                  <a:pt x="377661" y="8199"/>
                </a:lnTo>
                <a:lnTo>
                  <a:pt x="373148" y="14897"/>
                </a:lnTo>
                <a:lnTo>
                  <a:pt x="366448" y="19413"/>
                </a:lnTo>
                <a:lnTo>
                  <a:pt x="358241" y="21069"/>
                </a:lnTo>
                <a:lnTo>
                  <a:pt x="547903" y="21069"/>
                </a:lnTo>
                <a:lnTo>
                  <a:pt x="547903" y="0"/>
                </a:lnTo>
                <a:close/>
              </a:path>
            </a:pathLst>
          </a:custGeom>
          <a:solidFill>
            <a:srgbClr val="465765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6477698" y="3425939"/>
            <a:ext cx="168910" cy="42545"/>
          </a:xfrm>
          <a:custGeom>
            <a:avLst/>
            <a:gdLst/>
            <a:ahLst/>
            <a:cxnLst/>
            <a:rect l="l" t="t" r="r" b="b"/>
            <a:pathLst>
              <a:path w="168909" h="42545">
                <a:moveTo>
                  <a:pt x="147510" y="0"/>
                </a:moveTo>
                <a:lnTo>
                  <a:pt x="21069" y="0"/>
                </a:lnTo>
                <a:lnTo>
                  <a:pt x="12869" y="1656"/>
                </a:lnTo>
                <a:lnTo>
                  <a:pt x="6172" y="6172"/>
                </a:lnTo>
                <a:lnTo>
                  <a:pt x="1656" y="12869"/>
                </a:lnTo>
                <a:lnTo>
                  <a:pt x="0" y="21069"/>
                </a:lnTo>
                <a:lnTo>
                  <a:pt x="1656" y="29276"/>
                </a:lnTo>
                <a:lnTo>
                  <a:pt x="6172" y="35977"/>
                </a:lnTo>
                <a:lnTo>
                  <a:pt x="12869" y="40494"/>
                </a:lnTo>
                <a:lnTo>
                  <a:pt x="21069" y="42151"/>
                </a:lnTo>
                <a:lnTo>
                  <a:pt x="147510" y="42151"/>
                </a:lnTo>
                <a:lnTo>
                  <a:pt x="155710" y="40494"/>
                </a:lnTo>
                <a:lnTo>
                  <a:pt x="162407" y="35977"/>
                </a:lnTo>
                <a:lnTo>
                  <a:pt x="166923" y="29276"/>
                </a:lnTo>
                <a:lnTo>
                  <a:pt x="168579" y="21069"/>
                </a:lnTo>
                <a:lnTo>
                  <a:pt x="166923" y="12869"/>
                </a:lnTo>
                <a:lnTo>
                  <a:pt x="162407" y="6172"/>
                </a:lnTo>
                <a:lnTo>
                  <a:pt x="155710" y="1656"/>
                </a:lnTo>
                <a:lnTo>
                  <a:pt x="147510" y="0"/>
                </a:lnTo>
                <a:close/>
              </a:path>
            </a:pathLst>
          </a:custGeom>
          <a:solidFill>
            <a:srgbClr val="464655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57" name="object 57"/>
          <p:cNvSpPr/>
          <p:nvPr/>
        </p:nvSpPr>
        <p:spPr>
          <a:xfrm>
            <a:off x="6519850" y="4458526"/>
            <a:ext cx="84289" cy="8428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6498767" y="4226724"/>
            <a:ext cx="127000" cy="127000"/>
          </a:xfrm>
          <a:custGeom>
            <a:avLst/>
            <a:gdLst/>
            <a:ahLst/>
            <a:cxnLst/>
            <a:rect l="l" t="t" r="r" b="b"/>
            <a:pathLst>
              <a:path w="127000" h="127000">
                <a:moveTo>
                  <a:pt x="105371" y="0"/>
                </a:moveTo>
                <a:lnTo>
                  <a:pt x="21082" y="0"/>
                </a:lnTo>
                <a:lnTo>
                  <a:pt x="12874" y="1656"/>
                </a:lnTo>
                <a:lnTo>
                  <a:pt x="6173" y="6172"/>
                </a:lnTo>
                <a:lnTo>
                  <a:pt x="1656" y="12869"/>
                </a:lnTo>
                <a:lnTo>
                  <a:pt x="0" y="21069"/>
                </a:lnTo>
                <a:lnTo>
                  <a:pt x="0" y="105359"/>
                </a:lnTo>
                <a:lnTo>
                  <a:pt x="1656" y="113566"/>
                </a:lnTo>
                <a:lnTo>
                  <a:pt x="6173" y="120267"/>
                </a:lnTo>
                <a:lnTo>
                  <a:pt x="12874" y="124784"/>
                </a:lnTo>
                <a:lnTo>
                  <a:pt x="21082" y="126441"/>
                </a:lnTo>
                <a:lnTo>
                  <a:pt x="105371" y="126441"/>
                </a:lnTo>
                <a:lnTo>
                  <a:pt x="113571" y="124784"/>
                </a:lnTo>
                <a:lnTo>
                  <a:pt x="120268" y="120267"/>
                </a:lnTo>
                <a:lnTo>
                  <a:pt x="124785" y="113566"/>
                </a:lnTo>
                <a:lnTo>
                  <a:pt x="126441" y="105359"/>
                </a:lnTo>
                <a:lnTo>
                  <a:pt x="63220" y="105359"/>
                </a:lnTo>
                <a:lnTo>
                  <a:pt x="46815" y="102046"/>
                </a:lnTo>
                <a:lnTo>
                  <a:pt x="33421" y="93014"/>
                </a:lnTo>
                <a:lnTo>
                  <a:pt x="24392" y="79620"/>
                </a:lnTo>
                <a:lnTo>
                  <a:pt x="21082" y="63220"/>
                </a:lnTo>
                <a:lnTo>
                  <a:pt x="24392" y="46813"/>
                </a:lnTo>
                <a:lnTo>
                  <a:pt x="33421" y="33415"/>
                </a:lnTo>
                <a:lnTo>
                  <a:pt x="46815" y="24381"/>
                </a:lnTo>
                <a:lnTo>
                  <a:pt x="63220" y="21069"/>
                </a:lnTo>
                <a:lnTo>
                  <a:pt x="126441" y="21069"/>
                </a:lnTo>
                <a:lnTo>
                  <a:pt x="124785" y="12869"/>
                </a:lnTo>
                <a:lnTo>
                  <a:pt x="120268" y="6172"/>
                </a:lnTo>
                <a:lnTo>
                  <a:pt x="113571" y="1656"/>
                </a:lnTo>
                <a:lnTo>
                  <a:pt x="105371" y="0"/>
                </a:lnTo>
                <a:close/>
              </a:path>
              <a:path w="127000" h="127000">
                <a:moveTo>
                  <a:pt x="126441" y="21069"/>
                </a:moveTo>
                <a:lnTo>
                  <a:pt x="63220" y="21069"/>
                </a:lnTo>
                <a:lnTo>
                  <a:pt x="79627" y="24381"/>
                </a:lnTo>
                <a:lnTo>
                  <a:pt x="93025" y="33415"/>
                </a:lnTo>
                <a:lnTo>
                  <a:pt x="102059" y="46813"/>
                </a:lnTo>
                <a:lnTo>
                  <a:pt x="105371" y="63220"/>
                </a:lnTo>
                <a:lnTo>
                  <a:pt x="102059" y="79620"/>
                </a:lnTo>
                <a:lnTo>
                  <a:pt x="93025" y="93014"/>
                </a:lnTo>
                <a:lnTo>
                  <a:pt x="79627" y="102046"/>
                </a:lnTo>
                <a:lnTo>
                  <a:pt x="63220" y="105359"/>
                </a:lnTo>
                <a:lnTo>
                  <a:pt x="126441" y="105359"/>
                </a:lnTo>
                <a:lnTo>
                  <a:pt x="126441" y="21069"/>
                </a:lnTo>
                <a:close/>
              </a:path>
            </a:pathLst>
          </a:custGeom>
          <a:solidFill>
            <a:srgbClr val="63AFDB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59" name="object 59"/>
          <p:cNvSpPr/>
          <p:nvPr/>
        </p:nvSpPr>
        <p:spPr>
          <a:xfrm>
            <a:off x="6667362" y="4226726"/>
            <a:ext cx="126442" cy="12644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60" name="object 60"/>
          <p:cNvSpPr/>
          <p:nvPr/>
        </p:nvSpPr>
        <p:spPr>
          <a:xfrm>
            <a:off x="6330189" y="4226726"/>
            <a:ext cx="126442" cy="12644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61" name="object 61"/>
          <p:cNvSpPr/>
          <p:nvPr/>
        </p:nvSpPr>
        <p:spPr>
          <a:xfrm>
            <a:off x="6519850" y="4247793"/>
            <a:ext cx="84455" cy="84455"/>
          </a:xfrm>
          <a:custGeom>
            <a:avLst/>
            <a:gdLst/>
            <a:ahLst/>
            <a:cxnLst/>
            <a:rect l="l" t="t" r="r" b="b"/>
            <a:pathLst>
              <a:path w="84454" h="84454">
                <a:moveTo>
                  <a:pt x="42138" y="0"/>
                </a:moveTo>
                <a:lnTo>
                  <a:pt x="25733" y="3312"/>
                </a:lnTo>
                <a:lnTo>
                  <a:pt x="12339" y="12345"/>
                </a:lnTo>
                <a:lnTo>
                  <a:pt x="3310" y="25744"/>
                </a:lnTo>
                <a:lnTo>
                  <a:pt x="0" y="42151"/>
                </a:lnTo>
                <a:lnTo>
                  <a:pt x="3310" y="58556"/>
                </a:lnTo>
                <a:lnTo>
                  <a:pt x="12339" y="71950"/>
                </a:lnTo>
                <a:lnTo>
                  <a:pt x="25733" y="80979"/>
                </a:lnTo>
                <a:lnTo>
                  <a:pt x="42138" y="84289"/>
                </a:lnTo>
                <a:lnTo>
                  <a:pt x="58545" y="80979"/>
                </a:lnTo>
                <a:lnTo>
                  <a:pt x="71943" y="71950"/>
                </a:lnTo>
                <a:lnTo>
                  <a:pt x="80977" y="58556"/>
                </a:lnTo>
                <a:lnTo>
                  <a:pt x="84289" y="42151"/>
                </a:lnTo>
                <a:lnTo>
                  <a:pt x="80977" y="25744"/>
                </a:lnTo>
                <a:lnTo>
                  <a:pt x="71943" y="12345"/>
                </a:lnTo>
                <a:lnTo>
                  <a:pt x="58545" y="3312"/>
                </a:lnTo>
                <a:lnTo>
                  <a:pt x="42138" y="0"/>
                </a:lnTo>
                <a:close/>
              </a:path>
            </a:pathLst>
          </a:custGeom>
          <a:solidFill>
            <a:srgbClr val="465765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6383985" y="3727690"/>
            <a:ext cx="346710" cy="243840"/>
          </a:xfrm>
          <a:custGeom>
            <a:avLst/>
            <a:gdLst/>
            <a:ahLst/>
            <a:cxnLst/>
            <a:rect l="l" t="t" r="r" b="b"/>
            <a:pathLst>
              <a:path w="346709" h="243839">
                <a:moveTo>
                  <a:pt x="2108" y="0"/>
                </a:moveTo>
                <a:lnTo>
                  <a:pt x="0" y="240220"/>
                </a:lnTo>
                <a:lnTo>
                  <a:pt x="344411" y="243255"/>
                </a:lnTo>
                <a:lnTo>
                  <a:pt x="346519" y="3035"/>
                </a:lnTo>
                <a:lnTo>
                  <a:pt x="2108" y="0"/>
                </a:lnTo>
                <a:close/>
              </a:path>
            </a:pathLst>
          </a:custGeom>
          <a:solidFill>
            <a:srgbClr val="CFDCE5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6385509" y="3727692"/>
            <a:ext cx="345440" cy="149225"/>
          </a:xfrm>
          <a:custGeom>
            <a:avLst/>
            <a:gdLst/>
            <a:ahLst/>
            <a:cxnLst/>
            <a:rect l="l" t="t" r="r" b="b"/>
            <a:pathLst>
              <a:path w="345440" h="149225">
                <a:moveTo>
                  <a:pt x="584" y="0"/>
                </a:moveTo>
                <a:lnTo>
                  <a:pt x="0" y="67881"/>
                </a:lnTo>
                <a:lnTo>
                  <a:pt x="170967" y="148628"/>
                </a:lnTo>
                <a:lnTo>
                  <a:pt x="344360" y="70916"/>
                </a:lnTo>
                <a:lnTo>
                  <a:pt x="344957" y="3035"/>
                </a:lnTo>
                <a:lnTo>
                  <a:pt x="584" y="0"/>
                </a:lnTo>
                <a:close/>
              </a:path>
            </a:pathLst>
          </a:custGeom>
          <a:solidFill>
            <a:srgbClr val="415E72">
              <a:alpha val="39999"/>
            </a:srgbClr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64" name="object 64"/>
          <p:cNvSpPr/>
          <p:nvPr/>
        </p:nvSpPr>
        <p:spPr>
          <a:xfrm>
            <a:off x="6626415" y="3660636"/>
            <a:ext cx="182422" cy="31029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6664212" y="3617823"/>
            <a:ext cx="133984" cy="276356"/>
          </a:xfrm>
          <a:prstGeom prst="rect">
            <a:avLst/>
          </a:prstGeom>
        </p:spPr>
        <p:txBody>
          <a:bodyPr vert="horz" wrap="square" lIns="0" tIns="14602" rIns="0" bIns="0" rtlCol="0">
            <a:spAutoFit/>
          </a:bodyPr>
          <a:lstStyle/>
          <a:p>
            <a:pPr marL="12698">
              <a:spcBef>
                <a:spcPts val="115"/>
              </a:spcBef>
            </a:pPr>
            <a:r>
              <a:rPr sz="1700" b="1" spc="114" dirty="0">
                <a:latin typeface="Candara" panose="020E0502030303020204" pitchFamily="34" charset="0"/>
                <a:cs typeface="Trebuchet MS"/>
              </a:rPr>
              <a:t>*</a:t>
            </a:r>
            <a:endParaRPr sz="1700" b="1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66" name="object 66"/>
          <p:cNvSpPr/>
          <p:nvPr/>
        </p:nvSpPr>
        <p:spPr>
          <a:xfrm>
            <a:off x="9548674" y="3362721"/>
            <a:ext cx="632193" cy="122224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67" name="object 67"/>
          <p:cNvSpPr/>
          <p:nvPr/>
        </p:nvSpPr>
        <p:spPr>
          <a:xfrm>
            <a:off x="4749267" y="3287064"/>
            <a:ext cx="1496695" cy="294640"/>
          </a:xfrm>
          <a:custGeom>
            <a:avLst/>
            <a:gdLst/>
            <a:ahLst/>
            <a:cxnLst/>
            <a:rect l="l" t="t" r="r" b="b"/>
            <a:pathLst>
              <a:path w="1496695" h="294639">
                <a:moveTo>
                  <a:pt x="0" y="0"/>
                </a:moveTo>
                <a:lnTo>
                  <a:pt x="1496618" y="0"/>
                </a:lnTo>
                <a:lnTo>
                  <a:pt x="1496618" y="294347"/>
                </a:lnTo>
                <a:lnTo>
                  <a:pt x="0" y="294347"/>
                </a:lnTo>
                <a:lnTo>
                  <a:pt x="0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68" name="object 68"/>
          <p:cNvSpPr/>
          <p:nvPr/>
        </p:nvSpPr>
        <p:spPr>
          <a:xfrm>
            <a:off x="5858093" y="3535298"/>
            <a:ext cx="140157" cy="16139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b="1">
              <a:latin typeface="Candara" panose="020E0502030303020204" pitchFamily="34" charset="0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4778921" y="3317838"/>
            <a:ext cx="1440180" cy="334706"/>
          </a:xfrm>
          <a:prstGeom prst="rect">
            <a:avLst/>
          </a:prstGeom>
        </p:spPr>
        <p:txBody>
          <a:bodyPr vert="horz" wrap="square" lIns="0" tIns="11429" rIns="0" bIns="0" rtlCol="0">
            <a:spAutoFit/>
          </a:bodyPr>
          <a:lstStyle/>
          <a:p>
            <a:pPr marL="12698">
              <a:spcBef>
                <a:spcPts val="90"/>
              </a:spcBef>
            </a:pPr>
            <a:r>
              <a:rPr sz="2600" b="1" spc="-569" baseline="23809" dirty="0">
                <a:latin typeface="Candara" panose="020E0502030303020204" pitchFamily="34" charset="0"/>
                <a:cs typeface="Arial Black"/>
                <a:hlinkClick r:id="rId12"/>
              </a:rPr>
              <a:t>ww</a:t>
            </a:r>
            <a:r>
              <a:rPr sz="2600" b="1" spc="-750" baseline="23809" dirty="0">
                <a:latin typeface="Candara" panose="020E0502030303020204" pitchFamily="34" charset="0"/>
                <a:cs typeface="Arial Black"/>
                <a:hlinkClick r:id="rId12"/>
              </a:rPr>
              <a:t>w</a:t>
            </a:r>
            <a:r>
              <a:rPr sz="2600" b="1" spc="-149" baseline="23809" dirty="0">
                <a:latin typeface="Candara" panose="020E0502030303020204" pitchFamily="34" charset="0"/>
                <a:cs typeface="Arial Black"/>
                <a:hlinkClick r:id="rId12"/>
              </a:rPr>
              <a:t>.</a:t>
            </a:r>
            <a:r>
              <a:rPr sz="2100" b="1" spc="-125" dirty="0">
                <a:latin typeface="Candara" panose="020E0502030303020204" pitchFamily="34" charset="0"/>
                <a:cs typeface="Arial Black"/>
              </a:rPr>
              <a:t>*******</a:t>
            </a:r>
            <a:endParaRPr sz="2100" b="1" dirty="0">
              <a:latin typeface="Candara" panose="020E0502030303020204" pitchFamily="34" charset="0"/>
              <a:cs typeface="Arial Black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855462" y="1124747"/>
            <a:ext cx="6022883" cy="92333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id-ID" b="1" dirty="0">
                <a:latin typeface="Candara" panose="020E0502030303020204" pitchFamily="34" charset="0"/>
              </a:rPr>
              <a:t>Pelaku usaha yang dapat mendaftarkan usahanya yaitu  Perorangan dan Badan Usaha (termasuk UMKM) baru,  maupun yang sudah berdiri, dan juga kantor perwakilan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896901" y="4892665"/>
            <a:ext cx="32230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500" b="1" dirty="0">
                <a:solidFill>
                  <a:srgbClr val="FF0000"/>
                </a:solidFill>
                <a:latin typeface="Candara" panose="020E0502030303020204" pitchFamily="34" charset="0"/>
              </a:rPr>
              <a:t>Input NIK/Paspor Direksi dan data lainnya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469868" y="5039088"/>
            <a:ext cx="21974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500" b="1" dirty="0">
                <a:solidFill>
                  <a:srgbClr val="FF0000"/>
                </a:solidFill>
                <a:latin typeface="Candara" panose="020E0502030303020204" pitchFamily="34" charset="0"/>
              </a:rPr>
              <a:t>Aktivasi melalui email perusahaan untuk mendapatkan userid dan password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7768385" y="4930770"/>
            <a:ext cx="24554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500" b="1" dirty="0">
                <a:solidFill>
                  <a:srgbClr val="FF0000"/>
                </a:solidFill>
                <a:latin typeface="Candara" panose="020E0502030303020204" pitchFamily="34" charset="0"/>
              </a:rPr>
              <a:t>Pelaku usaha menerima email  berisi User-ID dan Password.</a:t>
            </a:r>
          </a:p>
          <a:p>
            <a:endParaRPr lang="id-ID" sz="1500" b="1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latin typeface="Candara" panose="020E0502030303020204" pitchFamily="34" charset="0"/>
              </a:rPr>
              <a:t>1. </a:t>
            </a:r>
            <a:r>
              <a:rPr lang="en-US" dirty="0">
                <a:latin typeface="Candara" panose="020E0502030303020204" pitchFamily="34" charset="0"/>
              </a:rPr>
              <a:t> PENDAFTARAN: </a:t>
            </a:r>
            <a:r>
              <a:rPr lang="id-ID" dirty="0">
                <a:latin typeface="Candara" panose="020E0502030303020204" pitchFamily="34" charset="0"/>
              </a:rPr>
              <a:t>PEMBUATAN DAN AKTIVASI AKUN OSS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7543000" y="7362825"/>
            <a:ext cx="3137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100" i="1" dirty="0">
                <a:latin typeface="Candara" panose="020E0502030303020204" pitchFamily="34" charset="0"/>
              </a:rPr>
              <a:t>Sumber: Kantor Kemenko Perekonomian, 2018</a:t>
            </a:r>
          </a:p>
        </p:txBody>
      </p:sp>
    </p:spTree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768806" y="4415917"/>
            <a:ext cx="667386" cy="196215"/>
          </a:xfrm>
          <a:custGeom>
            <a:avLst/>
            <a:gdLst/>
            <a:ahLst/>
            <a:cxnLst/>
            <a:rect l="l" t="t" r="r" b="b"/>
            <a:pathLst>
              <a:path w="667385" h="196214">
                <a:moveTo>
                  <a:pt x="0" y="195605"/>
                </a:moveTo>
                <a:lnTo>
                  <a:pt x="667067" y="195605"/>
                </a:lnTo>
                <a:lnTo>
                  <a:pt x="667067" y="0"/>
                </a:lnTo>
                <a:lnTo>
                  <a:pt x="0" y="0"/>
                </a:lnTo>
                <a:lnTo>
                  <a:pt x="0" y="195605"/>
                </a:lnTo>
                <a:close/>
              </a:path>
            </a:pathLst>
          </a:custGeom>
          <a:solidFill>
            <a:srgbClr val="CCD0D2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613333" y="4611509"/>
            <a:ext cx="978535" cy="155575"/>
          </a:xfrm>
          <a:custGeom>
            <a:avLst/>
            <a:gdLst/>
            <a:ahLst/>
            <a:cxnLst/>
            <a:rect l="l" t="t" r="r" b="b"/>
            <a:pathLst>
              <a:path w="978535" h="155575">
                <a:moveTo>
                  <a:pt x="900290" y="0"/>
                </a:moveTo>
                <a:lnTo>
                  <a:pt x="77736" y="0"/>
                </a:lnTo>
                <a:lnTo>
                  <a:pt x="47604" y="6152"/>
                </a:lnTo>
                <a:lnTo>
                  <a:pt x="22880" y="22886"/>
                </a:lnTo>
                <a:lnTo>
                  <a:pt x="6150" y="47614"/>
                </a:lnTo>
                <a:lnTo>
                  <a:pt x="0" y="77749"/>
                </a:lnTo>
                <a:lnTo>
                  <a:pt x="6150" y="107876"/>
                </a:lnTo>
                <a:lnTo>
                  <a:pt x="22880" y="132600"/>
                </a:lnTo>
                <a:lnTo>
                  <a:pt x="47604" y="149333"/>
                </a:lnTo>
                <a:lnTo>
                  <a:pt x="77736" y="155486"/>
                </a:lnTo>
                <a:lnTo>
                  <a:pt x="900290" y="155486"/>
                </a:lnTo>
                <a:lnTo>
                  <a:pt x="930417" y="149333"/>
                </a:lnTo>
                <a:lnTo>
                  <a:pt x="955141" y="132600"/>
                </a:lnTo>
                <a:lnTo>
                  <a:pt x="971874" y="107876"/>
                </a:lnTo>
                <a:lnTo>
                  <a:pt x="978027" y="77749"/>
                </a:lnTo>
                <a:lnTo>
                  <a:pt x="971874" y="47614"/>
                </a:lnTo>
                <a:lnTo>
                  <a:pt x="955141" y="22886"/>
                </a:lnTo>
                <a:lnTo>
                  <a:pt x="930417" y="6152"/>
                </a:lnTo>
                <a:lnTo>
                  <a:pt x="900290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828403" y="2457335"/>
            <a:ext cx="2508250" cy="1749425"/>
          </a:xfrm>
          <a:custGeom>
            <a:avLst/>
            <a:gdLst/>
            <a:ahLst/>
            <a:cxnLst/>
            <a:rect l="l" t="t" r="r" b="b"/>
            <a:pathLst>
              <a:path w="2508250" h="1749425">
                <a:moveTo>
                  <a:pt x="2389903" y="0"/>
                </a:moveTo>
                <a:lnTo>
                  <a:pt x="117859" y="0"/>
                </a:lnTo>
                <a:lnTo>
                  <a:pt x="71935" y="9247"/>
                </a:lnTo>
                <a:lnTo>
                  <a:pt x="34475" y="34483"/>
                </a:lnTo>
                <a:lnTo>
                  <a:pt x="9243" y="71944"/>
                </a:lnTo>
                <a:lnTo>
                  <a:pt x="0" y="117868"/>
                </a:lnTo>
                <a:lnTo>
                  <a:pt x="0" y="1700276"/>
                </a:lnTo>
                <a:lnTo>
                  <a:pt x="42233" y="1714165"/>
                </a:lnTo>
                <a:lnTo>
                  <a:pt x="92457" y="1720241"/>
                </a:lnTo>
                <a:lnTo>
                  <a:pt x="159803" y="1725739"/>
                </a:lnTo>
                <a:lnTo>
                  <a:pt x="242558" y="1730658"/>
                </a:lnTo>
                <a:lnTo>
                  <a:pt x="391839" y="1736952"/>
                </a:lnTo>
                <a:lnTo>
                  <a:pt x="693432" y="1744547"/>
                </a:lnTo>
                <a:lnTo>
                  <a:pt x="1253886" y="1749177"/>
                </a:lnTo>
                <a:lnTo>
                  <a:pt x="1814339" y="1744547"/>
                </a:lnTo>
                <a:lnTo>
                  <a:pt x="2115933" y="1736952"/>
                </a:lnTo>
                <a:lnTo>
                  <a:pt x="2265213" y="1730658"/>
                </a:lnTo>
                <a:lnTo>
                  <a:pt x="2347969" y="1725739"/>
                </a:lnTo>
                <a:lnTo>
                  <a:pt x="2415314" y="1720241"/>
                </a:lnTo>
                <a:lnTo>
                  <a:pt x="2465538" y="1714165"/>
                </a:lnTo>
                <a:lnTo>
                  <a:pt x="2505025" y="1703965"/>
                </a:lnTo>
                <a:lnTo>
                  <a:pt x="2507772" y="1700276"/>
                </a:lnTo>
                <a:lnTo>
                  <a:pt x="2507772" y="117868"/>
                </a:lnTo>
                <a:lnTo>
                  <a:pt x="2498524" y="71944"/>
                </a:lnTo>
                <a:lnTo>
                  <a:pt x="2473288" y="34483"/>
                </a:lnTo>
                <a:lnTo>
                  <a:pt x="2435827" y="9247"/>
                </a:lnTo>
                <a:lnTo>
                  <a:pt x="2389903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946266" y="2575203"/>
            <a:ext cx="2272664" cy="1332231"/>
          </a:xfrm>
          <a:custGeom>
            <a:avLst/>
            <a:gdLst/>
            <a:ahLst/>
            <a:cxnLst/>
            <a:rect l="l" t="t" r="r" b="b"/>
            <a:pathLst>
              <a:path w="2272665" h="1332229">
                <a:moveTo>
                  <a:pt x="0" y="0"/>
                </a:moveTo>
                <a:lnTo>
                  <a:pt x="2272043" y="0"/>
                </a:lnTo>
                <a:lnTo>
                  <a:pt x="2272043" y="1331620"/>
                </a:lnTo>
                <a:lnTo>
                  <a:pt x="0" y="1331620"/>
                </a:lnTo>
                <a:lnTo>
                  <a:pt x="0" y="0"/>
                </a:lnTo>
                <a:close/>
              </a:path>
            </a:pathLst>
          </a:custGeom>
          <a:solidFill>
            <a:srgbClr val="465765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768806" y="4298048"/>
            <a:ext cx="667386" cy="118110"/>
          </a:xfrm>
          <a:custGeom>
            <a:avLst/>
            <a:gdLst/>
            <a:ahLst/>
            <a:cxnLst/>
            <a:rect l="l" t="t" r="r" b="b"/>
            <a:pathLst>
              <a:path w="667385" h="118110">
                <a:moveTo>
                  <a:pt x="0" y="0"/>
                </a:moveTo>
                <a:lnTo>
                  <a:pt x="667067" y="0"/>
                </a:lnTo>
                <a:lnTo>
                  <a:pt x="667067" y="117868"/>
                </a:lnTo>
                <a:lnTo>
                  <a:pt x="0" y="117868"/>
                </a:lnTo>
                <a:lnTo>
                  <a:pt x="0" y="0"/>
                </a:lnTo>
                <a:close/>
              </a:path>
            </a:pathLst>
          </a:custGeom>
          <a:solidFill>
            <a:srgbClr val="B7BBBD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828395" y="4027210"/>
            <a:ext cx="2508250" cy="273685"/>
          </a:xfrm>
          <a:custGeom>
            <a:avLst/>
            <a:gdLst/>
            <a:ahLst/>
            <a:cxnLst/>
            <a:rect l="l" t="t" r="r" b="b"/>
            <a:pathLst>
              <a:path w="2508250" h="273685">
                <a:moveTo>
                  <a:pt x="2507780" y="0"/>
                </a:moveTo>
                <a:lnTo>
                  <a:pt x="0" y="0"/>
                </a:lnTo>
                <a:lnTo>
                  <a:pt x="0" y="155473"/>
                </a:lnTo>
                <a:lnTo>
                  <a:pt x="9247" y="201397"/>
                </a:lnTo>
                <a:lnTo>
                  <a:pt x="34482" y="238858"/>
                </a:lnTo>
                <a:lnTo>
                  <a:pt x="71943" y="264094"/>
                </a:lnTo>
                <a:lnTo>
                  <a:pt x="117867" y="273342"/>
                </a:lnTo>
                <a:lnTo>
                  <a:pt x="2389911" y="273342"/>
                </a:lnTo>
                <a:lnTo>
                  <a:pt x="2435835" y="264094"/>
                </a:lnTo>
                <a:lnTo>
                  <a:pt x="2473296" y="238858"/>
                </a:lnTo>
                <a:lnTo>
                  <a:pt x="2498532" y="201397"/>
                </a:lnTo>
                <a:lnTo>
                  <a:pt x="2507780" y="155473"/>
                </a:lnTo>
                <a:lnTo>
                  <a:pt x="2507780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608011" y="2243924"/>
            <a:ext cx="676910" cy="676910"/>
          </a:xfrm>
          <a:custGeom>
            <a:avLst/>
            <a:gdLst/>
            <a:ahLst/>
            <a:cxnLst/>
            <a:rect l="l" t="t" r="r" b="b"/>
            <a:pathLst>
              <a:path w="676910" h="676910">
                <a:moveTo>
                  <a:pt x="338249" y="0"/>
                </a:moveTo>
                <a:lnTo>
                  <a:pt x="292350" y="3087"/>
                </a:lnTo>
                <a:lnTo>
                  <a:pt x="248328" y="12082"/>
                </a:lnTo>
                <a:lnTo>
                  <a:pt x="206586" y="26580"/>
                </a:lnTo>
                <a:lnTo>
                  <a:pt x="167527" y="46180"/>
                </a:lnTo>
                <a:lnTo>
                  <a:pt x="131554" y="70477"/>
                </a:lnTo>
                <a:lnTo>
                  <a:pt x="99070" y="99069"/>
                </a:lnTo>
                <a:lnTo>
                  <a:pt x="70477" y="131553"/>
                </a:lnTo>
                <a:lnTo>
                  <a:pt x="46180" y="167527"/>
                </a:lnTo>
                <a:lnTo>
                  <a:pt x="26581" y="206586"/>
                </a:lnTo>
                <a:lnTo>
                  <a:pt x="12082" y="248329"/>
                </a:lnTo>
                <a:lnTo>
                  <a:pt x="3087" y="292351"/>
                </a:lnTo>
                <a:lnTo>
                  <a:pt x="0" y="338251"/>
                </a:lnTo>
                <a:lnTo>
                  <a:pt x="3087" y="384148"/>
                </a:lnTo>
                <a:lnTo>
                  <a:pt x="12082" y="428169"/>
                </a:lnTo>
                <a:lnTo>
                  <a:pt x="26581" y="469909"/>
                </a:lnTo>
                <a:lnTo>
                  <a:pt x="46180" y="508967"/>
                </a:lnTo>
                <a:lnTo>
                  <a:pt x="70477" y="544939"/>
                </a:lnTo>
                <a:lnTo>
                  <a:pt x="99070" y="577422"/>
                </a:lnTo>
                <a:lnTo>
                  <a:pt x="131554" y="606014"/>
                </a:lnTo>
                <a:lnTo>
                  <a:pt x="167527" y="630311"/>
                </a:lnTo>
                <a:lnTo>
                  <a:pt x="206586" y="649910"/>
                </a:lnTo>
                <a:lnTo>
                  <a:pt x="248328" y="664408"/>
                </a:lnTo>
                <a:lnTo>
                  <a:pt x="292350" y="673403"/>
                </a:lnTo>
                <a:lnTo>
                  <a:pt x="338249" y="676490"/>
                </a:lnTo>
                <a:lnTo>
                  <a:pt x="384147" y="673403"/>
                </a:lnTo>
                <a:lnTo>
                  <a:pt x="428169" y="664408"/>
                </a:lnTo>
                <a:lnTo>
                  <a:pt x="469910" y="649910"/>
                </a:lnTo>
                <a:lnTo>
                  <a:pt x="508968" y="630311"/>
                </a:lnTo>
                <a:lnTo>
                  <a:pt x="544941" y="606014"/>
                </a:lnTo>
                <a:lnTo>
                  <a:pt x="577424" y="577422"/>
                </a:lnTo>
                <a:lnTo>
                  <a:pt x="606016" y="544939"/>
                </a:lnTo>
                <a:lnTo>
                  <a:pt x="630313" y="508967"/>
                </a:lnTo>
                <a:lnTo>
                  <a:pt x="649911" y="469909"/>
                </a:lnTo>
                <a:lnTo>
                  <a:pt x="664410" y="428169"/>
                </a:lnTo>
                <a:lnTo>
                  <a:pt x="673404" y="384148"/>
                </a:lnTo>
                <a:lnTo>
                  <a:pt x="676492" y="338251"/>
                </a:lnTo>
                <a:lnTo>
                  <a:pt x="673404" y="292351"/>
                </a:lnTo>
                <a:lnTo>
                  <a:pt x="664410" y="248329"/>
                </a:lnTo>
                <a:lnTo>
                  <a:pt x="649911" y="206586"/>
                </a:lnTo>
                <a:lnTo>
                  <a:pt x="630313" y="167527"/>
                </a:lnTo>
                <a:lnTo>
                  <a:pt x="606016" y="131553"/>
                </a:lnTo>
                <a:lnTo>
                  <a:pt x="577424" y="99069"/>
                </a:lnTo>
                <a:lnTo>
                  <a:pt x="544941" y="70477"/>
                </a:lnTo>
                <a:lnTo>
                  <a:pt x="508968" y="46180"/>
                </a:lnTo>
                <a:lnTo>
                  <a:pt x="469910" y="26580"/>
                </a:lnTo>
                <a:lnTo>
                  <a:pt x="428169" y="12082"/>
                </a:lnTo>
                <a:lnTo>
                  <a:pt x="384147" y="3087"/>
                </a:lnTo>
                <a:lnTo>
                  <a:pt x="338249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849858" y="2457387"/>
            <a:ext cx="257810" cy="236221"/>
          </a:xfrm>
          <a:custGeom>
            <a:avLst/>
            <a:gdLst/>
            <a:ahLst/>
            <a:cxnLst/>
            <a:rect l="l" t="t" r="r" b="b"/>
            <a:pathLst>
              <a:path w="257809" h="236219">
                <a:moveTo>
                  <a:pt x="107553" y="0"/>
                </a:moveTo>
                <a:lnTo>
                  <a:pt x="27226" y="0"/>
                </a:lnTo>
                <a:lnTo>
                  <a:pt x="0" y="52616"/>
                </a:lnTo>
                <a:lnTo>
                  <a:pt x="49744" y="52616"/>
                </a:lnTo>
                <a:lnTo>
                  <a:pt x="49744" y="229946"/>
                </a:lnTo>
                <a:lnTo>
                  <a:pt x="107553" y="229946"/>
                </a:lnTo>
                <a:lnTo>
                  <a:pt x="107553" y="0"/>
                </a:lnTo>
                <a:close/>
              </a:path>
              <a:path w="257809" h="236219">
                <a:moveTo>
                  <a:pt x="234593" y="172135"/>
                </a:moveTo>
                <a:lnTo>
                  <a:pt x="216352" y="172135"/>
                </a:lnTo>
                <a:lnTo>
                  <a:pt x="208828" y="175221"/>
                </a:lnTo>
                <a:lnTo>
                  <a:pt x="196645" y="187451"/>
                </a:lnTo>
                <a:lnTo>
                  <a:pt x="193615" y="194970"/>
                </a:lnTo>
                <a:lnTo>
                  <a:pt x="193615" y="212940"/>
                </a:lnTo>
                <a:lnTo>
                  <a:pt x="196703" y="220522"/>
                </a:lnTo>
                <a:lnTo>
                  <a:pt x="208989" y="232968"/>
                </a:lnTo>
                <a:lnTo>
                  <a:pt x="216460" y="236105"/>
                </a:lnTo>
                <a:lnTo>
                  <a:pt x="234485" y="236105"/>
                </a:lnTo>
                <a:lnTo>
                  <a:pt x="242117" y="232968"/>
                </a:lnTo>
                <a:lnTo>
                  <a:pt x="254511" y="220522"/>
                </a:lnTo>
                <a:lnTo>
                  <a:pt x="257597" y="212940"/>
                </a:lnTo>
                <a:lnTo>
                  <a:pt x="257597" y="194970"/>
                </a:lnTo>
                <a:lnTo>
                  <a:pt x="254511" y="187451"/>
                </a:lnTo>
                <a:lnTo>
                  <a:pt x="248395" y="181330"/>
                </a:lnTo>
                <a:lnTo>
                  <a:pt x="242225" y="175221"/>
                </a:lnTo>
                <a:lnTo>
                  <a:pt x="234593" y="172135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585876" y="2716708"/>
            <a:ext cx="916913" cy="99006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733449" y="3266249"/>
            <a:ext cx="632193" cy="12222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95660" y="846178"/>
            <a:ext cx="6912466" cy="26504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085924" y="2231745"/>
            <a:ext cx="516255" cy="0"/>
          </a:xfrm>
          <a:custGeom>
            <a:avLst/>
            <a:gdLst/>
            <a:ahLst/>
            <a:cxnLst/>
            <a:rect l="l" t="t" r="r" b="b"/>
            <a:pathLst>
              <a:path w="516254">
                <a:moveTo>
                  <a:pt x="516216" y="0"/>
                </a:moveTo>
                <a:lnTo>
                  <a:pt x="0" y="0"/>
                </a:lnTo>
              </a:path>
            </a:pathLst>
          </a:custGeom>
          <a:ln w="12697">
            <a:solidFill>
              <a:srgbClr val="E4E7E7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7347333" y="3760167"/>
            <a:ext cx="1692275" cy="2320925"/>
          </a:xfrm>
          <a:custGeom>
            <a:avLst/>
            <a:gdLst/>
            <a:ahLst/>
            <a:cxnLst/>
            <a:rect l="l" t="t" r="r" b="b"/>
            <a:pathLst>
              <a:path w="1692275" h="2320925">
                <a:moveTo>
                  <a:pt x="1692021" y="2320543"/>
                </a:moveTo>
                <a:lnTo>
                  <a:pt x="0" y="2320543"/>
                </a:lnTo>
                <a:lnTo>
                  <a:pt x="495" y="0"/>
                </a:lnTo>
                <a:lnTo>
                  <a:pt x="782612" y="0"/>
                </a:lnTo>
              </a:path>
            </a:pathLst>
          </a:custGeom>
          <a:ln w="12697">
            <a:solidFill>
              <a:srgbClr val="E4E7E7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8850172" y="2231745"/>
            <a:ext cx="236220" cy="306705"/>
          </a:xfrm>
          <a:custGeom>
            <a:avLst/>
            <a:gdLst/>
            <a:ahLst/>
            <a:cxnLst/>
            <a:rect l="l" t="t" r="r" b="b"/>
            <a:pathLst>
              <a:path w="236220" h="306705">
                <a:moveTo>
                  <a:pt x="2552" y="306476"/>
                </a:moveTo>
                <a:lnTo>
                  <a:pt x="0" y="0"/>
                </a:lnTo>
                <a:lnTo>
                  <a:pt x="235750" y="0"/>
                </a:lnTo>
              </a:path>
            </a:pathLst>
          </a:custGeom>
          <a:ln w="12697">
            <a:solidFill>
              <a:srgbClr val="E4E7E7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7437350" y="6082616"/>
            <a:ext cx="100965" cy="203835"/>
          </a:xfrm>
          <a:custGeom>
            <a:avLst/>
            <a:gdLst/>
            <a:ahLst/>
            <a:cxnLst/>
            <a:rect l="l" t="t" r="r" b="b"/>
            <a:pathLst>
              <a:path w="100965" h="203835">
                <a:moveTo>
                  <a:pt x="0" y="0"/>
                </a:moveTo>
                <a:lnTo>
                  <a:pt x="0" y="203758"/>
                </a:lnTo>
                <a:lnTo>
                  <a:pt x="100850" y="203428"/>
                </a:lnTo>
              </a:path>
            </a:pathLst>
          </a:custGeom>
          <a:ln w="12697">
            <a:solidFill>
              <a:srgbClr val="E4E7E7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5179251" y="4415917"/>
            <a:ext cx="667386" cy="196215"/>
          </a:xfrm>
          <a:custGeom>
            <a:avLst/>
            <a:gdLst/>
            <a:ahLst/>
            <a:cxnLst/>
            <a:rect l="l" t="t" r="r" b="b"/>
            <a:pathLst>
              <a:path w="667385" h="196214">
                <a:moveTo>
                  <a:pt x="0" y="195605"/>
                </a:moveTo>
                <a:lnTo>
                  <a:pt x="667067" y="195605"/>
                </a:lnTo>
                <a:lnTo>
                  <a:pt x="667067" y="0"/>
                </a:lnTo>
                <a:lnTo>
                  <a:pt x="0" y="0"/>
                </a:lnTo>
                <a:lnTo>
                  <a:pt x="0" y="195605"/>
                </a:lnTo>
                <a:close/>
              </a:path>
            </a:pathLst>
          </a:custGeom>
          <a:solidFill>
            <a:srgbClr val="CCD0D2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5023779" y="4611509"/>
            <a:ext cx="978535" cy="155575"/>
          </a:xfrm>
          <a:custGeom>
            <a:avLst/>
            <a:gdLst/>
            <a:ahLst/>
            <a:cxnLst/>
            <a:rect l="l" t="t" r="r" b="b"/>
            <a:pathLst>
              <a:path w="978535" h="155575">
                <a:moveTo>
                  <a:pt x="900290" y="0"/>
                </a:moveTo>
                <a:lnTo>
                  <a:pt x="77736" y="0"/>
                </a:lnTo>
                <a:lnTo>
                  <a:pt x="47604" y="6152"/>
                </a:lnTo>
                <a:lnTo>
                  <a:pt x="22880" y="22886"/>
                </a:lnTo>
                <a:lnTo>
                  <a:pt x="6150" y="47614"/>
                </a:lnTo>
                <a:lnTo>
                  <a:pt x="0" y="77749"/>
                </a:lnTo>
                <a:lnTo>
                  <a:pt x="6150" y="107876"/>
                </a:lnTo>
                <a:lnTo>
                  <a:pt x="22880" y="132600"/>
                </a:lnTo>
                <a:lnTo>
                  <a:pt x="47604" y="149333"/>
                </a:lnTo>
                <a:lnTo>
                  <a:pt x="77736" y="155486"/>
                </a:lnTo>
                <a:lnTo>
                  <a:pt x="900290" y="155486"/>
                </a:lnTo>
                <a:lnTo>
                  <a:pt x="930417" y="149333"/>
                </a:lnTo>
                <a:lnTo>
                  <a:pt x="955141" y="132600"/>
                </a:lnTo>
                <a:lnTo>
                  <a:pt x="971874" y="107876"/>
                </a:lnTo>
                <a:lnTo>
                  <a:pt x="978027" y="77749"/>
                </a:lnTo>
                <a:lnTo>
                  <a:pt x="971874" y="47614"/>
                </a:lnTo>
                <a:lnTo>
                  <a:pt x="955141" y="22886"/>
                </a:lnTo>
                <a:lnTo>
                  <a:pt x="930417" y="6152"/>
                </a:lnTo>
                <a:lnTo>
                  <a:pt x="900290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4238853" y="2457335"/>
            <a:ext cx="2508250" cy="1749425"/>
          </a:xfrm>
          <a:custGeom>
            <a:avLst/>
            <a:gdLst/>
            <a:ahLst/>
            <a:cxnLst/>
            <a:rect l="l" t="t" r="r" b="b"/>
            <a:pathLst>
              <a:path w="2508250" h="1749425">
                <a:moveTo>
                  <a:pt x="2389898" y="0"/>
                </a:moveTo>
                <a:lnTo>
                  <a:pt x="117856" y="0"/>
                </a:lnTo>
                <a:lnTo>
                  <a:pt x="71932" y="9247"/>
                </a:lnTo>
                <a:lnTo>
                  <a:pt x="34472" y="34483"/>
                </a:lnTo>
                <a:lnTo>
                  <a:pt x="9240" y="71944"/>
                </a:lnTo>
                <a:lnTo>
                  <a:pt x="0" y="117868"/>
                </a:lnTo>
                <a:lnTo>
                  <a:pt x="0" y="1700276"/>
                </a:lnTo>
                <a:lnTo>
                  <a:pt x="42233" y="1714165"/>
                </a:lnTo>
                <a:lnTo>
                  <a:pt x="92457" y="1720241"/>
                </a:lnTo>
                <a:lnTo>
                  <a:pt x="159803" y="1725739"/>
                </a:lnTo>
                <a:lnTo>
                  <a:pt x="242558" y="1730658"/>
                </a:lnTo>
                <a:lnTo>
                  <a:pt x="391838" y="1736952"/>
                </a:lnTo>
                <a:lnTo>
                  <a:pt x="693431" y="1744547"/>
                </a:lnTo>
                <a:lnTo>
                  <a:pt x="1253883" y="1749177"/>
                </a:lnTo>
                <a:lnTo>
                  <a:pt x="1814336" y="1744547"/>
                </a:lnTo>
                <a:lnTo>
                  <a:pt x="2115928" y="1736952"/>
                </a:lnTo>
                <a:lnTo>
                  <a:pt x="2265209" y="1730658"/>
                </a:lnTo>
                <a:lnTo>
                  <a:pt x="2347964" y="1725739"/>
                </a:lnTo>
                <a:lnTo>
                  <a:pt x="2415309" y="1720241"/>
                </a:lnTo>
                <a:lnTo>
                  <a:pt x="2465533" y="1714165"/>
                </a:lnTo>
                <a:lnTo>
                  <a:pt x="2505020" y="1703965"/>
                </a:lnTo>
                <a:lnTo>
                  <a:pt x="2507767" y="1700276"/>
                </a:lnTo>
                <a:lnTo>
                  <a:pt x="2507767" y="117868"/>
                </a:lnTo>
                <a:lnTo>
                  <a:pt x="2498519" y="71944"/>
                </a:lnTo>
                <a:lnTo>
                  <a:pt x="2473283" y="34483"/>
                </a:lnTo>
                <a:lnTo>
                  <a:pt x="2435822" y="9247"/>
                </a:lnTo>
                <a:lnTo>
                  <a:pt x="2389898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4356711" y="2575203"/>
            <a:ext cx="2272664" cy="1332231"/>
          </a:xfrm>
          <a:custGeom>
            <a:avLst/>
            <a:gdLst/>
            <a:ahLst/>
            <a:cxnLst/>
            <a:rect l="l" t="t" r="r" b="b"/>
            <a:pathLst>
              <a:path w="2272665" h="1332229">
                <a:moveTo>
                  <a:pt x="0" y="0"/>
                </a:moveTo>
                <a:lnTo>
                  <a:pt x="2272042" y="0"/>
                </a:lnTo>
                <a:lnTo>
                  <a:pt x="2272042" y="1331620"/>
                </a:lnTo>
                <a:lnTo>
                  <a:pt x="0" y="1331620"/>
                </a:lnTo>
                <a:lnTo>
                  <a:pt x="0" y="0"/>
                </a:lnTo>
                <a:close/>
              </a:path>
            </a:pathLst>
          </a:custGeom>
          <a:solidFill>
            <a:srgbClr val="465765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5179251" y="4298048"/>
            <a:ext cx="667386" cy="118110"/>
          </a:xfrm>
          <a:custGeom>
            <a:avLst/>
            <a:gdLst/>
            <a:ahLst/>
            <a:cxnLst/>
            <a:rect l="l" t="t" r="r" b="b"/>
            <a:pathLst>
              <a:path w="667385" h="118110">
                <a:moveTo>
                  <a:pt x="0" y="0"/>
                </a:moveTo>
                <a:lnTo>
                  <a:pt x="667067" y="0"/>
                </a:lnTo>
                <a:lnTo>
                  <a:pt x="667067" y="117868"/>
                </a:lnTo>
                <a:lnTo>
                  <a:pt x="0" y="117868"/>
                </a:lnTo>
                <a:lnTo>
                  <a:pt x="0" y="0"/>
                </a:lnTo>
                <a:close/>
              </a:path>
            </a:pathLst>
          </a:custGeom>
          <a:solidFill>
            <a:srgbClr val="B7BBBD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4238840" y="4027210"/>
            <a:ext cx="2508250" cy="273685"/>
          </a:xfrm>
          <a:custGeom>
            <a:avLst/>
            <a:gdLst/>
            <a:ahLst/>
            <a:cxnLst/>
            <a:rect l="l" t="t" r="r" b="b"/>
            <a:pathLst>
              <a:path w="2508250" h="273685">
                <a:moveTo>
                  <a:pt x="2507780" y="0"/>
                </a:moveTo>
                <a:lnTo>
                  <a:pt x="0" y="0"/>
                </a:lnTo>
                <a:lnTo>
                  <a:pt x="0" y="155473"/>
                </a:lnTo>
                <a:lnTo>
                  <a:pt x="9247" y="201397"/>
                </a:lnTo>
                <a:lnTo>
                  <a:pt x="34483" y="238858"/>
                </a:lnTo>
                <a:lnTo>
                  <a:pt x="71944" y="264094"/>
                </a:lnTo>
                <a:lnTo>
                  <a:pt x="117868" y="273342"/>
                </a:lnTo>
                <a:lnTo>
                  <a:pt x="2389911" y="273342"/>
                </a:lnTo>
                <a:lnTo>
                  <a:pt x="2435835" y="264094"/>
                </a:lnTo>
                <a:lnTo>
                  <a:pt x="2473296" y="238858"/>
                </a:lnTo>
                <a:lnTo>
                  <a:pt x="2498532" y="201397"/>
                </a:lnTo>
                <a:lnTo>
                  <a:pt x="2507780" y="155473"/>
                </a:lnTo>
                <a:lnTo>
                  <a:pt x="2507780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6375692" y="3329470"/>
            <a:ext cx="168910" cy="42545"/>
          </a:xfrm>
          <a:custGeom>
            <a:avLst/>
            <a:gdLst/>
            <a:ahLst/>
            <a:cxnLst/>
            <a:rect l="l" t="t" r="r" b="b"/>
            <a:pathLst>
              <a:path w="168909" h="42545">
                <a:moveTo>
                  <a:pt x="147510" y="0"/>
                </a:moveTo>
                <a:lnTo>
                  <a:pt x="21081" y="0"/>
                </a:lnTo>
                <a:lnTo>
                  <a:pt x="12874" y="1656"/>
                </a:lnTo>
                <a:lnTo>
                  <a:pt x="6173" y="6172"/>
                </a:lnTo>
                <a:lnTo>
                  <a:pt x="1656" y="12869"/>
                </a:lnTo>
                <a:lnTo>
                  <a:pt x="0" y="21069"/>
                </a:lnTo>
                <a:lnTo>
                  <a:pt x="1656" y="29274"/>
                </a:lnTo>
                <a:lnTo>
                  <a:pt x="6173" y="35971"/>
                </a:lnTo>
                <a:lnTo>
                  <a:pt x="12874" y="40484"/>
                </a:lnTo>
                <a:lnTo>
                  <a:pt x="21081" y="42138"/>
                </a:lnTo>
                <a:lnTo>
                  <a:pt x="147510" y="42138"/>
                </a:lnTo>
                <a:lnTo>
                  <a:pt x="155717" y="40484"/>
                </a:lnTo>
                <a:lnTo>
                  <a:pt x="162418" y="35971"/>
                </a:lnTo>
                <a:lnTo>
                  <a:pt x="166936" y="29274"/>
                </a:lnTo>
                <a:lnTo>
                  <a:pt x="168592" y="21069"/>
                </a:lnTo>
                <a:lnTo>
                  <a:pt x="166936" y="12869"/>
                </a:lnTo>
                <a:lnTo>
                  <a:pt x="162418" y="6172"/>
                </a:lnTo>
                <a:lnTo>
                  <a:pt x="155717" y="1656"/>
                </a:lnTo>
                <a:lnTo>
                  <a:pt x="147510" y="0"/>
                </a:lnTo>
                <a:close/>
              </a:path>
            </a:pathLst>
          </a:custGeom>
          <a:solidFill>
            <a:srgbClr val="464655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6244122" y="3603930"/>
            <a:ext cx="102870" cy="24130"/>
          </a:xfrm>
          <a:custGeom>
            <a:avLst/>
            <a:gdLst/>
            <a:ahLst/>
            <a:cxnLst/>
            <a:rect l="l" t="t" r="r" b="b"/>
            <a:pathLst>
              <a:path w="102870" h="24129">
                <a:moveTo>
                  <a:pt x="6121" y="508"/>
                </a:moveTo>
                <a:lnTo>
                  <a:pt x="0" y="508"/>
                </a:lnTo>
                <a:lnTo>
                  <a:pt x="0" y="22974"/>
                </a:lnTo>
                <a:lnTo>
                  <a:pt x="13728" y="22974"/>
                </a:lnTo>
                <a:lnTo>
                  <a:pt x="13728" y="17716"/>
                </a:lnTo>
                <a:lnTo>
                  <a:pt x="6121" y="17716"/>
                </a:lnTo>
                <a:lnTo>
                  <a:pt x="6121" y="508"/>
                </a:lnTo>
                <a:close/>
              </a:path>
              <a:path w="102870" h="24129">
                <a:moveTo>
                  <a:pt x="28828" y="0"/>
                </a:moveTo>
                <a:lnTo>
                  <a:pt x="25628" y="0"/>
                </a:lnTo>
                <a:lnTo>
                  <a:pt x="24079" y="304"/>
                </a:lnTo>
                <a:lnTo>
                  <a:pt x="21158" y="1498"/>
                </a:lnTo>
                <a:lnTo>
                  <a:pt x="19862" y="2349"/>
                </a:lnTo>
                <a:lnTo>
                  <a:pt x="18757" y="3454"/>
                </a:lnTo>
                <a:lnTo>
                  <a:pt x="17589" y="4572"/>
                </a:lnTo>
                <a:lnTo>
                  <a:pt x="16725" y="5829"/>
                </a:lnTo>
                <a:lnTo>
                  <a:pt x="15519" y="8661"/>
                </a:lnTo>
                <a:lnTo>
                  <a:pt x="15270" y="9893"/>
                </a:lnTo>
                <a:lnTo>
                  <a:pt x="15279" y="13703"/>
                </a:lnTo>
                <a:lnTo>
                  <a:pt x="15530" y="14909"/>
                </a:lnTo>
                <a:lnTo>
                  <a:pt x="16751" y="17767"/>
                </a:lnTo>
                <a:lnTo>
                  <a:pt x="17589" y="18999"/>
                </a:lnTo>
                <a:lnTo>
                  <a:pt x="18757" y="20116"/>
                </a:lnTo>
                <a:lnTo>
                  <a:pt x="19862" y="21221"/>
                </a:lnTo>
                <a:lnTo>
                  <a:pt x="21158" y="22072"/>
                </a:lnTo>
                <a:lnTo>
                  <a:pt x="24079" y="23266"/>
                </a:lnTo>
                <a:lnTo>
                  <a:pt x="25628" y="23558"/>
                </a:lnTo>
                <a:lnTo>
                  <a:pt x="28816" y="23558"/>
                </a:lnTo>
                <a:lnTo>
                  <a:pt x="37308" y="18376"/>
                </a:lnTo>
                <a:lnTo>
                  <a:pt x="25501" y="18376"/>
                </a:lnTo>
                <a:lnTo>
                  <a:pt x="24079" y="17767"/>
                </a:lnTo>
                <a:lnTo>
                  <a:pt x="21886" y="15265"/>
                </a:lnTo>
                <a:lnTo>
                  <a:pt x="21348" y="13703"/>
                </a:lnTo>
                <a:lnTo>
                  <a:pt x="21348" y="9893"/>
                </a:lnTo>
                <a:lnTo>
                  <a:pt x="21907" y="8318"/>
                </a:lnTo>
                <a:lnTo>
                  <a:pt x="24129" y="5816"/>
                </a:lnTo>
                <a:lnTo>
                  <a:pt x="25526" y="5181"/>
                </a:lnTo>
                <a:lnTo>
                  <a:pt x="37295" y="5181"/>
                </a:lnTo>
                <a:lnTo>
                  <a:pt x="36868" y="4559"/>
                </a:lnTo>
                <a:lnTo>
                  <a:pt x="34620" y="2349"/>
                </a:lnTo>
                <a:lnTo>
                  <a:pt x="33312" y="1498"/>
                </a:lnTo>
                <a:lnTo>
                  <a:pt x="30365" y="304"/>
                </a:lnTo>
                <a:lnTo>
                  <a:pt x="28828" y="0"/>
                </a:lnTo>
                <a:close/>
              </a:path>
              <a:path w="102870" h="24129">
                <a:moveTo>
                  <a:pt x="37295" y="5181"/>
                </a:moveTo>
                <a:lnTo>
                  <a:pt x="28892" y="5181"/>
                </a:lnTo>
                <a:lnTo>
                  <a:pt x="30300" y="5829"/>
                </a:lnTo>
                <a:lnTo>
                  <a:pt x="32537" y="8331"/>
                </a:lnTo>
                <a:lnTo>
                  <a:pt x="33091" y="9893"/>
                </a:lnTo>
                <a:lnTo>
                  <a:pt x="33087" y="13703"/>
                </a:lnTo>
                <a:lnTo>
                  <a:pt x="32550" y="15265"/>
                </a:lnTo>
                <a:lnTo>
                  <a:pt x="30350" y="17729"/>
                </a:lnTo>
                <a:lnTo>
                  <a:pt x="28917" y="18376"/>
                </a:lnTo>
                <a:lnTo>
                  <a:pt x="37308" y="18376"/>
                </a:lnTo>
                <a:lnTo>
                  <a:pt x="37749" y="17729"/>
                </a:lnTo>
                <a:lnTo>
                  <a:pt x="38930" y="14884"/>
                </a:lnTo>
                <a:lnTo>
                  <a:pt x="39158" y="13703"/>
                </a:lnTo>
                <a:lnTo>
                  <a:pt x="39163" y="9893"/>
                </a:lnTo>
                <a:lnTo>
                  <a:pt x="38925" y="8661"/>
                </a:lnTo>
                <a:lnTo>
                  <a:pt x="37731" y="5816"/>
                </a:lnTo>
                <a:lnTo>
                  <a:pt x="37295" y="5181"/>
                </a:lnTo>
                <a:close/>
              </a:path>
              <a:path w="102870" h="24129">
                <a:moveTo>
                  <a:pt x="56324" y="0"/>
                </a:moveTo>
                <a:lnTo>
                  <a:pt x="52438" y="0"/>
                </a:lnTo>
                <a:lnTo>
                  <a:pt x="50876" y="292"/>
                </a:lnTo>
                <a:lnTo>
                  <a:pt x="42113" y="13360"/>
                </a:lnTo>
                <a:lnTo>
                  <a:pt x="42405" y="14897"/>
                </a:lnTo>
                <a:lnTo>
                  <a:pt x="52311" y="23495"/>
                </a:lnTo>
                <a:lnTo>
                  <a:pt x="57823" y="23495"/>
                </a:lnTo>
                <a:lnTo>
                  <a:pt x="60705" y="22440"/>
                </a:lnTo>
                <a:lnTo>
                  <a:pt x="64103" y="18884"/>
                </a:lnTo>
                <a:lnTo>
                  <a:pt x="52285" y="18884"/>
                </a:lnTo>
                <a:lnTo>
                  <a:pt x="50838" y="18275"/>
                </a:lnTo>
                <a:lnTo>
                  <a:pt x="48742" y="15824"/>
                </a:lnTo>
                <a:lnTo>
                  <a:pt x="48209" y="14135"/>
                </a:lnTo>
                <a:lnTo>
                  <a:pt x="48209" y="9880"/>
                </a:lnTo>
                <a:lnTo>
                  <a:pt x="48742" y="8216"/>
                </a:lnTo>
                <a:lnTo>
                  <a:pt x="50838" y="5765"/>
                </a:lnTo>
                <a:lnTo>
                  <a:pt x="52285" y="5156"/>
                </a:lnTo>
                <a:lnTo>
                  <a:pt x="64219" y="5156"/>
                </a:lnTo>
                <a:lnTo>
                  <a:pt x="63080" y="3467"/>
                </a:lnTo>
                <a:lnTo>
                  <a:pt x="61658" y="2171"/>
                </a:lnTo>
                <a:lnTo>
                  <a:pt x="58267" y="444"/>
                </a:lnTo>
                <a:lnTo>
                  <a:pt x="56324" y="0"/>
                </a:lnTo>
                <a:close/>
              </a:path>
              <a:path w="102870" h="24129">
                <a:moveTo>
                  <a:pt x="65773" y="9994"/>
                </a:moveTo>
                <a:lnTo>
                  <a:pt x="53733" y="9994"/>
                </a:lnTo>
                <a:lnTo>
                  <a:pt x="53733" y="14706"/>
                </a:lnTo>
                <a:lnTo>
                  <a:pt x="59842" y="14706"/>
                </a:lnTo>
                <a:lnTo>
                  <a:pt x="59664" y="15976"/>
                </a:lnTo>
                <a:lnTo>
                  <a:pt x="59054" y="16979"/>
                </a:lnTo>
                <a:lnTo>
                  <a:pt x="56972" y="18503"/>
                </a:lnTo>
                <a:lnTo>
                  <a:pt x="55676" y="18884"/>
                </a:lnTo>
                <a:lnTo>
                  <a:pt x="64103" y="18884"/>
                </a:lnTo>
                <a:lnTo>
                  <a:pt x="64782" y="18173"/>
                </a:lnTo>
                <a:lnTo>
                  <a:pt x="65798" y="15176"/>
                </a:lnTo>
                <a:lnTo>
                  <a:pt x="65773" y="9994"/>
                </a:lnTo>
                <a:close/>
              </a:path>
              <a:path w="102870" h="24129">
                <a:moveTo>
                  <a:pt x="64219" y="5156"/>
                </a:moveTo>
                <a:lnTo>
                  <a:pt x="55105" y="5156"/>
                </a:lnTo>
                <a:lnTo>
                  <a:pt x="55981" y="5372"/>
                </a:lnTo>
                <a:lnTo>
                  <a:pt x="57569" y="6223"/>
                </a:lnTo>
                <a:lnTo>
                  <a:pt x="58292" y="6858"/>
                </a:lnTo>
                <a:lnTo>
                  <a:pt x="58927" y="7734"/>
                </a:lnTo>
                <a:lnTo>
                  <a:pt x="64236" y="5181"/>
                </a:lnTo>
                <a:close/>
              </a:path>
              <a:path w="102870" h="24129">
                <a:moveTo>
                  <a:pt x="75882" y="508"/>
                </a:moveTo>
                <a:lnTo>
                  <a:pt x="69697" y="508"/>
                </a:lnTo>
                <a:lnTo>
                  <a:pt x="69697" y="22974"/>
                </a:lnTo>
                <a:lnTo>
                  <a:pt x="75882" y="22974"/>
                </a:lnTo>
                <a:lnTo>
                  <a:pt x="75882" y="508"/>
                </a:lnTo>
                <a:close/>
              </a:path>
              <a:path w="102870" h="24129">
                <a:moveTo>
                  <a:pt x="86715" y="508"/>
                </a:moveTo>
                <a:lnTo>
                  <a:pt x="80810" y="508"/>
                </a:lnTo>
                <a:lnTo>
                  <a:pt x="80810" y="22974"/>
                </a:lnTo>
                <a:lnTo>
                  <a:pt x="86715" y="22974"/>
                </a:lnTo>
                <a:lnTo>
                  <a:pt x="86690" y="10668"/>
                </a:lnTo>
                <a:lnTo>
                  <a:pt x="86575" y="9220"/>
                </a:lnTo>
                <a:lnTo>
                  <a:pt x="86487" y="8382"/>
                </a:lnTo>
                <a:lnTo>
                  <a:pt x="86360" y="7442"/>
                </a:lnTo>
                <a:lnTo>
                  <a:pt x="91818" y="7442"/>
                </a:lnTo>
                <a:lnTo>
                  <a:pt x="86715" y="508"/>
                </a:lnTo>
                <a:close/>
              </a:path>
              <a:path w="102870" h="24129">
                <a:moveTo>
                  <a:pt x="91818" y="7442"/>
                </a:moveTo>
                <a:lnTo>
                  <a:pt x="86360" y="7442"/>
                </a:lnTo>
                <a:lnTo>
                  <a:pt x="87210" y="9245"/>
                </a:lnTo>
                <a:lnTo>
                  <a:pt x="88226" y="11137"/>
                </a:lnTo>
                <a:lnTo>
                  <a:pt x="96888" y="22974"/>
                </a:lnTo>
                <a:lnTo>
                  <a:pt x="102768" y="22974"/>
                </a:lnTo>
                <a:lnTo>
                  <a:pt x="102768" y="16014"/>
                </a:lnTo>
                <a:lnTo>
                  <a:pt x="97243" y="16014"/>
                </a:lnTo>
                <a:lnTo>
                  <a:pt x="96799" y="15036"/>
                </a:lnTo>
                <a:lnTo>
                  <a:pt x="96380" y="14185"/>
                </a:lnTo>
                <a:lnTo>
                  <a:pt x="95630" y="12763"/>
                </a:lnTo>
                <a:lnTo>
                  <a:pt x="95211" y="12052"/>
                </a:lnTo>
                <a:lnTo>
                  <a:pt x="91818" y="7442"/>
                </a:lnTo>
                <a:close/>
              </a:path>
              <a:path w="102870" h="24129">
                <a:moveTo>
                  <a:pt x="102768" y="508"/>
                </a:moveTo>
                <a:lnTo>
                  <a:pt x="96888" y="508"/>
                </a:lnTo>
                <a:lnTo>
                  <a:pt x="96912" y="12763"/>
                </a:lnTo>
                <a:lnTo>
                  <a:pt x="97116" y="15087"/>
                </a:lnTo>
                <a:lnTo>
                  <a:pt x="97243" y="16014"/>
                </a:lnTo>
                <a:lnTo>
                  <a:pt x="102768" y="16014"/>
                </a:lnTo>
                <a:lnTo>
                  <a:pt x="102768" y="50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4398762" y="2713671"/>
            <a:ext cx="2131695" cy="1101091"/>
          </a:xfrm>
          <a:custGeom>
            <a:avLst/>
            <a:gdLst/>
            <a:ahLst/>
            <a:cxnLst/>
            <a:rect l="l" t="t" r="r" b="b"/>
            <a:pathLst>
              <a:path w="2131695" h="1101089">
                <a:moveTo>
                  <a:pt x="0" y="1100975"/>
                </a:moveTo>
                <a:lnTo>
                  <a:pt x="2131631" y="1100975"/>
                </a:lnTo>
                <a:lnTo>
                  <a:pt x="2131631" y="0"/>
                </a:lnTo>
                <a:lnTo>
                  <a:pt x="0" y="0"/>
                </a:lnTo>
                <a:lnTo>
                  <a:pt x="0" y="110097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4398762" y="2632102"/>
            <a:ext cx="2131695" cy="81915"/>
          </a:xfrm>
          <a:custGeom>
            <a:avLst/>
            <a:gdLst/>
            <a:ahLst/>
            <a:cxnLst/>
            <a:rect l="l" t="t" r="r" b="b"/>
            <a:pathLst>
              <a:path w="2131695" h="81914">
                <a:moveTo>
                  <a:pt x="0" y="81572"/>
                </a:moveTo>
                <a:lnTo>
                  <a:pt x="2131618" y="81572"/>
                </a:lnTo>
                <a:lnTo>
                  <a:pt x="2131618" y="0"/>
                </a:lnTo>
                <a:lnTo>
                  <a:pt x="0" y="0"/>
                </a:lnTo>
                <a:lnTo>
                  <a:pt x="0" y="81572"/>
                </a:lnTo>
                <a:close/>
              </a:path>
            </a:pathLst>
          </a:custGeom>
          <a:solidFill>
            <a:srgbClr val="5DDDD3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4419716" y="2672892"/>
            <a:ext cx="1861820" cy="0"/>
          </a:xfrm>
          <a:custGeom>
            <a:avLst/>
            <a:gdLst/>
            <a:ahLst/>
            <a:cxnLst/>
            <a:rect l="l" t="t" r="r" b="b"/>
            <a:pathLst>
              <a:path w="1861820">
                <a:moveTo>
                  <a:pt x="0" y="0"/>
                </a:moveTo>
                <a:lnTo>
                  <a:pt x="1861692" y="0"/>
                </a:lnTo>
              </a:path>
            </a:pathLst>
          </a:custGeom>
          <a:ln w="3619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6337822" y="2657426"/>
            <a:ext cx="31115" cy="31115"/>
          </a:xfrm>
          <a:custGeom>
            <a:avLst/>
            <a:gdLst/>
            <a:ahLst/>
            <a:cxnLst/>
            <a:rect l="l" t="t" r="r" b="b"/>
            <a:pathLst>
              <a:path w="31114" h="31114">
                <a:moveTo>
                  <a:pt x="24015" y="0"/>
                </a:moveTo>
                <a:lnTo>
                  <a:pt x="6934" y="0"/>
                </a:lnTo>
                <a:lnTo>
                  <a:pt x="12" y="6921"/>
                </a:lnTo>
                <a:lnTo>
                  <a:pt x="0" y="24002"/>
                </a:lnTo>
                <a:lnTo>
                  <a:pt x="6934" y="30937"/>
                </a:lnTo>
                <a:lnTo>
                  <a:pt x="24015" y="30937"/>
                </a:lnTo>
                <a:lnTo>
                  <a:pt x="30949" y="24002"/>
                </a:lnTo>
                <a:lnTo>
                  <a:pt x="30949" y="6921"/>
                </a:lnTo>
                <a:lnTo>
                  <a:pt x="2401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6395709" y="2657426"/>
            <a:ext cx="31115" cy="31115"/>
          </a:xfrm>
          <a:custGeom>
            <a:avLst/>
            <a:gdLst/>
            <a:ahLst/>
            <a:cxnLst/>
            <a:rect l="l" t="t" r="r" b="b"/>
            <a:pathLst>
              <a:path w="31114" h="31114">
                <a:moveTo>
                  <a:pt x="24015" y="0"/>
                </a:moveTo>
                <a:lnTo>
                  <a:pt x="6921" y="0"/>
                </a:lnTo>
                <a:lnTo>
                  <a:pt x="12" y="6921"/>
                </a:lnTo>
                <a:lnTo>
                  <a:pt x="0" y="24002"/>
                </a:lnTo>
                <a:lnTo>
                  <a:pt x="6934" y="30937"/>
                </a:lnTo>
                <a:lnTo>
                  <a:pt x="24015" y="30937"/>
                </a:lnTo>
                <a:lnTo>
                  <a:pt x="30937" y="24002"/>
                </a:lnTo>
                <a:lnTo>
                  <a:pt x="30937" y="6921"/>
                </a:lnTo>
                <a:lnTo>
                  <a:pt x="2401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6453596" y="2657426"/>
            <a:ext cx="31115" cy="31115"/>
          </a:xfrm>
          <a:custGeom>
            <a:avLst/>
            <a:gdLst/>
            <a:ahLst/>
            <a:cxnLst/>
            <a:rect l="l" t="t" r="r" b="b"/>
            <a:pathLst>
              <a:path w="31114" h="31114">
                <a:moveTo>
                  <a:pt x="24003" y="0"/>
                </a:moveTo>
                <a:lnTo>
                  <a:pt x="6921" y="0"/>
                </a:lnTo>
                <a:lnTo>
                  <a:pt x="12" y="6921"/>
                </a:lnTo>
                <a:lnTo>
                  <a:pt x="0" y="24002"/>
                </a:lnTo>
                <a:lnTo>
                  <a:pt x="6921" y="30937"/>
                </a:lnTo>
                <a:lnTo>
                  <a:pt x="24003" y="30937"/>
                </a:lnTo>
                <a:lnTo>
                  <a:pt x="30924" y="24002"/>
                </a:lnTo>
                <a:lnTo>
                  <a:pt x="30924" y="6921"/>
                </a:lnTo>
                <a:lnTo>
                  <a:pt x="240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4826890" y="3072155"/>
            <a:ext cx="244475" cy="0"/>
          </a:xfrm>
          <a:custGeom>
            <a:avLst/>
            <a:gdLst/>
            <a:ahLst/>
            <a:cxnLst/>
            <a:rect l="l" t="t" r="r" b="b"/>
            <a:pathLst>
              <a:path w="244475">
                <a:moveTo>
                  <a:pt x="0" y="0"/>
                </a:moveTo>
                <a:lnTo>
                  <a:pt x="244119" y="0"/>
                </a:lnTo>
              </a:path>
            </a:pathLst>
          </a:custGeom>
          <a:ln w="14605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4544366" y="3673056"/>
            <a:ext cx="444500" cy="0"/>
          </a:xfrm>
          <a:custGeom>
            <a:avLst/>
            <a:gdLst/>
            <a:ahLst/>
            <a:cxnLst/>
            <a:rect l="l" t="t" r="r" b="b"/>
            <a:pathLst>
              <a:path w="444500">
                <a:moveTo>
                  <a:pt x="0" y="0"/>
                </a:moveTo>
                <a:lnTo>
                  <a:pt x="444017" y="0"/>
                </a:lnTo>
              </a:path>
            </a:pathLst>
          </a:custGeom>
          <a:ln w="14605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4489627" y="3612565"/>
            <a:ext cx="553720" cy="0"/>
          </a:xfrm>
          <a:custGeom>
            <a:avLst/>
            <a:gdLst/>
            <a:ahLst/>
            <a:cxnLst/>
            <a:rect l="l" t="t" r="r" b="b"/>
            <a:pathLst>
              <a:path w="553720">
                <a:moveTo>
                  <a:pt x="0" y="0"/>
                </a:moveTo>
                <a:lnTo>
                  <a:pt x="553504" y="0"/>
                </a:lnTo>
              </a:path>
            </a:pathLst>
          </a:custGeom>
          <a:ln w="14604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4489627" y="3552069"/>
            <a:ext cx="553720" cy="0"/>
          </a:xfrm>
          <a:custGeom>
            <a:avLst/>
            <a:gdLst/>
            <a:ahLst/>
            <a:cxnLst/>
            <a:rect l="l" t="t" r="r" b="b"/>
            <a:pathLst>
              <a:path w="553720">
                <a:moveTo>
                  <a:pt x="0" y="0"/>
                </a:moveTo>
                <a:lnTo>
                  <a:pt x="553504" y="0"/>
                </a:lnTo>
              </a:path>
            </a:pathLst>
          </a:custGeom>
          <a:ln w="1461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4444860" y="3423646"/>
            <a:ext cx="553720" cy="0"/>
          </a:xfrm>
          <a:custGeom>
            <a:avLst/>
            <a:gdLst/>
            <a:ahLst/>
            <a:cxnLst/>
            <a:rect l="l" t="t" r="r" b="b"/>
            <a:pathLst>
              <a:path w="553720">
                <a:moveTo>
                  <a:pt x="0" y="0"/>
                </a:moveTo>
                <a:lnTo>
                  <a:pt x="553504" y="0"/>
                </a:lnTo>
              </a:path>
            </a:pathLst>
          </a:custGeom>
          <a:ln w="1461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4444860" y="3363144"/>
            <a:ext cx="553720" cy="0"/>
          </a:xfrm>
          <a:custGeom>
            <a:avLst/>
            <a:gdLst/>
            <a:ahLst/>
            <a:cxnLst/>
            <a:rect l="l" t="t" r="r" b="b"/>
            <a:pathLst>
              <a:path w="553720">
                <a:moveTo>
                  <a:pt x="0" y="0"/>
                </a:moveTo>
                <a:lnTo>
                  <a:pt x="553504" y="0"/>
                </a:lnTo>
              </a:path>
            </a:pathLst>
          </a:custGeom>
          <a:ln w="1461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4444860" y="3302647"/>
            <a:ext cx="444500" cy="0"/>
          </a:xfrm>
          <a:custGeom>
            <a:avLst/>
            <a:gdLst/>
            <a:ahLst/>
            <a:cxnLst/>
            <a:rect l="l" t="t" r="r" b="b"/>
            <a:pathLst>
              <a:path w="444500">
                <a:moveTo>
                  <a:pt x="0" y="0"/>
                </a:moveTo>
                <a:lnTo>
                  <a:pt x="444017" y="0"/>
                </a:lnTo>
              </a:path>
            </a:pathLst>
          </a:custGeom>
          <a:ln w="14605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4444860" y="3242151"/>
            <a:ext cx="553720" cy="0"/>
          </a:xfrm>
          <a:custGeom>
            <a:avLst/>
            <a:gdLst/>
            <a:ahLst/>
            <a:cxnLst/>
            <a:rect l="l" t="t" r="r" b="b"/>
            <a:pathLst>
              <a:path w="553720">
                <a:moveTo>
                  <a:pt x="0" y="0"/>
                </a:moveTo>
                <a:lnTo>
                  <a:pt x="553504" y="0"/>
                </a:lnTo>
              </a:path>
            </a:pathLst>
          </a:custGeom>
          <a:ln w="1461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4444860" y="3181648"/>
            <a:ext cx="553720" cy="0"/>
          </a:xfrm>
          <a:custGeom>
            <a:avLst/>
            <a:gdLst/>
            <a:ahLst/>
            <a:cxnLst/>
            <a:rect l="l" t="t" r="r" b="b"/>
            <a:pathLst>
              <a:path w="553720">
                <a:moveTo>
                  <a:pt x="0" y="0"/>
                </a:moveTo>
                <a:lnTo>
                  <a:pt x="553504" y="0"/>
                </a:lnTo>
              </a:path>
            </a:pathLst>
          </a:custGeom>
          <a:ln w="1461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4826890" y="2769666"/>
            <a:ext cx="244475" cy="0"/>
          </a:xfrm>
          <a:custGeom>
            <a:avLst/>
            <a:gdLst/>
            <a:ahLst/>
            <a:cxnLst/>
            <a:rect l="l" t="t" r="r" b="b"/>
            <a:pathLst>
              <a:path w="244475">
                <a:moveTo>
                  <a:pt x="0" y="0"/>
                </a:moveTo>
                <a:lnTo>
                  <a:pt x="244119" y="0"/>
                </a:lnTo>
              </a:path>
            </a:pathLst>
          </a:custGeom>
          <a:ln w="14604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4826890" y="2830163"/>
            <a:ext cx="244475" cy="0"/>
          </a:xfrm>
          <a:custGeom>
            <a:avLst/>
            <a:gdLst/>
            <a:ahLst/>
            <a:cxnLst/>
            <a:rect l="l" t="t" r="r" b="b"/>
            <a:pathLst>
              <a:path w="244475">
                <a:moveTo>
                  <a:pt x="0" y="0"/>
                </a:moveTo>
                <a:lnTo>
                  <a:pt x="244119" y="0"/>
                </a:lnTo>
              </a:path>
            </a:pathLst>
          </a:custGeom>
          <a:ln w="1461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4826890" y="2890658"/>
            <a:ext cx="244475" cy="0"/>
          </a:xfrm>
          <a:custGeom>
            <a:avLst/>
            <a:gdLst/>
            <a:ahLst/>
            <a:cxnLst/>
            <a:rect l="l" t="t" r="r" b="b"/>
            <a:pathLst>
              <a:path w="244475">
                <a:moveTo>
                  <a:pt x="0" y="0"/>
                </a:moveTo>
                <a:lnTo>
                  <a:pt x="244119" y="0"/>
                </a:lnTo>
              </a:path>
            </a:pathLst>
          </a:custGeom>
          <a:ln w="14605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4826890" y="2951156"/>
            <a:ext cx="244475" cy="0"/>
          </a:xfrm>
          <a:custGeom>
            <a:avLst/>
            <a:gdLst/>
            <a:ahLst/>
            <a:cxnLst/>
            <a:rect l="l" t="t" r="r" b="b"/>
            <a:pathLst>
              <a:path w="244475">
                <a:moveTo>
                  <a:pt x="0" y="0"/>
                </a:moveTo>
                <a:lnTo>
                  <a:pt x="244119" y="0"/>
                </a:lnTo>
              </a:path>
            </a:pathLst>
          </a:custGeom>
          <a:ln w="1461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4826890" y="3011652"/>
            <a:ext cx="244475" cy="0"/>
          </a:xfrm>
          <a:custGeom>
            <a:avLst/>
            <a:gdLst/>
            <a:ahLst/>
            <a:cxnLst/>
            <a:rect l="l" t="t" r="r" b="b"/>
            <a:pathLst>
              <a:path w="244475">
                <a:moveTo>
                  <a:pt x="0" y="0"/>
                </a:moveTo>
                <a:lnTo>
                  <a:pt x="244119" y="0"/>
                </a:lnTo>
              </a:path>
            </a:pathLst>
          </a:custGeom>
          <a:ln w="14605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4610875" y="3484143"/>
            <a:ext cx="311151" cy="0"/>
          </a:xfrm>
          <a:custGeom>
            <a:avLst/>
            <a:gdLst/>
            <a:ahLst/>
            <a:cxnLst/>
            <a:rect l="l" t="t" r="r" b="b"/>
            <a:pathLst>
              <a:path w="311150">
                <a:moveTo>
                  <a:pt x="0" y="0"/>
                </a:moveTo>
                <a:lnTo>
                  <a:pt x="310997" y="0"/>
                </a:lnTo>
              </a:path>
            </a:pathLst>
          </a:custGeom>
          <a:ln w="14605">
            <a:solidFill>
              <a:srgbClr val="15BDB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5121899" y="2786509"/>
            <a:ext cx="1351915" cy="912493"/>
          </a:xfrm>
          <a:custGeom>
            <a:avLst/>
            <a:gdLst/>
            <a:ahLst/>
            <a:cxnLst/>
            <a:rect l="l" t="t" r="r" b="b"/>
            <a:pathLst>
              <a:path w="1351914" h="912495">
                <a:moveTo>
                  <a:pt x="0" y="0"/>
                </a:moveTo>
                <a:lnTo>
                  <a:pt x="1351902" y="0"/>
                </a:lnTo>
                <a:lnTo>
                  <a:pt x="1351902" y="912355"/>
                </a:lnTo>
                <a:lnTo>
                  <a:pt x="0" y="912355"/>
                </a:lnTo>
                <a:lnTo>
                  <a:pt x="0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4506495" y="2762454"/>
            <a:ext cx="212725" cy="351791"/>
          </a:xfrm>
          <a:custGeom>
            <a:avLst/>
            <a:gdLst/>
            <a:ahLst/>
            <a:cxnLst/>
            <a:rect l="l" t="t" r="r" b="b"/>
            <a:pathLst>
              <a:path w="212725" h="351789">
                <a:moveTo>
                  <a:pt x="3086" y="0"/>
                </a:moveTo>
                <a:lnTo>
                  <a:pt x="0" y="351307"/>
                </a:lnTo>
                <a:lnTo>
                  <a:pt x="49022" y="351739"/>
                </a:lnTo>
                <a:lnTo>
                  <a:pt x="212293" y="98780"/>
                </a:lnTo>
                <a:lnTo>
                  <a:pt x="3086" y="0"/>
                </a:lnTo>
                <a:close/>
              </a:path>
            </a:pathLst>
          </a:custGeom>
          <a:solidFill>
            <a:srgbClr val="415E72">
              <a:alpha val="14898"/>
            </a:srgbClr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4444862" y="2750402"/>
            <a:ext cx="337185" cy="357505"/>
          </a:xfrm>
          <a:custGeom>
            <a:avLst/>
            <a:gdLst/>
            <a:ahLst/>
            <a:cxnLst/>
            <a:rect l="l" t="t" r="r" b="b"/>
            <a:pathLst>
              <a:path w="337185" h="357505">
                <a:moveTo>
                  <a:pt x="315429" y="0"/>
                </a:moveTo>
                <a:lnTo>
                  <a:pt x="21475" y="0"/>
                </a:lnTo>
                <a:lnTo>
                  <a:pt x="13024" y="1636"/>
                </a:lnTo>
                <a:lnTo>
                  <a:pt x="6208" y="6042"/>
                </a:lnTo>
                <a:lnTo>
                  <a:pt x="1657" y="12462"/>
                </a:lnTo>
                <a:lnTo>
                  <a:pt x="0" y="20142"/>
                </a:lnTo>
                <a:lnTo>
                  <a:pt x="0" y="335572"/>
                </a:lnTo>
                <a:lnTo>
                  <a:pt x="1657" y="344022"/>
                </a:lnTo>
                <a:lnTo>
                  <a:pt x="6208" y="350839"/>
                </a:lnTo>
                <a:lnTo>
                  <a:pt x="13024" y="355390"/>
                </a:lnTo>
                <a:lnTo>
                  <a:pt x="21475" y="357047"/>
                </a:lnTo>
                <a:lnTo>
                  <a:pt x="315429" y="357047"/>
                </a:lnTo>
                <a:lnTo>
                  <a:pt x="323886" y="355390"/>
                </a:lnTo>
                <a:lnTo>
                  <a:pt x="330701" y="350839"/>
                </a:lnTo>
                <a:lnTo>
                  <a:pt x="335250" y="344022"/>
                </a:lnTo>
                <a:lnTo>
                  <a:pt x="336905" y="335572"/>
                </a:lnTo>
                <a:lnTo>
                  <a:pt x="336905" y="21475"/>
                </a:lnTo>
                <a:lnTo>
                  <a:pt x="335250" y="13024"/>
                </a:lnTo>
                <a:lnTo>
                  <a:pt x="330701" y="6208"/>
                </a:lnTo>
                <a:lnTo>
                  <a:pt x="323886" y="1657"/>
                </a:lnTo>
                <a:lnTo>
                  <a:pt x="315429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2" name="object 52"/>
          <p:cNvSpPr/>
          <p:nvPr/>
        </p:nvSpPr>
        <p:spPr>
          <a:xfrm>
            <a:off x="4549605" y="2812150"/>
            <a:ext cx="126364" cy="126364"/>
          </a:xfrm>
          <a:custGeom>
            <a:avLst/>
            <a:gdLst/>
            <a:ahLst/>
            <a:cxnLst/>
            <a:rect l="l" t="t" r="r" b="b"/>
            <a:pathLst>
              <a:path w="126364" h="126364">
                <a:moveTo>
                  <a:pt x="63034" y="0"/>
                </a:moveTo>
                <a:lnTo>
                  <a:pt x="48740" y="1618"/>
                </a:lnTo>
                <a:lnTo>
                  <a:pt x="35607" y="6235"/>
                </a:lnTo>
                <a:lnTo>
                  <a:pt x="23995" y="13490"/>
                </a:lnTo>
                <a:lnTo>
                  <a:pt x="14266" y="23025"/>
                </a:lnTo>
                <a:lnTo>
                  <a:pt x="20095" y="24396"/>
                </a:lnTo>
                <a:lnTo>
                  <a:pt x="25048" y="27025"/>
                </a:lnTo>
                <a:lnTo>
                  <a:pt x="38563" y="55892"/>
                </a:lnTo>
                <a:lnTo>
                  <a:pt x="37952" y="62882"/>
                </a:lnTo>
                <a:lnTo>
                  <a:pt x="7166" y="92443"/>
                </a:lnTo>
                <a:lnTo>
                  <a:pt x="16933" y="106179"/>
                </a:lnTo>
                <a:lnTo>
                  <a:pt x="29952" y="116833"/>
                </a:lnTo>
                <a:lnTo>
                  <a:pt x="45544" y="123725"/>
                </a:lnTo>
                <a:lnTo>
                  <a:pt x="63034" y="126174"/>
                </a:lnTo>
                <a:lnTo>
                  <a:pt x="80792" y="123650"/>
                </a:lnTo>
                <a:lnTo>
                  <a:pt x="96578" y="116554"/>
                </a:lnTo>
                <a:lnTo>
                  <a:pt x="109682" y="105600"/>
                </a:lnTo>
                <a:lnTo>
                  <a:pt x="118364" y="93002"/>
                </a:lnTo>
                <a:lnTo>
                  <a:pt x="65269" y="93002"/>
                </a:lnTo>
                <a:lnTo>
                  <a:pt x="60430" y="92328"/>
                </a:lnTo>
                <a:lnTo>
                  <a:pt x="51197" y="89662"/>
                </a:lnTo>
                <a:lnTo>
                  <a:pt x="46714" y="87642"/>
                </a:lnTo>
                <a:lnTo>
                  <a:pt x="42384" y="84924"/>
                </a:lnTo>
                <a:lnTo>
                  <a:pt x="50169" y="69062"/>
                </a:lnTo>
                <a:lnTo>
                  <a:pt x="77613" y="69062"/>
                </a:lnTo>
                <a:lnTo>
                  <a:pt x="77613" y="68592"/>
                </a:lnTo>
                <a:lnTo>
                  <a:pt x="74413" y="66039"/>
                </a:lnTo>
                <a:lnTo>
                  <a:pt x="63516" y="61582"/>
                </a:lnTo>
                <a:lnTo>
                  <a:pt x="58386" y="59296"/>
                </a:lnTo>
                <a:lnTo>
                  <a:pt x="54753" y="56832"/>
                </a:lnTo>
                <a:lnTo>
                  <a:pt x="50461" y="51473"/>
                </a:lnTo>
                <a:lnTo>
                  <a:pt x="49456" y="48387"/>
                </a:lnTo>
                <a:lnTo>
                  <a:pt x="49419" y="37731"/>
                </a:lnTo>
                <a:lnTo>
                  <a:pt x="52023" y="32512"/>
                </a:lnTo>
                <a:lnTo>
                  <a:pt x="62627" y="24104"/>
                </a:lnTo>
                <a:lnTo>
                  <a:pt x="69435" y="22009"/>
                </a:lnTo>
                <a:lnTo>
                  <a:pt x="110375" y="22009"/>
                </a:lnTo>
                <a:lnTo>
                  <a:pt x="107041" y="17836"/>
                </a:lnTo>
                <a:lnTo>
                  <a:pt x="94392" y="8304"/>
                </a:lnTo>
                <a:lnTo>
                  <a:pt x="79535" y="2170"/>
                </a:lnTo>
                <a:lnTo>
                  <a:pt x="63034" y="0"/>
                </a:lnTo>
                <a:close/>
              </a:path>
              <a:path w="126364" h="126364">
                <a:moveTo>
                  <a:pt x="81068" y="37731"/>
                </a:moveTo>
                <a:lnTo>
                  <a:pt x="76470" y="37731"/>
                </a:lnTo>
                <a:lnTo>
                  <a:pt x="74718" y="38201"/>
                </a:lnTo>
                <a:lnTo>
                  <a:pt x="71987" y="40131"/>
                </a:lnTo>
                <a:lnTo>
                  <a:pt x="71427" y="41097"/>
                </a:lnTo>
                <a:lnTo>
                  <a:pt x="71301" y="44754"/>
                </a:lnTo>
                <a:lnTo>
                  <a:pt x="73562" y="46634"/>
                </a:lnTo>
                <a:lnTo>
                  <a:pt x="78083" y="48387"/>
                </a:lnTo>
                <a:lnTo>
                  <a:pt x="80103" y="49123"/>
                </a:lnTo>
                <a:lnTo>
                  <a:pt x="81665" y="49771"/>
                </a:lnTo>
                <a:lnTo>
                  <a:pt x="82795" y="50291"/>
                </a:lnTo>
                <a:lnTo>
                  <a:pt x="89158" y="53047"/>
                </a:lnTo>
                <a:lnTo>
                  <a:pt x="93590" y="55892"/>
                </a:lnTo>
                <a:lnTo>
                  <a:pt x="98657" y="61798"/>
                </a:lnTo>
                <a:lnTo>
                  <a:pt x="99927" y="65481"/>
                </a:lnTo>
                <a:lnTo>
                  <a:pt x="99927" y="76860"/>
                </a:lnTo>
                <a:lnTo>
                  <a:pt x="97248" y="82448"/>
                </a:lnTo>
                <a:lnTo>
                  <a:pt x="90496" y="87731"/>
                </a:lnTo>
                <a:lnTo>
                  <a:pt x="86491" y="90893"/>
                </a:lnTo>
                <a:lnTo>
                  <a:pt x="79315" y="93002"/>
                </a:lnTo>
                <a:lnTo>
                  <a:pt x="118364" y="93002"/>
                </a:lnTo>
                <a:lnTo>
                  <a:pt x="119396" y="91503"/>
                </a:lnTo>
                <a:lnTo>
                  <a:pt x="118152" y="91186"/>
                </a:lnTo>
                <a:lnTo>
                  <a:pt x="112907" y="89662"/>
                </a:lnTo>
                <a:lnTo>
                  <a:pt x="108424" y="87642"/>
                </a:lnTo>
                <a:lnTo>
                  <a:pt x="104106" y="84924"/>
                </a:lnTo>
                <a:lnTo>
                  <a:pt x="111878" y="69062"/>
                </a:lnTo>
                <a:lnTo>
                  <a:pt x="125954" y="69062"/>
                </a:lnTo>
                <a:lnTo>
                  <a:pt x="126001" y="68592"/>
                </a:lnTo>
                <a:lnTo>
                  <a:pt x="126115" y="61950"/>
                </a:lnTo>
                <a:lnTo>
                  <a:pt x="125238" y="61582"/>
                </a:lnTo>
                <a:lnTo>
                  <a:pt x="120108" y="59296"/>
                </a:lnTo>
                <a:lnTo>
                  <a:pt x="116475" y="56832"/>
                </a:lnTo>
                <a:lnTo>
                  <a:pt x="112170" y="51473"/>
                </a:lnTo>
                <a:lnTo>
                  <a:pt x="111177" y="48387"/>
                </a:lnTo>
                <a:lnTo>
                  <a:pt x="111103" y="43916"/>
                </a:lnTo>
                <a:lnTo>
                  <a:pt x="94428" y="43916"/>
                </a:lnTo>
                <a:lnTo>
                  <a:pt x="91393" y="41770"/>
                </a:lnTo>
                <a:lnTo>
                  <a:pt x="88637" y="40208"/>
                </a:lnTo>
                <a:lnTo>
                  <a:pt x="83570" y="38226"/>
                </a:lnTo>
                <a:lnTo>
                  <a:pt x="81068" y="37731"/>
                </a:lnTo>
                <a:close/>
              </a:path>
              <a:path w="126364" h="126364">
                <a:moveTo>
                  <a:pt x="77613" y="69062"/>
                </a:moveTo>
                <a:lnTo>
                  <a:pt x="50169" y="69062"/>
                </a:lnTo>
                <a:lnTo>
                  <a:pt x="54750" y="71869"/>
                </a:lnTo>
                <a:lnTo>
                  <a:pt x="58386" y="73748"/>
                </a:lnTo>
                <a:lnTo>
                  <a:pt x="64418" y="76034"/>
                </a:lnTo>
                <a:lnTo>
                  <a:pt x="67263" y="76593"/>
                </a:lnTo>
                <a:lnTo>
                  <a:pt x="72267" y="76593"/>
                </a:lnTo>
                <a:lnTo>
                  <a:pt x="74121" y="76085"/>
                </a:lnTo>
                <a:lnTo>
                  <a:pt x="76928" y="73990"/>
                </a:lnTo>
                <a:lnTo>
                  <a:pt x="77613" y="72694"/>
                </a:lnTo>
                <a:lnTo>
                  <a:pt x="77613" y="69062"/>
                </a:lnTo>
                <a:close/>
              </a:path>
              <a:path w="126364" h="126364">
                <a:moveTo>
                  <a:pt x="125954" y="69062"/>
                </a:moveTo>
                <a:lnTo>
                  <a:pt x="111878" y="69062"/>
                </a:lnTo>
                <a:lnTo>
                  <a:pt x="116460" y="71869"/>
                </a:lnTo>
                <a:lnTo>
                  <a:pt x="120108" y="73748"/>
                </a:lnTo>
                <a:lnTo>
                  <a:pt x="123714" y="75120"/>
                </a:lnTo>
                <a:lnTo>
                  <a:pt x="124908" y="75501"/>
                </a:lnTo>
                <a:lnTo>
                  <a:pt x="125708" y="71488"/>
                </a:lnTo>
                <a:lnTo>
                  <a:pt x="125954" y="69062"/>
                </a:lnTo>
                <a:close/>
              </a:path>
              <a:path w="126364" h="126364">
                <a:moveTo>
                  <a:pt x="3928" y="40970"/>
                </a:moveTo>
                <a:lnTo>
                  <a:pt x="1350" y="47853"/>
                </a:lnTo>
                <a:lnTo>
                  <a:pt x="27" y="54902"/>
                </a:lnTo>
                <a:lnTo>
                  <a:pt x="0" y="67348"/>
                </a:lnTo>
                <a:lnTo>
                  <a:pt x="270" y="70446"/>
                </a:lnTo>
                <a:lnTo>
                  <a:pt x="893" y="73990"/>
                </a:lnTo>
                <a:lnTo>
                  <a:pt x="5185" y="73698"/>
                </a:lnTo>
                <a:lnTo>
                  <a:pt x="8754" y="71869"/>
                </a:lnTo>
                <a:lnTo>
                  <a:pt x="14761" y="64808"/>
                </a:lnTo>
                <a:lnTo>
                  <a:pt x="16323" y="60058"/>
                </a:lnTo>
                <a:lnTo>
                  <a:pt x="16323" y="50164"/>
                </a:lnTo>
                <a:lnTo>
                  <a:pt x="15155" y="46926"/>
                </a:lnTo>
                <a:lnTo>
                  <a:pt x="10583" y="42290"/>
                </a:lnTo>
                <a:lnTo>
                  <a:pt x="7636" y="41097"/>
                </a:lnTo>
                <a:lnTo>
                  <a:pt x="3928" y="40970"/>
                </a:lnTo>
                <a:close/>
              </a:path>
              <a:path w="126364" h="126364">
                <a:moveTo>
                  <a:pt x="110375" y="22009"/>
                </a:moveTo>
                <a:lnTo>
                  <a:pt x="81957" y="22009"/>
                </a:lnTo>
                <a:lnTo>
                  <a:pt x="86059" y="22580"/>
                </a:lnTo>
                <a:lnTo>
                  <a:pt x="94034" y="24955"/>
                </a:lnTo>
                <a:lnTo>
                  <a:pt x="97781" y="26708"/>
                </a:lnTo>
                <a:lnTo>
                  <a:pt x="101286" y="28968"/>
                </a:lnTo>
                <a:lnTo>
                  <a:pt x="94428" y="43916"/>
                </a:lnTo>
                <a:lnTo>
                  <a:pt x="111103" y="43916"/>
                </a:lnTo>
                <a:lnTo>
                  <a:pt x="111103" y="38722"/>
                </a:lnTo>
                <a:lnTo>
                  <a:pt x="113034" y="34061"/>
                </a:lnTo>
                <a:lnTo>
                  <a:pt x="116920" y="30200"/>
                </a:lnTo>
                <a:lnTo>
                  <a:pt x="110375" y="22009"/>
                </a:lnTo>
                <a:close/>
              </a:path>
            </a:pathLst>
          </a:custGeom>
          <a:solidFill>
            <a:srgbClr val="C2C5C5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4514039" y="2834017"/>
            <a:ext cx="198755" cy="71756"/>
          </a:xfrm>
          <a:custGeom>
            <a:avLst/>
            <a:gdLst/>
            <a:ahLst/>
            <a:cxnLst/>
            <a:rect l="l" t="t" r="r" b="b"/>
            <a:pathLst>
              <a:path w="198754" h="71755">
                <a:moveTo>
                  <a:pt x="39281" y="0"/>
                </a:moveTo>
                <a:lnTo>
                  <a:pt x="2754" y="23180"/>
                </a:lnTo>
                <a:lnTo>
                  <a:pt x="0" y="38544"/>
                </a:lnTo>
                <a:lnTo>
                  <a:pt x="583" y="45602"/>
                </a:lnTo>
                <a:lnTo>
                  <a:pt x="34277" y="71259"/>
                </a:lnTo>
                <a:lnTo>
                  <a:pt x="42683" y="70587"/>
                </a:lnTo>
                <a:lnTo>
                  <a:pt x="69319" y="52171"/>
                </a:lnTo>
                <a:lnTo>
                  <a:pt x="31343" y="52171"/>
                </a:lnTo>
                <a:lnTo>
                  <a:pt x="28257" y="50952"/>
                </a:lnTo>
                <a:lnTo>
                  <a:pt x="25920" y="48564"/>
                </a:lnTo>
                <a:lnTo>
                  <a:pt x="23609" y="46164"/>
                </a:lnTo>
                <a:lnTo>
                  <a:pt x="22462" y="42938"/>
                </a:lnTo>
                <a:lnTo>
                  <a:pt x="22561" y="33032"/>
                </a:lnTo>
                <a:lnTo>
                  <a:pt x="24041" y="28663"/>
                </a:lnTo>
                <a:lnTo>
                  <a:pt x="30378" y="20993"/>
                </a:lnTo>
                <a:lnTo>
                  <a:pt x="34264" y="19088"/>
                </a:lnTo>
                <a:lnTo>
                  <a:pt x="71612" y="19088"/>
                </a:lnTo>
                <a:lnTo>
                  <a:pt x="68855" y="13873"/>
                </a:lnTo>
                <a:lnTo>
                  <a:pt x="64693" y="9004"/>
                </a:lnTo>
                <a:lnTo>
                  <a:pt x="59533" y="5068"/>
                </a:lnTo>
                <a:lnTo>
                  <a:pt x="53578" y="2254"/>
                </a:lnTo>
                <a:lnTo>
                  <a:pt x="46827" y="563"/>
                </a:lnTo>
                <a:lnTo>
                  <a:pt x="39281" y="0"/>
                </a:lnTo>
                <a:close/>
              </a:path>
              <a:path w="198754" h="71755">
                <a:moveTo>
                  <a:pt x="71612" y="19088"/>
                </a:moveTo>
                <a:lnTo>
                  <a:pt x="42837" y="19088"/>
                </a:lnTo>
                <a:lnTo>
                  <a:pt x="46024" y="20281"/>
                </a:lnTo>
                <a:lnTo>
                  <a:pt x="50723" y="25057"/>
                </a:lnTo>
                <a:lnTo>
                  <a:pt x="51892" y="28308"/>
                </a:lnTo>
                <a:lnTo>
                  <a:pt x="51775" y="38544"/>
                </a:lnTo>
                <a:lnTo>
                  <a:pt x="50330" y="42938"/>
                </a:lnTo>
                <a:lnTo>
                  <a:pt x="44056" y="50330"/>
                </a:lnTo>
                <a:lnTo>
                  <a:pt x="40068" y="52171"/>
                </a:lnTo>
                <a:lnTo>
                  <a:pt x="69319" y="52171"/>
                </a:lnTo>
                <a:lnTo>
                  <a:pt x="71427" y="48247"/>
                </a:lnTo>
                <a:lnTo>
                  <a:pt x="73521" y="41012"/>
                </a:lnTo>
                <a:lnTo>
                  <a:pt x="74218" y="33032"/>
                </a:lnTo>
                <a:lnTo>
                  <a:pt x="73621" y="25892"/>
                </a:lnTo>
                <a:lnTo>
                  <a:pt x="71832" y="19504"/>
                </a:lnTo>
                <a:lnTo>
                  <a:pt x="71612" y="19088"/>
                </a:lnTo>
                <a:close/>
              </a:path>
              <a:path w="198754" h="71755">
                <a:moveTo>
                  <a:pt x="85737" y="47193"/>
                </a:moveTo>
                <a:lnTo>
                  <a:pt x="77952" y="63055"/>
                </a:lnTo>
                <a:lnTo>
                  <a:pt x="82283" y="65773"/>
                </a:lnTo>
                <a:lnTo>
                  <a:pt x="86766" y="67792"/>
                </a:lnTo>
                <a:lnTo>
                  <a:pt x="95999" y="70459"/>
                </a:lnTo>
                <a:lnTo>
                  <a:pt x="100837" y="71132"/>
                </a:lnTo>
                <a:lnTo>
                  <a:pt x="114896" y="71132"/>
                </a:lnTo>
                <a:lnTo>
                  <a:pt x="122059" y="69024"/>
                </a:lnTo>
                <a:lnTo>
                  <a:pt x="132816" y="60578"/>
                </a:lnTo>
                <a:lnTo>
                  <a:pt x="135509" y="54990"/>
                </a:lnTo>
                <a:lnTo>
                  <a:pt x="135509" y="54724"/>
                </a:lnTo>
                <a:lnTo>
                  <a:pt x="102831" y="54724"/>
                </a:lnTo>
                <a:lnTo>
                  <a:pt x="99987" y="54165"/>
                </a:lnTo>
                <a:lnTo>
                  <a:pt x="93954" y="51879"/>
                </a:lnTo>
                <a:lnTo>
                  <a:pt x="90220" y="49949"/>
                </a:lnTo>
                <a:lnTo>
                  <a:pt x="85737" y="47193"/>
                </a:lnTo>
                <a:close/>
              </a:path>
              <a:path w="198754" h="71755">
                <a:moveTo>
                  <a:pt x="117538" y="139"/>
                </a:moveTo>
                <a:lnTo>
                  <a:pt x="105003" y="139"/>
                </a:lnTo>
                <a:lnTo>
                  <a:pt x="98196" y="2235"/>
                </a:lnTo>
                <a:lnTo>
                  <a:pt x="92913" y="6451"/>
                </a:lnTo>
                <a:lnTo>
                  <a:pt x="87591" y="10642"/>
                </a:lnTo>
                <a:lnTo>
                  <a:pt x="84982" y="15862"/>
                </a:lnTo>
                <a:lnTo>
                  <a:pt x="85024" y="26517"/>
                </a:lnTo>
                <a:lnTo>
                  <a:pt x="86029" y="29603"/>
                </a:lnTo>
                <a:lnTo>
                  <a:pt x="109982" y="44170"/>
                </a:lnTo>
                <a:lnTo>
                  <a:pt x="113182" y="46723"/>
                </a:lnTo>
                <a:lnTo>
                  <a:pt x="113182" y="50825"/>
                </a:lnTo>
                <a:lnTo>
                  <a:pt x="112496" y="52146"/>
                </a:lnTo>
                <a:lnTo>
                  <a:pt x="111074" y="53174"/>
                </a:lnTo>
                <a:lnTo>
                  <a:pt x="109689" y="54216"/>
                </a:lnTo>
                <a:lnTo>
                  <a:pt x="107835" y="54724"/>
                </a:lnTo>
                <a:lnTo>
                  <a:pt x="135509" y="54724"/>
                </a:lnTo>
                <a:lnTo>
                  <a:pt x="135509" y="43611"/>
                </a:lnTo>
                <a:lnTo>
                  <a:pt x="134226" y="39928"/>
                </a:lnTo>
                <a:lnTo>
                  <a:pt x="129171" y="34023"/>
                </a:lnTo>
                <a:lnTo>
                  <a:pt x="124726" y="31178"/>
                </a:lnTo>
                <a:lnTo>
                  <a:pt x="118363" y="28422"/>
                </a:lnTo>
                <a:lnTo>
                  <a:pt x="117246" y="27901"/>
                </a:lnTo>
                <a:lnTo>
                  <a:pt x="115671" y="27254"/>
                </a:lnTo>
                <a:lnTo>
                  <a:pt x="113652" y="26517"/>
                </a:lnTo>
                <a:lnTo>
                  <a:pt x="109131" y="24764"/>
                </a:lnTo>
                <a:lnTo>
                  <a:pt x="106870" y="22885"/>
                </a:lnTo>
                <a:lnTo>
                  <a:pt x="106870" y="19456"/>
                </a:lnTo>
                <a:lnTo>
                  <a:pt x="107569" y="18262"/>
                </a:lnTo>
                <a:lnTo>
                  <a:pt x="110299" y="16332"/>
                </a:lnTo>
                <a:lnTo>
                  <a:pt x="112039" y="15862"/>
                </a:lnTo>
                <a:lnTo>
                  <a:pt x="132834" y="15862"/>
                </a:lnTo>
                <a:lnTo>
                  <a:pt x="136855" y="7099"/>
                </a:lnTo>
                <a:lnTo>
                  <a:pt x="133362" y="4838"/>
                </a:lnTo>
                <a:lnTo>
                  <a:pt x="129616" y="3098"/>
                </a:lnTo>
                <a:lnTo>
                  <a:pt x="121640" y="723"/>
                </a:lnTo>
                <a:lnTo>
                  <a:pt x="117538" y="139"/>
                </a:lnTo>
                <a:close/>
              </a:path>
              <a:path w="198754" h="71755">
                <a:moveTo>
                  <a:pt x="132834" y="15862"/>
                </a:moveTo>
                <a:lnTo>
                  <a:pt x="116636" y="15862"/>
                </a:lnTo>
                <a:lnTo>
                  <a:pt x="119151" y="16357"/>
                </a:lnTo>
                <a:lnTo>
                  <a:pt x="124218" y="18326"/>
                </a:lnTo>
                <a:lnTo>
                  <a:pt x="126974" y="19900"/>
                </a:lnTo>
                <a:lnTo>
                  <a:pt x="129997" y="22047"/>
                </a:lnTo>
                <a:lnTo>
                  <a:pt x="132834" y="15862"/>
                </a:lnTo>
                <a:close/>
              </a:path>
              <a:path w="198754" h="71755">
                <a:moveTo>
                  <a:pt x="147447" y="47193"/>
                </a:moveTo>
                <a:lnTo>
                  <a:pt x="139674" y="63055"/>
                </a:lnTo>
                <a:lnTo>
                  <a:pt x="143992" y="65773"/>
                </a:lnTo>
                <a:lnTo>
                  <a:pt x="148475" y="67792"/>
                </a:lnTo>
                <a:lnTo>
                  <a:pt x="157708" y="70459"/>
                </a:lnTo>
                <a:lnTo>
                  <a:pt x="162560" y="71132"/>
                </a:lnTo>
                <a:lnTo>
                  <a:pt x="176606" y="71132"/>
                </a:lnTo>
                <a:lnTo>
                  <a:pt x="183781" y="69024"/>
                </a:lnTo>
                <a:lnTo>
                  <a:pt x="194538" y="60578"/>
                </a:lnTo>
                <a:lnTo>
                  <a:pt x="197218" y="54990"/>
                </a:lnTo>
                <a:lnTo>
                  <a:pt x="197218" y="54724"/>
                </a:lnTo>
                <a:lnTo>
                  <a:pt x="164553" y="54724"/>
                </a:lnTo>
                <a:lnTo>
                  <a:pt x="161709" y="54165"/>
                </a:lnTo>
                <a:lnTo>
                  <a:pt x="155676" y="51879"/>
                </a:lnTo>
                <a:lnTo>
                  <a:pt x="151930" y="49949"/>
                </a:lnTo>
                <a:lnTo>
                  <a:pt x="147447" y="47193"/>
                </a:lnTo>
                <a:close/>
              </a:path>
              <a:path w="198754" h="71755">
                <a:moveTo>
                  <a:pt x="179247" y="139"/>
                </a:moveTo>
                <a:lnTo>
                  <a:pt x="166725" y="139"/>
                </a:lnTo>
                <a:lnTo>
                  <a:pt x="159905" y="2235"/>
                </a:lnTo>
                <a:lnTo>
                  <a:pt x="149313" y="10642"/>
                </a:lnTo>
                <a:lnTo>
                  <a:pt x="146704" y="15862"/>
                </a:lnTo>
                <a:lnTo>
                  <a:pt x="146745" y="26517"/>
                </a:lnTo>
                <a:lnTo>
                  <a:pt x="171691" y="44170"/>
                </a:lnTo>
                <a:lnTo>
                  <a:pt x="174904" y="46723"/>
                </a:lnTo>
                <a:lnTo>
                  <a:pt x="174904" y="50825"/>
                </a:lnTo>
                <a:lnTo>
                  <a:pt x="174205" y="52146"/>
                </a:lnTo>
                <a:lnTo>
                  <a:pt x="171411" y="54216"/>
                </a:lnTo>
                <a:lnTo>
                  <a:pt x="169545" y="54724"/>
                </a:lnTo>
                <a:lnTo>
                  <a:pt x="197218" y="54724"/>
                </a:lnTo>
                <a:lnTo>
                  <a:pt x="197218" y="43611"/>
                </a:lnTo>
                <a:lnTo>
                  <a:pt x="195948" y="39928"/>
                </a:lnTo>
                <a:lnTo>
                  <a:pt x="190881" y="34023"/>
                </a:lnTo>
                <a:lnTo>
                  <a:pt x="186448" y="31178"/>
                </a:lnTo>
                <a:lnTo>
                  <a:pt x="180073" y="28422"/>
                </a:lnTo>
                <a:lnTo>
                  <a:pt x="178955" y="27901"/>
                </a:lnTo>
                <a:lnTo>
                  <a:pt x="177393" y="27254"/>
                </a:lnTo>
                <a:lnTo>
                  <a:pt x="175374" y="26517"/>
                </a:lnTo>
                <a:lnTo>
                  <a:pt x="170853" y="24764"/>
                </a:lnTo>
                <a:lnTo>
                  <a:pt x="168579" y="22885"/>
                </a:lnTo>
                <a:lnTo>
                  <a:pt x="168579" y="19456"/>
                </a:lnTo>
                <a:lnTo>
                  <a:pt x="169278" y="18262"/>
                </a:lnTo>
                <a:lnTo>
                  <a:pt x="172008" y="16332"/>
                </a:lnTo>
                <a:lnTo>
                  <a:pt x="173761" y="15862"/>
                </a:lnTo>
                <a:lnTo>
                  <a:pt x="194544" y="15862"/>
                </a:lnTo>
                <a:lnTo>
                  <a:pt x="198564" y="7099"/>
                </a:lnTo>
                <a:lnTo>
                  <a:pt x="195072" y="4838"/>
                </a:lnTo>
                <a:lnTo>
                  <a:pt x="191325" y="3098"/>
                </a:lnTo>
                <a:lnTo>
                  <a:pt x="183349" y="723"/>
                </a:lnTo>
                <a:lnTo>
                  <a:pt x="179247" y="139"/>
                </a:lnTo>
                <a:close/>
              </a:path>
              <a:path w="198754" h="71755">
                <a:moveTo>
                  <a:pt x="194544" y="15862"/>
                </a:moveTo>
                <a:lnTo>
                  <a:pt x="178358" y="15862"/>
                </a:lnTo>
                <a:lnTo>
                  <a:pt x="180860" y="16357"/>
                </a:lnTo>
                <a:lnTo>
                  <a:pt x="185928" y="18326"/>
                </a:lnTo>
                <a:lnTo>
                  <a:pt x="188683" y="19900"/>
                </a:lnTo>
                <a:lnTo>
                  <a:pt x="191706" y="22047"/>
                </a:lnTo>
                <a:lnTo>
                  <a:pt x="194544" y="15862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4503165" y="2971711"/>
            <a:ext cx="235788" cy="7381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4445039" y="2783212"/>
            <a:ext cx="96520" cy="0"/>
          </a:xfrm>
          <a:custGeom>
            <a:avLst/>
            <a:gdLst/>
            <a:ahLst/>
            <a:cxnLst/>
            <a:rect l="l" t="t" r="r" b="b"/>
            <a:pathLst>
              <a:path w="96520">
                <a:moveTo>
                  <a:pt x="0" y="0"/>
                </a:moveTo>
                <a:lnTo>
                  <a:pt x="96189" y="0"/>
                </a:lnTo>
              </a:path>
            </a:pathLst>
          </a:custGeom>
          <a:ln w="30365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4456874" y="2774456"/>
            <a:ext cx="76835" cy="17780"/>
          </a:xfrm>
          <a:custGeom>
            <a:avLst/>
            <a:gdLst/>
            <a:ahLst/>
            <a:cxnLst/>
            <a:rect l="l" t="t" r="r" b="b"/>
            <a:pathLst>
              <a:path w="76835" h="17780">
                <a:moveTo>
                  <a:pt x="4546" y="380"/>
                </a:moveTo>
                <a:lnTo>
                  <a:pt x="0" y="380"/>
                </a:lnTo>
                <a:lnTo>
                  <a:pt x="0" y="17056"/>
                </a:lnTo>
                <a:lnTo>
                  <a:pt x="10198" y="17056"/>
                </a:lnTo>
                <a:lnTo>
                  <a:pt x="10198" y="13169"/>
                </a:lnTo>
                <a:lnTo>
                  <a:pt x="4546" y="13169"/>
                </a:lnTo>
                <a:lnTo>
                  <a:pt x="4546" y="380"/>
                </a:lnTo>
                <a:close/>
              </a:path>
              <a:path w="76835" h="17780">
                <a:moveTo>
                  <a:pt x="21412" y="0"/>
                </a:moveTo>
                <a:lnTo>
                  <a:pt x="19037" y="0"/>
                </a:lnTo>
                <a:lnTo>
                  <a:pt x="17894" y="228"/>
                </a:lnTo>
                <a:lnTo>
                  <a:pt x="15709" y="1117"/>
                </a:lnTo>
                <a:lnTo>
                  <a:pt x="14757" y="1739"/>
                </a:lnTo>
                <a:lnTo>
                  <a:pt x="13931" y="2565"/>
                </a:lnTo>
                <a:lnTo>
                  <a:pt x="13068" y="3390"/>
                </a:lnTo>
                <a:lnTo>
                  <a:pt x="12420" y="4343"/>
                </a:lnTo>
                <a:lnTo>
                  <a:pt x="11531" y="6438"/>
                </a:lnTo>
                <a:lnTo>
                  <a:pt x="11344" y="7353"/>
                </a:lnTo>
                <a:lnTo>
                  <a:pt x="11352" y="10185"/>
                </a:lnTo>
                <a:lnTo>
                  <a:pt x="11531" y="11061"/>
                </a:lnTo>
                <a:lnTo>
                  <a:pt x="12438" y="13195"/>
                </a:lnTo>
                <a:lnTo>
                  <a:pt x="13068" y="14109"/>
                </a:lnTo>
                <a:lnTo>
                  <a:pt x="13931" y="14935"/>
                </a:lnTo>
                <a:lnTo>
                  <a:pt x="14757" y="15760"/>
                </a:lnTo>
                <a:lnTo>
                  <a:pt x="15709" y="16395"/>
                </a:lnTo>
                <a:lnTo>
                  <a:pt x="17894" y="17284"/>
                </a:lnTo>
                <a:lnTo>
                  <a:pt x="19037" y="17500"/>
                </a:lnTo>
                <a:lnTo>
                  <a:pt x="21399" y="17500"/>
                </a:lnTo>
                <a:lnTo>
                  <a:pt x="27702" y="13652"/>
                </a:lnTo>
                <a:lnTo>
                  <a:pt x="18935" y="13652"/>
                </a:lnTo>
                <a:lnTo>
                  <a:pt x="17894" y="13195"/>
                </a:lnTo>
                <a:lnTo>
                  <a:pt x="16255" y="11353"/>
                </a:lnTo>
                <a:lnTo>
                  <a:pt x="15862" y="10185"/>
                </a:lnTo>
                <a:lnTo>
                  <a:pt x="15862" y="7353"/>
                </a:lnTo>
                <a:lnTo>
                  <a:pt x="16268" y="6184"/>
                </a:lnTo>
                <a:lnTo>
                  <a:pt x="17919" y="4317"/>
                </a:lnTo>
                <a:lnTo>
                  <a:pt x="18961" y="3860"/>
                </a:lnTo>
                <a:lnTo>
                  <a:pt x="27709" y="3860"/>
                </a:lnTo>
                <a:lnTo>
                  <a:pt x="27381" y="3390"/>
                </a:lnTo>
                <a:lnTo>
                  <a:pt x="25717" y="1739"/>
                </a:lnTo>
                <a:lnTo>
                  <a:pt x="24752" y="1117"/>
                </a:lnTo>
                <a:lnTo>
                  <a:pt x="22555" y="228"/>
                </a:lnTo>
                <a:lnTo>
                  <a:pt x="21412" y="0"/>
                </a:lnTo>
                <a:close/>
              </a:path>
              <a:path w="76835" h="17780">
                <a:moveTo>
                  <a:pt x="27709" y="3860"/>
                </a:moveTo>
                <a:lnTo>
                  <a:pt x="21462" y="3860"/>
                </a:lnTo>
                <a:lnTo>
                  <a:pt x="22491" y="4317"/>
                </a:lnTo>
                <a:lnTo>
                  <a:pt x="24168" y="6184"/>
                </a:lnTo>
                <a:lnTo>
                  <a:pt x="24587" y="7353"/>
                </a:lnTo>
                <a:lnTo>
                  <a:pt x="24578" y="10185"/>
                </a:lnTo>
                <a:lnTo>
                  <a:pt x="24156" y="11353"/>
                </a:lnTo>
                <a:lnTo>
                  <a:pt x="22517" y="13195"/>
                </a:lnTo>
                <a:lnTo>
                  <a:pt x="21475" y="13652"/>
                </a:lnTo>
                <a:lnTo>
                  <a:pt x="27702" y="13652"/>
                </a:lnTo>
                <a:lnTo>
                  <a:pt x="28028" y="13169"/>
                </a:lnTo>
                <a:lnTo>
                  <a:pt x="28920" y="11061"/>
                </a:lnTo>
                <a:lnTo>
                  <a:pt x="29089" y="10185"/>
                </a:lnTo>
                <a:lnTo>
                  <a:pt x="29094" y="7353"/>
                </a:lnTo>
                <a:lnTo>
                  <a:pt x="28917" y="6438"/>
                </a:lnTo>
                <a:lnTo>
                  <a:pt x="28028" y="4317"/>
                </a:lnTo>
                <a:lnTo>
                  <a:pt x="27709" y="3860"/>
                </a:lnTo>
                <a:close/>
              </a:path>
              <a:path w="76835" h="17780">
                <a:moveTo>
                  <a:pt x="41833" y="0"/>
                </a:moveTo>
                <a:lnTo>
                  <a:pt x="38950" y="0"/>
                </a:lnTo>
                <a:lnTo>
                  <a:pt x="37782" y="215"/>
                </a:lnTo>
                <a:lnTo>
                  <a:pt x="31390" y="10502"/>
                </a:lnTo>
                <a:lnTo>
                  <a:pt x="31469" y="10922"/>
                </a:lnTo>
                <a:lnTo>
                  <a:pt x="38849" y="17449"/>
                </a:lnTo>
                <a:lnTo>
                  <a:pt x="42951" y="17449"/>
                </a:lnTo>
                <a:lnTo>
                  <a:pt x="45085" y="16662"/>
                </a:lnTo>
                <a:lnTo>
                  <a:pt x="47620" y="14020"/>
                </a:lnTo>
                <a:lnTo>
                  <a:pt x="38836" y="14020"/>
                </a:lnTo>
                <a:lnTo>
                  <a:pt x="37769" y="13576"/>
                </a:lnTo>
                <a:lnTo>
                  <a:pt x="36207" y="11747"/>
                </a:lnTo>
                <a:lnTo>
                  <a:pt x="35801" y="10502"/>
                </a:lnTo>
                <a:lnTo>
                  <a:pt x="35801" y="7340"/>
                </a:lnTo>
                <a:lnTo>
                  <a:pt x="36207" y="6096"/>
                </a:lnTo>
                <a:lnTo>
                  <a:pt x="37769" y="4292"/>
                </a:lnTo>
                <a:lnTo>
                  <a:pt x="38836" y="3835"/>
                </a:lnTo>
                <a:lnTo>
                  <a:pt x="47696" y="3835"/>
                </a:lnTo>
                <a:lnTo>
                  <a:pt x="46850" y="2578"/>
                </a:lnTo>
                <a:lnTo>
                  <a:pt x="45796" y="1612"/>
                </a:lnTo>
                <a:lnTo>
                  <a:pt x="43281" y="330"/>
                </a:lnTo>
                <a:lnTo>
                  <a:pt x="41833" y="0"/>
                </a:lnTo>
                <a:close/>
              </a:path>
              <a:path w="76835" h="17780">
                <a:moveTo>
                  <a:pt x="48844" y="7416"/>
                </a:moveTo>
                <a:lnTo>
                  <a:pt x="39916" y="7416"/>
                </a:lnTo>
                <a:lnTo>
                  <a:pt x="39916" y="10922"/>
                </a:lnTo>
                <a:lnTo>
                  <a:pt x="44437" y="10922"/>
                </a:lnTo>
                <a:lnTo>
                  <a:pt x="44310" y="11861"/>
                </a:lnTo>
                <a:lnTo>
                  <a:pt x="43853" y="12611"/>
                </a:lnTo>
                <a:lnTo>
                  <a:pt x="42316" y="13741"/>
                </a:lnTo>
                <a:lnTo>
                  <a:pt x="41351" y="14020"/>
                </a:lnTo>
                <a:lnTo>
                  <a:pt x="47620" y="14020"/>
                </a:lnTo>
                <a:lnTo>
                  <a:pt x="48120" y="13500"/>
                </a:lnTo>
                <a:lnTo>
                  <a:pt x="48869" y="11277"/>
                </a:lnTo>
                <a:lnTo>
                  <a:pt x="48844" y="7416"/>
                </a:lnTo>
                <a:close/>
              </a:path>
              <a:path w="76835" h="17780">
                <a:moveTo>
                  <a:pt x="47696" y="3835"/>
                </a:moveTo>
                <a:lnTo>
                  <a:pt x="40932" y="3835"/>
                </a:lnTo>
                <a:lnTo>
                  <a:pt x="41592" y="3987"/>
                </a:lnTo>
                <a:lnTo>
                  <a:pt x="42760" y="4622"/>
                </a:lnTo>
                <a:lnTo>
                  <a:pt x="43294" y="5092"/>
                </a:lnTo>
                <a:lnTo>
                  <a:pt x="43764" y="5740"/>
                </a:lnTo>
                <a:lnTo>
                  <a:pt x="47713" y="3860"/>
                </a:lnTo>
                <a:close/>
              </a:path>
              <a:path w="76835" h="17780">
                <a:moveTo>
                  <a:pt x="56362" y="380"/>
                </a:moveTo>
                <a:lnTo>
                  <a:pt x="51765" y="380"/>
                </a:lnTo>
                <a:lnTo>
                  <a:pt x="51765" y="17056"/>
                </a:lnTo>
                <a:lnTo>
                  <a:pt x="56362" y="17056"/>
                </a:lnTo>
                <a:lnTo>
                  <a:pt x="56362" y="380"/>
                </a:lnTo>
                <a:close/>
              </a:path>
              <a:path w="76835" h="17780">
                <a:moveTo>
                  <a:pt x="64401" y="380"/>
                </a:moveTo>
                <a:lnTo>
                  <a:pt x="60020" y="380"/>
                </a:lnTo>
                <a:lnTo>
                  <a:pt x="60020" y="17056"/>
                </a:lnTo>
                <a:lnTo>
                  <a:pt x="64401" y="17056"/>
                </a:lnTo>
                <a:lnTo>
                  <a:pt x="64300" y="6845"/>
                </a:lnTo>
                <a:lnTo>
                  <a:pt x="64147" y="5524"/>
                </a:lnTo>
                <a:lnTo>
                  <a:pt x="68188" y="5524"/>
                </a:lnTo>
                <a:lnTo>
                  <a:pt x="64401" y="380"/>
                </a:lnTo>
                <a:close/>
              </a:path>
              <a:path w="76835" h="17780">
                <a:moveTo>
                  <a:pt x="68188" y="5524"/>
                </a:moveTo>
                <a:lnTo>
                  <a:pt x="64147" y="5524"/>
                </a:lnTo>
                <a:lnTo>
                  <a:pt x="64465" y="6235"/>
                </a:lnTo>
                <a:lnTo>
                  <a:pt x="64770" y="6858"/>
                </a:lnTo>
                <a:lnTo>
                  <a:pt x="65532" y="8267"/>
                </a:lnTo>
                <a:lnTo>
                  <a:pt x="71958" y="17056"/>
                </a:lnTo>
                <a:lnTo>
                  <a:pt x="76326" y="17056"/>
                </a:lnTo>
                <a:lnTo>
                  <a:pt x="76326" y="11899"/>
                </a:lnTo>
                <a:lnTo>
                  <a:pt x="72224" y="11899"/>
                </a:lnTo>
                <a:lnTo>
                  <a:pt x="71589" y="10540"/>
                </a:lnTo>
                <a:lnTo>
                  <a:pt x="71031" y="9486"/>
                </a:lnTo>
                <a:lnTo>
                  <a:pt x="70713" y="8953"/>
                </a:lnTo>
                <a:lnTo>
                  <a:pt x="68188" y="5524"/>
                </a:lnTo>
                <a:close/>
              </a:path>
              <a:path w="76835" h="17780">
                <a:moveTo>
                  <a:pt x="76326" y="380"/>
                </a:moveTo>
                <a:lnTo>
                  <a:pt x="71958" y="380"/>
                </a:lnTo>
                <a:lnTo>
                  <a:pt x="72074" y="10540"/>
                </a:lnTo>
                <a:lnTo>
                  <a:pt x="72224" y="11899"/>
                </a:lnTo>
                <a:lnTo>
                  <a:pt x="76326" y="11899"/>
                </a:lnTo>
                <a:lnTo>
                  <a:pt x="76326" y="3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7" name="object 57"/>
          <p:cNvSpPr/>
          <p:nvPr/>
        </p:nvSpPr>
        <p:spPr>
          <a:xfrm>
            <a:off x="4018456" y="2243924"/>
            <a:ext cx="676910" cy="676910"/>
          </a:xfrm>
          <a:custGeom>
            <a:avLst/>
            <a:gdLst/>
            <a:ahLst/>
            <a:cxnLst/>
            <a:rect l="l" t="t" r="r" b="b"/>
            <a:pathLst>
              <a:path w="676910" h="676910">
                <a:moveTo>
                  <a:pt x="338251" y="0"/>
                </a:moveTo>
                <a:lnTo>
                  <a:pt x="292351" y="3087"/>
                </a:lnTo>
                <a:lnTo>
                  <a:pt x="248329" y="12082"/>
                </a:lnTo>
                <a:lnTo>
                  <a:pt x="206586" y="26580"/>
                </a:lnTo>
                <a:lnTo>
                  <a:pt x="167527" y="46180"/>
                </a:lnTo>
                <a:lnTo>
                  <a:pt x="131553" y="70477"/>
                </a:lnTo>
                <a:lnTo>
                  <a:pt x="99069" y="99069"/>
                </a:lnTo>
                <a:lnTo>
                  <a:pt x="70477" y="131553"/>
                </a:lnTo>
                <a:lnTo>
                  <a:pt x="46180" y="167527"/>
                </a:lnTo>
                <a:lnTo>
                  <a:pt x="26580" y="206586"/>
                </a:lnTo>
                <a:lnTo>
                  <a:pt x="12082" y="248329"/>
                </a:lnTo>
                <a:lnTo>
                  <a:pt x="3087" y="292351"/>
                </a:lnTo>
                <a:lnTo>
                  <a:pt x="0" y="338251"/>
                </a:lnTo>
                <a:lnTo>
                  <a:pt x="3087" y="384148"/>
                </a:lnTo>
                <a:lnTo>
                  <a:pt x="12082" y="428169"/>
                </a:lnTo>
                <a:lnTo>
                  <a:pt x="26580" y="469909"/>
                </a:lnTo>
                <a:lnTo>
                  <a:pt x="46180" y="508967"/>
                </a:lnTo>
                <a:lnTo>
                  <a:pt x="70477" y="544939"/>
                </a:lnTo>
                <a:lnTo>
                  <a:pt x="99069" y="577422"/>
                </a:lnTo>
                <a:lnTo>
                  <a:pt x="131553" y="606014"/>
                </a:lnTo>
                <a:lnTo>
                  <a:pt x="167527" y="630311"/>
                </a:lnTo>
                <a:lnTo>
                  <a:pt x="206586" y="649910"/>
                </a:lnTo>
                <a:lnTo>
                  <a:pt x="248329" y="664408"/>
                </a:lnTo>
                <a:lnTo>
                  <a:pt x="292351" y="673403"/>
                </a:lnTo>
                <a:lnTo>
                  <a:pt x="338251" y="676490"/>
                </a:lnTo>
                <a:lnTo>
                  <a:pt x="384148" y="673403"/>
                </a:lnTo>
                <a:lnTo>
                  <a:pt x="428169" y="664408"/>
                </a:lnTo>
                <a:lnTo>
                  <a:pt x="469909" y="649910"/>
                </a:lnTo>
                <a:lnTo>
                  <a:pt x="508967" y="630311"/>
                </a:lnTo>
                <a:lnTo>
                  <a:pt x="544939" y="606014"/>
                </a:lnTo>
                <a:lnTo>
                  <a:pt x="577422" y="577422"/>
                </a:lnTo>
                <a:lnTo>
                  <a:pt x="606014" y="544939"/>
                </a:lnTo>
                <a:lnTo>
                  <a:pt x="630311" y="508967"/>
                </a:lnTo>
                <a:lnTo>
                  <a:pt x="649910" y="469909"/>
                </a:lnTo>
                <a:lnTo>
                  <a:pt x="664408" y="428169"/>
                </a:lnTo>
                <a:lnTo>
                  <a:pt x="673403" y="384148"/>
                </a:lnTo>
                <a:lnTo>
                  <a:pt x="676490" y="338251"/>
                </a:lnTo>
                <a:lnTo>
                  <a:pt x="673403" y="292351"/>
                </a:lnTo>
                <a:lnTo>
                  <a:pt x="664408" y="248329"/>
                </a:lnTo>
                <a:lnTo>
                  <a:pt x="649910" y="206586"/>
                </a:lnTo>
                <a:lnTo>
                  <a:pt x="630311" y="167527"/>
                </a:lnTo>
                <a:lnTo>
                  <a:pt x="606014" y="131553"/>
                </a:lnTo>
                <a:lnTo>
                  <a:pt x="577422" y="99069"/>
                </a:lnTo>
                <a:lnTo>
                  <a:pt x="544939" y="70477"/>
                </a:lnTo>
                <a:lnTo>
                  <a:pt x="508967" y="46180"/>
                </a:lnTo>
                <a:lnTo>
                  <a:pt x="469909" y="26580"/>
                </a:lnTo>
                <a:lnTo>
                  <a:pt x="428169" y="12082"/>
                </a:lnTo>
                <a:lnTo>
                  <a:pt x="384148" y="3087"/>
                </a:lnTo>
                <a:lnTo>
                  <a:pt x="338251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4238269" y="2452511"/>
            <a:ext cx="280035" cy="241300"/>
          </a:xfrm>
          <a:custGeom>
            <a:avLst/>
            <a:gdLst/>
            <a:ahLst/>
            <a:cxnLst/>
            <a:rect l="l" t="t" r="r" b="b"/>
            <a:pathLst>
              <a:path w="280035" h="241300">
                <a:moveTo>
                  <a:pt x="174669" y="46443"/>
                </a:moveTo>
                <a:lnTo>
                  <a:pt x="103225" y="46443"/>
                </a:lnTo>
                <a:lnTo>
                  <a:pt x="109931" y="48996"/>
                </a:lnTo>
                <a:lnTo>
                  <a:pt x="120218" y="59283"/>
                </a:lnTo>
                <a:lnTo>
                  <a:pt x="122758" y="65874"/>
                </a:lnTo>
                <a:lnTo>
                  <a:pt x="122758" y="79298"/>
                </a:lnTo>
                <a:lnTo>
                  <a:pt x="0" y="234823"/>
                </a:lnTo>
                <a:lnTo>
                  <a:pt x="177380" y="234823"/>
                </a:lnTo>
                <a:lnTo>
                  <a:pt x="177380" y="185445"/>
                </a:lnTo>
                <a:lnTo>
                  <a:pt x="106311" y="185445"/>
                </a:lnTo>
                <a:lnTo>
                  <a:pt x="148145" y="139331"/>
                </a:lnTo>
                <a:lnTo>
                  <a:pt x="172288" y="105498"/>
                </a:lnTo>
                <a:lnTo>
                  <a:pt x="179603" y="73723"/>
                </a:lnTo>
                <a:lnTo>
                  <a:pt x="178152" y="57836"/>
                </a:lnTo>
                <a:lnTo>
                  <a:pt x="174669" y="46443"/>
                </a:lnTo>
                <a:close/>
              </a:path>
              <a:path w="280035" h="241300">
                <a:moveTo>
                  <a:pt x="94234" y="0"/>
                </a:moveTo>
                <a:lnTo>
                  <a:pt x="43795" y="12767"/>
                </a:lnTo>
                <a:lnTo>
                  <a:pt x="13884" y="49556"/>
                </a:lnTo>
                <a:lnTo>
                  <a:pt x="8115" y="86398"/>
                </a:lnTo>
                <a:lnTo>
                  <a:pt x="63982" y="86398"/>
                </a:lnTo>
                <a:lnTo>
                  <a:pt x="64082" y="81826"/>
                </a:lnTo>
                <a:lnTo>
                  <a:pt x="64481" y="75044"/>
                </a:lnTo>
                <a:lnTo>
                  <a:pt x="84924" y="46443"/>
                </a:lnTo>
                <a:lnTo>
                  <a:pt x="174669" y="46443"/>
                </a:lnTo>
                <a:lnTo>
                  <a:pt x="173802" y="43608"/>
                </a:lnTo>
                <a:lnTo>
                  <a:pt x="143870" y="11331"/>
                </a:lnTo>
                <a:lnTo>
                  <a:pt x="112767" y="1259"/>
                </a:lnTo>
                <a:lnTo>
                  <a:pt x="94234" y="0"/>
                </a:lnTo>
                <a:close/>
              </a:path>
              <a:path w="280035" h="241300">
                <a:moveTo>
                  <a:pt x="256628" y="177012"/>
                </a:moveTo>
                <a:lnTo>
                  <a:pt x="238379" y="177012"/>
                </a:lnTo>
                <a:lnTo>
                  <a:pt x="230860" y="180098"/>
                </a:lnTo>
                <a:lnTo>
                  <a:pt x="218681" y="192328"/>
                </a:lnTo>
                <a:lnTo>
                  <a:pt x="215646" y="199847"/>
                </a:lnTo>
                <a:lnTo>
                  <a:pt x="215646" y="217817"/>
                </a:lnTo>
                <a:lnTo>
                  <a:pt x="218732" y="225399"/>
                </a:lnTo>
                <a:lnTo>
                  <a:pt x="231025" y="237845"/>
                </a:lnTo>
                <a:lnTo>
                  <a:pt x="238493" y="240982"/>
                </a:lnTo>
                <a:lnTo>
                  <a:pt x="256514" y="240982"/>
                </a:lnTo>
                <a:lnTo>
                  <a:pt x="264147" y="237845"/>
                </a:lnTo>
                <a:lnTo>
                  <a:pt x="276542" y="225399"/>
                </a:lnTo>
                <a:lnTo>
                  <a:pt x="279628" y="217817"/>
                </a:lnTo>
                <a:lnTo>
                  <a:pt x="279628" y="199847"/>
                </a:lnTo>
                <a:lnTo>
                  <a:pt x="276542" y="192328"/>
                </a:lnTo>
                <a:lnTo>
                  <a:pt x="270433" y="186207"/>
                </a:lnTo>
                <a:lnTo>
                  <a:pt x="264261" y="180098"/>
                </a:lnTo>
                <a:lnTo>
                  <a:pt x="256628" y="177012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9" name="object 59"/>
          <p:cNvSpPr/>
          <p:nvPr/>
        </p:nvSpPr>
        <p:spPr>
          <a:xfrm>
            <a:off x="7264400" y="2231745"/>
            <a:ext cx="676910" cy="676910"/>
          </a:xfrm>
          <a:custGeom>
            <a:avLst/>
            <a:gdLst/>
            <a:ahLst/>
            <a:cxnLst/>
            <a:rect l="l" t="t" r="r" b="b"/>
            <a:pathLst>
              <a:path w="676909" h="676910">
                <a:moveTo>
                  <a:pt x="338251" y="0"/>
                </a:moveTo>
                <a:lnTo>
                  <a:pt x="292351" y="3087"/>
                </a:lnTo>
                <a:lnTo>
                  <a:pt x="248329" y="12083"/>
                </a:lnTo>
                <a:lnTo>
                  <a:pt x="206586" y="26582"/>
                </a:lnTo>
                <a:lnTo>
                  <a:pt x="167527" y="46182"/>
                </a:lnTo>
                <a:lnTo>
                  <a:pt x="131553" y="70481"/>
                </a:lnTo>
                <a:lnTo>
                  <a:pt x="99069" y="99074"/>
                </a:lnTo>
                <a:lnTo>
                  <a:pt x="70477" y="131559"/>
                </a:lnTo>
                <a:lnTo>
                  <a:pt x="46180" y="167532"/>
                </a:lnTo>
                <a:lnTo>
                  <a:pt x="26580" y="206591"/>
                </a:lnTo>
                <a:lnTo>
                  <a:pt x="12082" y="248333"/>
                </a:lnTo>
                <a:lnTo>
                  <a:pt x="3087" y="292354"/>
                </a:lnTo>
                <a:lnTo>
                  <a:pt x="0" y="338251"/>
                </a:lnTo>
                <a:lnTo>
                  <a:pt x="3087" y="384151"/>
                </a:lnTo>
                <a:lnTo>
                  <a:pt x="12082" y="428174"/>
                </a:lnTo>
                <a:lnTo>
                  <a:pt x="26580" y="469917"/>
                </a:lnTo>
                <a:lnTo>
                  <a:pt x="46180" y="508976"/>
                </a:lnTo>
                <a:lnTo>
                  <a:pt x="70477" y="544949"/>
                </a:lnTo>
                <a:lnTo>
                  <a:pt x="99069" y="577434"/>
                </a:lnTo>
                <a:lnTo>
                  <a:pt x="131553" y="606026"/>
                </a:lnTo>
                <a:lnTo>
                  <a:pt x="167527" y="630323"/>
                </a:lnTo>
                <a:lnTo>
                  <a:pt x="206586" y="649922"/>
                </a:lnTo>
                <a:lnTo>
                  <a:pt x="248329" y="664421"/>
                </a:lnTo>
                <a:lnTo>
                  <a:pt x="292351" y="673415"/>
                </a:lnTo>
                <a:lnTo>
                  <a:pt x="338251" y="676503"/>
                </a:lnTo>
                <a:lnTo>
                  <a:pt x="384148" y="673415"/>
                </a:lnTo>
                <a:lnTo>
                  <a:pt x="428169" y="664420"/>
                </a:lnTo>
                <a:lnTo>
                  <a:pt x="469909" y="649921"/>
                </a:lnTo>
                <a:lnTo>
                  <a:pt x="508967" y="630320"/>
                </a:lnTo>
                <a:lnTo>
                  <a:pt x="544939" y="606022"/>
                </a:lnTo>
                <a:lnTo>
                  <a:pt x="577422" y="577429"/>
                </a:lnTo>
                <a:lnTo>
                  <a:pt x="606014" y="544944"/>
                </a:lnTo>
                <a:lnTo>
                  <a:pt x="630311" y="508970"/>
                </a:lnTo>
                <a:lnTo>
                  <a:pt x="649910" y="469911"/>
                </a:lnTo>
                <a:lnTo>
                  <a:pt x="664408" y="428170"/>
                </a:lnTo>
                <a:lnTo>
                  <a:pt x="673403" y="384149"/>
                </a:lnTo>
                <a:lnTo>
                  <a:pt x="676490" y="338251"/>
                </a:lnTo>
                <a:lnTo>
                  <a:pt x="673403" y="292354"/>
                </a:lnTo>
                <a:lnTo>
                  <a:pt x="664408" y="248333"/>
                </a:lnTo>
                <a:lnTo>
                  <a:pt x="649910" y="206591"/>
                </a:lnTo>
                <a:lnTo>
                  <a:pt x="630311" y="167532"/>
                </a:lnTo>
                <a:lnTo>
                  <a:pt x="606014" y="131559"/>
                </a:lnTo>
                <a:lnTo>
                  <a:pt x="577422" y="99074"/>
                </a:lnTo>
                <a:lnTo>
                  <a:pt x="544939" y="70481"/>
                </a:lnTo>
                <a:lnTo>
                  <a:pt x="508967" y="46182"/>
                </a:lnTo>
                <a:lnTo>
                  <a:pt x="469909" y="26582"/>
                </a:lnTo>
                <a:lnTo>
                  <a:pt x="428169" y="12083"/>
                </a:lnTo>
                <a:lnTo>
                  <a:pt x="384148" y="3087"/>
                </a:lnTo>
                <a:lnTo>
                  <a:pt x="338251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7465339" y="2337677"/>
            <a:ext cx="330200" cy="398185"/>
          </a:xfrm>
          <a:prstGeom prst="rect">
            <a:avLst/>
          </a:prstGeom>
        </p:spPr>
        <p:txBody>
          <a:bodyPr vert="horz" wrap="square" lIns="0" tIns="13333" rIns="0" bIns="0" rtlCol="0">
            <a:spAutoFit/>
          </a:bodyPr>
          <a:lstStyle/>
          <a:p>
            <a:pPr marL="12698">
              <a:spcBef>
                <a:spcPts val="105"/>
              </a:spcBef>
            </a:pPr>
            <a:r>
              <a:rPr sz="2500" b="1" spc="-21" dirty="0">
                <a:latin typeface="Candara" panose="020E0502030303020204" pitchFamily="34" charset="0"/>
                <a:cs typeface="Trebuchet MS"/>
              </a:rPr>
              <a:t>3.</a:t>
            </a:r>
            <a:endParaRPr sz="2500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5233733" y="3134315"/>
            <a:ext cx="521970" cy="0"/>
          </a:xfrm>
          <a:custGeom>
            <a:avLst/>
            <a:gdLst/>
            <a:ahLst/>
            <a:cxnLst/>
            <a:rect l="l" t="t" r="r" b="b"/>
            <a:pathLst>
              <a:path w="521970">
                <a:moveTo>
                  <a:pt x="0" y="0"/>
                </a:moveTo>
                <a:lnTo>
                  <a:pt x="521512" y="0"/>
                </a:lnTo>
              </a:path>
            </a:pathLst>
          </a:custGeom>
          <a:ln w="1268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4" name="object 64"/>
          <p:cNvSpPr/>
          <p:nvPr/>
        </p:nvSpPr>
        <p:spPr>
          <a:xfrm>
            <a:off x="5298008" y="3656025"/>
            <a:ext cx="386080" cy="0"/>
          </a:xfrm>
          <a:custGeom>
            <a:avLst/>
            <a:gdLst/>
            <a:ahLst/>
            <a:cxnLst/>
            <a:rect l="l" t="t" r="r" b="b"/>
            <a:pathLst>
              <a:path w="386079">
                <a:moveTo>
                  <a:pt x="0" y="0"/>
                </a:moveTo>
                <a:lnTo>
                  <a:pt x="385495" y="0"/>
                </a:lnTo>
              </a:path>
            </a:pathLst>
          </a:custGeom>
          <a:ln w="12674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5" name="object 65"/>
          <p:cNvSpPr/>
          <p:nvPr/>
        </p:nvSpPr>
        <p:spPr>
          <a:xfrm>
            <a:off x="5250497" y="3603504"/>
            <a:ext cx="480695" cy="0"/>
          </a:xfrm>
          <a:custGeom>
            <a:avLst/>
            <a:gdLst/>
            <a:ahLst/>
            <a:cxnLst/>
            <a:rect l="l" t="t" r="r" b="b"/>
            <a:pathLst>
              <a:path w="480695">
                <a:moveTo>
                  <a:pt x="0" y="0"/>
                </a:moveTo>
                <a:lnTo>
                  <a:pt x="480542" y="0"/>
                </a:lnTo>
              </a:path>
            </a:pathLst>
          </a:custGeom>
          <a:ln w="1268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6" name="object 66"/>
          <p:cNvSpPr/>
          <p:nvPr/>
        </p:nvSpPr>
        <p:spPr>
          <a:xfrm>
            <a:off x="5250497" y="3550978"/>
            <a:ext cx="480695" cy="0"/>
          </a:xfrm>
          <a:custGeom>
            <a:avLst/>
            <a:gdLst/>
            <a:ahLst/>
            <a:cxnLst/>
            <a:rect l="l" t="t" r="r" b="b"/>
            <a:pathLst>
              <a:path w="480695">
                <a:moveTo>
                  <a:pt x="0" y="0"/>
                </a:moveTo>
                <a:lnTo>
                  <a:pt x="480542" y="0"/>
                </a:lnTo>
              </a:path>
            </a:pathLst>
          </a:custGeom>
          <a:ln w="1268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7" name="object 67"/>
          <p:cNvSpPr/>
          <p:nvPr/>
        </p:nvSpPr>
        <p:spPr>
          <a:xfrm>
            <a:off x="5211622" y="3439483"/>
            <a:ext cx="480695" cy="0"/>
          </a:xfrm>
          <a:custGeom>
            <a:avLst/>
            <a:gdLst/>
            <a:ahLst/>
            <a:cxnLst/>
            <a:rect l="l" t="t" r="r" b="b"/>
            <a:pathLst>
              <a:path w="480695">
                <a:moveTo>
                  <a:pt x="0" y="0"/>
                </a:moveTo>
                <a:lnTo>
                  <a:pt x="480555" y="0"/>
                </a:lnTo>
              </a:path>
            </a:pathLst>
          </a:custGeom>
          <a:ln w="1268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8" name="object 68"/>
          <p:cNvSpPr/>
          <p:nvPr/>
        </p:nvSpPr>
        <p:spPr>
          <a:xfrm>
            <a:off x="5211622" y="3386956"/>
            <a:ext cx="480695" cy="0"/>
          </a:xfrm>
          <a:custGeom>
            <a:avLst/>
            <a:gdLst/>
            <a:ahLst/>
            <a:cxnLst/>
            <a:rect l="l" t="t" r="r" b="b"/>
            <a:pathLst>
              <a:path w="480695">
                <a:moveTo>
                  <a:pt x="0" y="0"/>
                </a:moveTo>
                <a:lnTo>
                  <a:pt x="480555" y="0"/>
                </a:lnTo>
              </a:path>
            </a:pathLst>
          </a:custGeom>
          <a:ln w="1268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9" name="object 69"/>
          <p:cNvSpPr/>
          <p:nvPr/>
        </p:nvSpPr>
        <p:spPr>
          <a:xfrm>
            <a:off x="5211622" y="3334429"/>
            <a:ext cx="386080" cy="0"/>
          </a:xfrm>
          <a:custGeom>
            <a:avLst/>
            <a:gdLst/>
            <a:ahLst/>
            <a:cxnLst/>
            <a:rect l="l" t="t" r="r" b="b"/>
            <a:pathLst>
              <a:path w="386079">
                <a:moveTo>
                  <a:pt x="0" y="0"/>
                </a:moveTo>
                <a:lnTo>
                  <a:pt x="385495" y="0"/>
                </a:lnTo>
              </a:path>
            </a:pathLst>
          </a:custGeom>
          <a:ln w="1268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0" name="object 70"/>
          <p:cNvSpPr/>
          <p:nvPr/>
        </p:nvSpPr>
        <p:spPr>
          <a:xfrm>
            <a:off x="5211622" y="3281902"/>
            <a:ext cx="480695" cy="0"/>
          </a:xfrm>
          <a:custGeom>
            <a:avLst/>
            <a:gdLst/>
            <a:ahLst/>
            <a:cxnLst/>
            <a:rect l="l" t="t" r="r" b="b"/>
            <a:pathLst>
              <a:path w="480695">
                <a:moveTo>
                  <a:pt x="0" y="0"/>
                </a:moveTo>
                <a:lnTo>
                  <a:pt x="480555" y="0"/>
                </a:lnTo>
              </a:path>
            </a:pathLst>
          </a:custGeom>
          <a:ln w="1268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1" name="object 71"/>
          <p:cNvSpPr/>
          <p:nvPr/>
        </p:nvSpPr>
        <p:spPr>
          <a:xfrm>
            <a:off x="5211622" y="3229387"/>
            <a:ext cx="480695" cy="0"/>
          </a:xfrm>
          <a:custGeom>
            <a:avLst/>
            <a:gdLst/>
            <a:ahLst/>
            <a:cxnLst/>
            <a:rect l="l" t="t" r="r" b="b"/>
            <a:pathLst>
              <a:path w="480695">
                <a:moveTo>
                  <a:pt x="0" y="0"/>
                </a:moveTo>
                <a:lnTo>
                  <a:pt x="480555" y="0"/>
                </a:lnTo>
              </a:path>
            </a:pathLst>
          </a:custGeom>
          <a:ln w="1268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2" name="object 72"/>
          <p:cNvSpPr/>
          <p:nvPr/>
        </p:nvSpPr>
        <p:spPr>
          <a:xfrm>
            <a:off x="5233746" y="2871692"/>
            <a:ext cx="521970" cy="0"/>
          </a:xfrm>
          <a:custGeom>
            <a:avLst/>
            <a:gdLst/>
            <a:ahLst/>
            <a:cxnLst/>
            <a:rect l="l" t="t" r="r" b="b"/>
            <a:pathLst>
              <a:path w="521970">
                <a:moveTo>
                  <a:pt x="0" y="0"/>
                </a:moveTo>
                <a:lnTo>
                  <a:pt x="521500" y="0"/>
                </a:lnTo>
              </a:path>
            </a:pathLst>
          </a:custGeom>
          <a:ln w="1268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3" name="object 73"/>
          <p:cNvSpPr/>
          <p:nvPr/>
        </p:nvSpPr>
        <p:spPr>
          <a:xfrm>
            <a:off x="5233746" y="2924219"/>
            <a:ext cx="521970" cy="0"/>
          </a:xfrm>
          <a:custGeom>
            <a:avLst/>
            <a:gdLst/>
            <a:ahLst/>
            <a:cxnLst/>
            <a:rect l="l" t="t" r="r" b="b"/>
            <a:pathLst>
              <a:path w="521970">
                <a:moveTo>
                  <a:pt x="0" y="0"/>
                </a:moveTo>
                <a:lnTo>
                  <a:pt x="521500" y="0"/>
                </a:lnTo>
              </a:path>
            </a:pathLst>
          </a:custGeom>
          <a:ln w="1268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4" name="object 74"/>
          <p:cNvSpPr/>
          <p:nvPr/>
        </p:nvSpPr>
        <p:spPr>
          <a:xfrm>
            <a:off x="5233746" y="2976746"/>
            <a:ext cx="521970" cy="0"/>
          </a:xfrm>
          <a:custGeom>
            <a:avLst/>
            <a:gdLst/>
            <a:ahLst/>
            <a:cxnLst/>
            <a:rect l="l" t="t" r="r" b="b"/>
            <a:pathLst>
              <a:path w="521970">
                <a:moveTo>
                  <a:pt x="0" y="0"/>
                </a:moveTo>
                <a:lnTo>
                  <a:pt x="521500" y="0"/>
                </a:lnTo>
              </a:path>
            </a:pathLst>
          </a:custGeom>
          <a:ln w="1268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5" name="object 75"/>
          <p:cNvSpPr/>
          <p:nvPr/>
        </p:nvSpPr>
        <p:spPr>
          <a:xfrm>
            <a:off x="5233746" y="3029261"/>
            <a:ext cx="521970" cy="0"/>
          </a:xfrm>
          <a:custGeom>
            <a:avLst/>
            <a:gdLst/>
            <a:ahLst/>
            <a:cxnLst/>
            <a:rect l="l" t="t" r="r" b="b"/>
            <a:pathLst>
              <a:path w="521970">
                <a:moveTo>
                  <a:pt x="0" y="0"/>
                </a:moveTo>
                <a:lnTo>
                  <a:pt x="521500" y="0"/>
                </a:lnTo>
              </a:path>
            </a:pathLst>
          </a:custGeom>
          <a:ln w="1268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6" name="object 76"/>
          <p:cNvSpPr/>
          <p:nvPr/>
        </p:nvSpPr>
        <p:spPr>
          <a:xfrm>
            <a:off x="5233746" y="3081787"/>
            <a:ext cx="521970" cy="0"/>
          </a:xfrm>
          <a:custGeom>
            <a:avLst/>
            <a:gdLst/>
            <a:ahLst/>
            <a:cxnLst/>
            <a:rect l="l" t="t" r="r" b="b"/>
            <a:pathLst>
              <a:path w="521970">
                <a:moveTo>
                  <a:pt x="0" y="0"/>
                </a:moveTo>
                <a:lnTo>
                  <a:pt x="521500" y="0"/>
                </a:lnTo>
              </a:path>
            </a:pathLst>
          </a:custGeom>
          <a:ln w="1268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7" name="object 77"/>
          <p:cNvSpPr/>
          <p:nvPr/>
        </p:nvSpPr>
        <p:spPr>
          <a:xfrm>
            <a:off x="5868428" y="3134315"/>
            <a:ext cx="521970" cy="0"/>
          </a:xfrm>
          <a:custGeom>
            <a:avLst/>
            <a:gdLst/>
            <a:ahLst/>
            <a:cxnLst/>
            <a:rect l="l" t="t" r="r" b="b"/>
            <a:pathLst>
              <a:path w="521970">
                <a:moveTo>
                  <a:pt x="0" y="0"/>
                </a:moveTo>
                <a:lnTo>
                  <a:pt x="521525" y="0"/>
                </a:lnTo>
              </a:path>
            </a:pathLst>
          </a:custGeom>
          <a:ln w="1268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8" name="object 78"/>
          <p:cNvSpPr/>
          <p:nvPr/>
        </p:nvSpPr>
        <p:spPr>
          <a:xfrm>
            <a:off x="5932703" y="3656025"/>
            <a:ext cx="386080" cy="0"/>
          </a:xfrm>
          <a:custGeom>
            <a:avLst/>
            <a:gdLst/>
            <a:ahLst/>
            <a:cxnLst/>
            <a:rect l="l" t="t" r="r" b="b"/>
            <a:pathLst>
              <a:path w="386079">
                <a:moveTo>
                  <a:pt x="0" y="0"/>
                </a:moveTo>
                <a:lnTo>
                  <a:pt x="385495" y="0"/>
                </a:lnTo>
              </a:path>
            </a:pathLst>
          </a:custGeom>
          <a:ln w="12674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9" name="object 79"/>
          <p:cNvSpPr/>
          <p:nvPr/>
        </p:nvSpPr>
        <p:spPr>
          <a:xfrm>
            <a:off x="5885194" y="3603504"/>
            <a:ext cx="418465" cy="0"/>
          </a:xfrm>
          <a:custGeom>
            <a:avLst/>
            <a:gdLst/>
            <a:ahLst/>
            <a:cxnLst/>
            <a:rect l="l" t="t" r="r" b="b"/>
            <a:pathLst>
              <a:path w="418464">
                <a:moveTo>
                  <a:pt x="0" y="0"/>
                </a:moveTo>
                <a:lnTo>
                  <a:pt x="418350" y="0"/>
                </a:lnTo>
              </a:path>
            </a:pathLst>
          </a:custGeom>
          <a:ln w="1268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80" name="object 80"/>
          <p:cNvSpPr/>
          <p:nvPr/>
        </p:nvSpPr>
        <p:spPr>
          <a:xfrm>
            <a:off x="5885192" y="3550978"/>
            <a:ext cx="480695" cy="0"/>
          </a:xfrm>
          <a:custGeom>
            <a:avLst/>
            <a:gdLst/>
            <a:ahLst/>
            <a:cxnLst/>
            <a:rect l="l" t="t" r="r" b="b"/>
            <a:pathLst>
              <a:path w="480695">
                <a:moveTo>
                  <a:pt x="0" y="0"/>
                </a:moveTo>
                <a:lnTo>
                  <a:pt x="480555" y="0"/>
                </a:lnTo>
              </a:path>
            </a:pathLst>
          </a:custGeom>
          <a:ln w="1268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81" name="object 81"/>
          <p:cNvSpPr/>
          <p:nvPr/>
        </p:nvSpPr>
        <p:spPr>
          <a:xfrm>
            <a:off x="5846317" y="3439483"/>
            <a:ext cx="480695" cy="0"/>
          </a:xfrm>
          <a:custGeom>
            <a:avLst/>
            <a:gdLst/>
            <a:ahLst/>
            <a:cxnLst/>
            <a:rect l="l" t="t" r="r" b="b"/>
            <a:pathLst>
              <a:path w="480695">
                <a:moveTo>
                  <a:pt x="0" y="0"/>
                </a:moveTo>
                <a:lnTo>
                  <a:pt x="480555" y="0"/>
                </a:lnTo>
              </a:path>
            </a:pathLst>
          </a:custGeom>
          <a:ln w="1268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82" name="object 82"/>
          <p:cNvSpPr/>
          <p:nvPr/>
        </p:nvSpPr>
        <p:spPr>
          <a:xfrm>
            <a:off x="5846317" y="3386956"/>
            <a:ext cx="480695" cy="0"/>
          </a:xfrm>
          <a:custGeom>
            <a:avLst/>
            <a:gdLst/>
            <a:ahLst/>
            <a:cxnLst/>
            <a:rect l="l" t="t" r="r" b="b"/>
            <a:pathLst>
              <a:path w="480695">
                <a:moveTo>
                  <a:pt x="0" y="0"/>
                </a:moveTo>
                <a:lnTo>
                  <a:pt x="480555" y="0"/>
                </a:lnTo>
              </a:path>
            </a:pathLst>
          </a:custGeom>
          <a:ln w="1268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83" name="object 83"/>
          <p:cNvSpPr/>
          <p:nvPr/>
        </p:nvSpPr>
        <p:spPr>
          <a:xfrm>
            <a:off x="5846317" y="3334429"/>
            <a:ext cx="386080" cy="0"/>
          </a:xfrm>
          <a:custGeom>
            <a:avLst/>
            <a:gdLst/>
            <a:ahLst/>
            <a:cxnLst/>
            <a:rect l="l" t="t" r="r" b="b"/>
            <a:pathLst>
              <a:path w="386079">
                <a:moveTo>
                  <a:pt x="0" y="0"/>
                </a:moveTo>
                <a:lnTo>
                  <a:pt x="385495" y="0"/>
                </a:lnTo>
              </a:path>
            </a:pathLst>
          </a:custGeom>
          <a:ln w="1268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84" name="object 84"/>
          <p:cNvSpPr/>
          <p:nvPr/>
        </p:nvSpPr>
        <p:spPr>
          <a:xfrm>
            <a:off x="5846317" y="3281902"/>
            <a:ext cx="480695" cy="0"/>
          </a:xfrm>
          <a:custGeom>
            <a:avLst/>
            <a:gdLst/>
            <a:ahLst/>
            <a:cxnLst/>
            <a:rect l="l" t="t" r="r" b="b"/>
            <a:pathLst>
              <a:path w="480695">
                <a:moveTo>
                  <a:pt x="0" y="0"/>
                </a:moveTo>
                <a:lnTo>
                  <a:pt x="480555" y="0"/>
                </a:lnTo>
              </a:path>
            </a:pathLst>
          </a:custGeom>
          <a:ln w="1268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85" name="object 85"/>
          <p:cNvSpPr/>
          <p:nvPr/>
        </p:nvSpPr>
        <p:spPr>
          <a:xfrm>
            <a:off x="5846317" y="3229387"/>
            <a:ext cx="480695" cy="0"/>
          </a:xfrm>
          <a:custGeom>
            <a:avLst/>
            <a:gdLst/>
            <a:ahLst/>
            <a:cxnLst/>
            <a:rect l="l" t="t" r="r" b="b"/>
            <a:pathLst>
              <a:path w="480695">
                <a:moveTo>
                  <a:pt x="0" y="0"/>
                </a:moveTo>
                <a:lnTo>
                  <a:pt x="480555" y="0"/>
                </a:lnTo>
              </a:path>
            </a:pathLst>
          </a:custGeom>
          <a:ln w="1268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86" name="object 86"/>
          <p:cNvSpPr/>
          <p:nvPr/>
        </p:nvSpPr>
        <p:spPr>
          <a:xfrm>
            <a:off x="5868441" y="2871692"/>
            <a:ext cx="521970" cy="0"/>
          </a:xfrm>
          <a:custGeom>
            <a:avLst/>
            <a:gdLst/>
            <a:ahLst/>
            <a:cxnLst/>
            <a:rect l="l" t="t" r="r" b="b"/>
            <a:pathLst>
              <a:path w="521970">
                <a:moveTo>
                  <a:pt x="0" y="0"/>
                </a:moveTo>
                <a:lnTo>
                  <a:pt x="521512" y="0"/>
                </a:lnTo>
              </a:path>
            </a:pathLst>
          </a:custGeom>
          <a:ln w="1268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87" name="object 87"/>
          <p:cNvSpPr/>
          <p:nvPr/>
        </p:nvSpPr>
        <p:spPr>
          <a:xfrm>
            <a:off x="5868441" y="2924219"/>
            <a:ext cx="521970" cy="0"/>
          </a:xfrm>
          <a:custGeom>
            <a:avLst/>
            <a:gdLst/>
            <a:ahLst/>
            <a:cxnLst/>
            <a:rect l="l" t="t" r="r" b="b"/>
            <a:pathLst>
              <a:path w="521970">
                <a:moveTo>
                  <a:pt x="0" y="0"/>
                </a:moveTo>
                <a:lnTo>
                  <a:pt x="521512" y="0"/>
                </a:lnTo>
              </a:path>
            </a:pathLst>
          </a:custGeom>
          <a:ln w="1268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88" name="object 88"/>
          <p:cNvSpPr/>
          <p:nvPr/>
        </p:nvSpPr>
        <p:spPr>
          <a:xfrm>
            <a:off x="5868441" y="2976746"/>
            <a:ext cx="521970" cy="0"/>
          </a:xfrm>
          <a:custGeom>
            <a:avLst/>
            <a:gdLst/>
            <a:ahLst/>
            <a:cxnLst/>
            <a:rect l="l" t="t" r="r" b="b"/>
            <a:pathLst>
              <a:path w="521970">
                <a:moveTo>
                  <a:pt x="0" y="0"/>
                </a:moveTo>
                <a:lnTo>
                  <a:pt x="521512" y="0"/>
                </a:lnTo>
              </a:path>
            </a:pathLst>
          </a:custGeom>
          <a:ln w="1268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89" name="object 89"/>
          <p:cNvSpPr/>
          <p:nvPr/>
        </p:nvSpPr>
        <p:spPr>
          <a:xfrm>
            <a:off x="5868441" y="3029261"/>
            <a:ext cx="521970" cy="0"/>
          </a:xfrm>
          <a:custGeom>
            <a:avLst/>
            <a:gdLst/>
            <a:ahLst/>
            <a:cxnLst/>
            <a:rect l="l" t="t" r="r" b="b"/>
            <a:pathLst>
              <a:path w="521970">
                <a:moveTo>
                  <a:pt x="0" y="0"/>
                </a:moveTo>
                <a:lnTo>
                  <a:pt x="521512" y="0"/>
                </a:lnTo>
              </a:path>
            </a:pathLst>
          </a:custGeom>
          <a:ln w="1268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90" name="object 90"/>
          <p:cNvSpPr/>
          <p:nvPr/>
        </p:nvSpPr>
        <p:spPr>
          <a:xfrm>
            <a:off x="5868441" y="3081787"/>
            <a:ext cx="521970" cy="0"/>
          </a:xfrm>
          <a:custGeom>
            <a:avLst/>
            <a:gdLst/>
            <a:ahLst/>
            <a:cxnLst/>
            <a:rect l="l" t="t" r="r" b="b"/>
            <a:pathLst>
              <a:path w="521970">
                <a:moveTo>
                  <a:pt x="0" y="0"/>
                </a:moveTo>
                <a:lnTo>
                  <a:pt x="521512" y="0"/>
                </a:lnTo>
              </a:path>
            </a:pathLst>
          </a:custGeom>
          <a:ln w="1268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91" name="object 91"/>
          <p:cNvSpPr/>
          <p:nvPr/>
        </p:nvSpPr>
        <p:spPr>
          <a:xfrm>
            <a:off x="6143891" y="3266251"/>
            <a:ext cx="632460" cy="1222375"/>
          </a:xfrm>
          <a:custGeom>
            <a:avLst/>
            <a:gdLst/>
            <a:ahLst/>
            <a:cxnLst/>
            <a:rect l="l" t="t" r="r" b="b"/>
            <a:pathLst>
              <a:path w="632459" h="1222375">
                <a:moveTo>
                  <a:pt x="568972" y="0"/>
                </a:moveTo>
                <a:lnTo>
                  <a:pt x="63220" y="0"/>
                </a:lnTo>
                <a:lnTo>
                  <a:pt x="38608" y="4968"/>
                </a:lnTo>
                <a:lnTo>
                  <a:pt x="18513" y="18518"/>
                </a:lnTo>
                <a:lnTo>
                  <a:pt x="4966" y="38613"/>
                </a:lnTo>
                <a:lnTo>
                  <a:pt x="0" y="63220"/>
                </a:lnTo>
                <a:lnTo>
                  <a:pt x="0" y="1159027"/>
                </a:lnTo>
                <a:lnTo>
                  <a:pt x="4966" y="1183634"/>
                </a:lnTo>
                <a:lnTo>
                  <a:pt x="18513" y="1203729"/>
                </a:lnTo>
                <a:lnTo>
                  <a:pt x="38608" y="1217279"/>
                </a:lnTo>
                <a:lnTo>
                  <a:pt x="63220" y="1222248"/>
                </a:lnTo>
                <a:lnTo>
                  <a:pt x="568972" y="1222248"/>
                </a:lnTo>
                <a:lnTo>
                  <a:pt x="593579" y="1217279"/>
                </a:lnTo>
                <a:lnTo>
                  <a:pt x="613675" y="1203729"/>
                </a:lnTo>
                <a:lnTo>
                  <a:pt x="627224" y="1183634"/>
                </a:lnTo>
                <a:lnTo>
                  <a:pt x="627938" y="1180096"/>
                </a:lnTo>
                <a:lnTo>
                  <a:pt x="316090" y="1180096"/>
                </a:lnTo>
                <a:lnTo>
                  <a:pt x="299690" y="1176784"/>
                </a:lnTo>
                <a:lnTo>
                  <a:pt x="286296" y="1167752"/>
                </a:lnTo>
                <a:lnTo>
                  <a:pt x="277264" y="1154357"/>
                </a:lnTo>
                <a:lnTo>
                  <a:pt x="273951" y="1137958"/>
                </a:lnTo>
                <a:lnTo>
                  <a:pt x="277264" y="1121551"/>
                </a:lnTo>
                <a:lnTo>
                  <a:pt x="286296" y="1108152"/>
                </a:lnTo>
                <a:lnTo>
                  <a:pt x="299690" y="1099119"/>
                </a:lnTo>
                <a:lnTo>
                  <a:pt x="316090" y="1095806"/>
                </a:lnTo>
                <a:lnTo>
                  <a:pt x="632193" y="1095806"/>
                </a:lnTo>
                <a:lnTo>
                  <a:pt x="632193" y="1053655"/>
                </a:lnTo>
                <a:lnTo>
                  <a:pt x="42138" y="1053655"/>
                </a:lnTo>
                <a:lnTo>
                  <a:pt x="42138" y="168579"/>
                </a:lnTo>
                <a:lnTo>
                  <a:pt x="632193" y="168579"/>
                </a:lnTo>
                <a:lnTo>
                  <a:pt x="632193" y="105371"/>
                </a:lnTo>
                <a:lnTo>
                  <a:pt x="168516" y="105359"/>
                </a:lnTo>
                <a:lnTo>
                  <a:pt x="147510" y="84289"/>
                </a:lnTo>
                <a:lnTo>
                  <a:pt x="149166" y="76090"/>
                </a:lnTo>
                <a:lnTo>
                  <a:pt x="153682" y="69392"/>
                </a:lnTo>
                <a:lnTo>
                  <a:pt x="160379" y="64876"/>
                </a:lnTo>
                <a:lnTo>
                  <a:pt x="168579" y="63220"/>
                </a:lnTo>
                <a:lnTo>
                  <a:pt x="632193" y="63220"/>
                </a:lnTo>
                <a:lnTo>
                  <a:pt x="627224" y="38613"/>
                </a:lnTo>
                <a:lnTo>
                  <a:pt x="613675" y="18518"/>
                </a:lnTo>
                <a:lnTo>
                  <a:pt x="593579" y="4968"/>
                </a:lnTo>
                <a:lnTo>
                  <a:pt x="568972" y="0"/>
                </a:lnTo>
                <a:close/>
              </a:path>
              <a:path w="632459" h="1222375">
                <a:moveTo>
                  <a:pt x="632193" y="1095806"/>
                </a:moveTo>
                <a:lnTo>
                  <a:pt x="316090" y="1095806"/>
                </a:lnTo>
                <a:lnTo>
                  <a:pt x="332497" y="1099119"/>
                </a:lnTo>
                <a:lnTo>
                  <a:pt x="345895" y="1108152"/>
                </a:lnTo>
                <a:lnTo>
                  <a:pt x="354929" y="1121551"/>
                </a:lnTo>
                <a:lnTo>
                  <a:pt x="358241" y="1137958"/>
                </a:lnTo>
                <a:lnTo>
                  <a:pt x="354929" y="1154357"/>
                </a:lnTo>
                <a:lnTo>
                  <a:pt x="345895" y="1167752"/>
                </a:lnTo>
                <a:lnTo>
                  <a:pt x="332497" y="1176784"/>
                </a:lnTo>
                <a:lnTo>
                  <a:pt x="316090" y="1180096"/>
                </a:lnTo>
                <a:lnTo>
                  <a:pt x="627938" y="1180096"/>
                </a:lnTo>
                <a:lnTo>
                  <a:pt x="632193" y="1159027"/>
                </a:lnTo>
                <a:lnTo>
                  <a:pt x="632193" y="1095806"/>
                </a:lnTo>
                <a:close/>
              </a:path>
              <a:path w="632459" h="1222375">
                <a:moveTo>
                  <a:pt x="632193" y="168579"/>
                </a:moveTo>
                <a:lnTo>
                  <a:pt x="590041" y="168579"/>
                </a:lnTo>
                <a:lnTo>
                  <a:pt x="590041" y="1053655"/>
                </a:lnTo>
                <a:lnTo>
                  <a:pt x="632193" y="1053655"/>
                </a:lnTo>
                <a:lnTo>
                  <a:pt x="632193" y="168579"/>
                </a:lnTo>
                <a:close/>
              </a:path>
              <a:path w="632459" h="1222375">
                <a:moveTo>
                  <a:pt x="252882" y="63220"/>
                </a:moveTo>
                <a:lnTo>
                  <a:pt x="168579" y="63220"/>
                </a:lnTo>
                <a:lnTo>
                  <a:pt x="176786" y="64876"/>
                </a:lnTo>
                <a:lnTo>
                  <a:pt x="183488" y="69392"/>
                </a:lnTo>
                <a:lnTo>
                  <a:pt x="188005" y="76090"/>
                </a:lnTo>
                <a:lnTo>
                  <a:pt x="189661" y="84289"/>
                </a:lnTo>
                <a:lnTo>
                  <a:pt x="188005" y="92497"/>
                </a:lnTo>
                <a:lnTo>
                  <a:pt x="183488" y="99198"/>
                </a:lnTo>
                <a:lnTo>
                  <a:pt x="176786" y="103715"/>
                </a:lnTo>
                <a:lnTo>
                  <a:pt x="168579" y="105371"/>
                </a:lnTo>
                <a:lnTo>
                  <a:pt x="379323" y="105371"/>
                </a:lnTo>
                <a:lnTo>
                  <a:pt x="252882" y="105359"/>
                </a:lnTo>
                <a:lnTo>
                  <a:pt x="231800" y="84289"/>
                </a:lnTo>
                <a:lnTo>
                  <a:pt x="233456" y="76090"/>
                </a:lnTo>
                <a:lnTo>
                  <a:pt x="237974" y="69392"/>
                </a:lnTo>
                <a:lnTo>
                  <a:pt x="244675" y="64876"/>
                </a:lnTo>
                <a:lnTo>
                  <a:pt x="252882" y="63220"/>
                </a:lnTo>
                <a:close/>
              </a:path>
              <a:path w="632459" h="1222375">
                <a:moveTo>
                  <a:pt x="632193" y="63220"/>
                </a:moveTo>
                <a:lnTo>
                  <a:pt x="379323" y="63220"/>
                </a:lnTo>
                <a:lnTo>
                  <a:pt x="387523" y="64876"/>
                </a:lnTo>
                <a:lnTo>
                  <a:pt x="394220" y="69392"/>
                </a:lnTo>
                <a:lnTo>
                  <a:pt x="398736" y="76090"/>
                </a:lnTo>
                <a:lnTo>
                  <a:pt x="400392" y="84289"/>
                </a:lnTo>
                <a:lnTo>
                  <a:pt x="398736" y="92497"/>
                </a:lnTo>
                <a:lnTo>
                  <a:pt x="394220" y="99198"/>
                </a:lnTo>
                <a:lnTo>
                  <a:pt x="387523" y="103715"/>
                </a:lnTo>
                <a:lnTo>
                  <a:pt x="379323" y="105371"/>
                </a:lnTo>
                <a:lnTo>
                  <a:pt x="632193" y="105371"/>
                </a:lnTo>
                <a:lnTo>
                  <a:pt x="632193" y="6322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92" name="object 92"/>
          <p:cNvSpPr/>
          <p:nvPr/>
        </p:nvSpPr>
        <p:spPr>
          <a:xfrm>
            <a:off x="6186032" y="4067037"/>
            <a:ext cx="548005" cy="253365"/>
          </a:xfrm>
          <a:custGeom>
            <a:avLst/>
            <a:gdLst/>
            <a:ahLst/>
            <a:cxnLst/>
            <a:rect l="l" t="t" r="r" b="b"/>
            <a:pathLst>
              <a:path w="548004" h="253364">
                <a:moveTo>
                  <a:pt x="168579" y="0"/>
                </a:moveTo>
                <a:lnTo>
                  <a:pt x="0" y="0"/>
                </a:lnTo>
                <a:lnTo>
                  <a:pt x="0" y="252869"/>
                </a:lnTo>
                <a:lnTo>
                  <a:pt x="547903" y="252869"/>
                </a:lnTo>
                <a:lnTo>
                  <a:pt x="547903" y="189661"/>
                </a:lnTo>
                <a:lnTo>
                  <a:pt x="63220" y="189661"/>
                </a:lnTo>
                <a:lnTo>
                  <a:pt x="55018" y="188003"/>
                </a:lnTo>
                <a:lnTo>
                  <a:pt x="48320" y="183483"/>
                </a:lnTo>
                <a:lnTo>
                  <a:pt x="43806" y="176781"/>
                </a:lnTo>
                <a:lnTo>
                  <a:pt x="42151" y="168579"/>
                </a:lnTo>
                <a:lnTo>
                  <a:pt x="42151" y="84289"/>
                </a:lnTo>
                <a:lnTo>
                  <a:pt x="43807" y="76088"/>
                </a:lnTo>
                <a:lnTo>
                  <a:pt x="48323" y="69386"/>
                </a:lnTo>
                <a:lnTo>
                  <a:pt x="55020" y="64866"/>
                </a:lnTo>
                <a:lnTo>
                  <a:pt x="63220" y="63207"/>
                </a:lnTo>
                <a:lnTo>
                  <a:pt x="547903" y="63207"/>
                </a:lnTo>
                <a:lnTo>
                  <a:pt x="547903" y="21069"/>
                </a:lnTo>
                <a:lnTo>
                  <a:pt x="189661" y="21069"/>
                </a:lnTo>
                <a:lnTo>
                  <a:pt x="181454" y="19413"/>
                </a:lnTo>
                <a:lnTo>
                  <a:pt x="174753" y="14897"/>
                </a:lnTo>
                <a:lnTo>
                  <a:pt x="170236" y="8199"/>
                </a:lnTo>
                <a:lnTo>
                  <a:pt x="168579" y="0"/>
                </a:lnTo>
                <a:close/>
              </a:path>
              <a:path w="548004" h="253364">
                <a:moveTo>
                  <a:pt x="231813" y="63207"/>
                </a:moveTo>
                <a:lnTo>
                  <a:pt x="63220" y="63207"/>
                </a:lnTo>
                <a:lnTo>
                  <a:pt x="147523" y="63220"/>
                </a:lnTo>
                <a:lnTo>
                  <a:pt x="155723" y="64876"/>
                </a:lnTo>
                <a:lnTo>
                  <a:pt x="162420" y="69392"/>
                </a:lnTo>
                <a:lnTo>
                  <a:pt x="166936" y="76090"/>
                </a:lnTo>
                <a:lnTo>
                  <a:pt x="168592" y="84289"/>
                </a:lnTo>
                <a:lnTo>
                  <a:pt x="168592" y="168579"/>
                </a:lnTo>
                <a:lnTo>
                  <a:pt x="166932" y="176786"/>
                </a:lnTo>
                <a:lnTo>
                  <a:pt x="162413" y="183488"/>
                </a:lnTo>
                <a:lnTo>
                  <a:pt x="155714" y="188005"/>
                </a:lnTo>
                <a:lnTo>
                  <a:pt x="147523" y="189661"/>
                </a:lnTo>
                <a:lnTo>
                  <a:pt x="231813" y="189661"/>
                </a:lnTo>
                <a:lnTo>
                  <a:pt x="223605" y="188003"/>
                </a:lnTo>
                <a:lnTo>
                  <a:pt x="216908" y="183483"/>
                </a:lnTo>
                <a:lnTo>
                  <a:pt x="212397" y="176781"/>
                </a:lnTo>
                <a:lnTo>
                  <a:pt x="210743" y="168579"/>
                </a:lnTo>
                <a:lnTo>
                  <a:pt x="210743" y="84289"/>
                </a:lnTo>
                <a:lnTo>
                  <a:pt x="212398" y="76088"/>
                </a:lnTo>
                <a:lnTo>
                  <a:pt x="216911" y="69386"/>
                </a:lnTo>
                <a:lnTo>
                  <a:pt x="223607" y="64866"/>
                </a:lnTo>
                <a:lnTo>
                  <a:pt x="231813" y="63207"/>
                </a:lnTo>
                <a:close/>
              </a:path>
              <a:path w="548004" h="253364">
                <a:moveTo>
                  <a:pt x="547903" y="63207"/>
                </a:moveTo>
                <a:lnTo>
                  <a:pt x="231813" y="63207"/>
                </a:lnTo>
                <a:lnTo>
                  <a:pt x="316102" y="63220"/>
                </a:lnTo>
                <a:lnTo>
                  <a:pt x="324302" y="64876"/>
                </a:lnTo>
                <a:lnTo>
                  <a:pt x="331000" y="69392"/>
                </a:lnTo>
                <a:lnTo>
                  <a:pt x="335516" y="76090"/>
                </a:lnTo>
                <a:lnTo>
                  <a:pt x="337172" y="84289"/>
                </a:lnTo>
                <a:lnTo>
                  <a:pt x="337172" y="168579"/>
                </a:lnTo>
                <a:lnTo>
                  <a:pt x="335512" y="176786"/>
                </a:lnTo>
                <a:lnTo>
                  <a:pt x="330993" y="183488"/>
                </a:lnTo>
                <a:lnTo>
                  <a:pt x="324294" y="188005"/>
                </a:lnTo>
                <a:lnTo>
                  <a:pt x="316102" y="189661"/>
                </a:lnTo>
                <a:lnTo>
                  <a:pt x="400392" y="189661"/>
                </a:lnTo>
                <a:lnTo>
                  <a:pt x="392190" y="188003"/>
                </a:lnTo>
                <a:lnTo>
                  <a:pt x="385492" y="183483"/>
                </a:lnTo>
                <a:lnTo>
                  <a:pt x="380978" y="176781"/>
                </a:lnTo>
                <a:lnTo>
                  <a:pt x="379323" y="168579"/>
                </a:lnTo>
                <a:lnTo>
                  <a:pt x="379323" y="84289"/>
                </a:lnTo>
                <a:lnTo>
                  <a:pt x="380981" y="76088"/>
                </a:lnTo>
                <a:lnTo>
                  <a:pt x="385505" y="69386"/>
                </a:lnTo>
                <a:lnTo>
                  <a:pt x="392193" y="64876"/>
                </a:lnTo>
                <a:lnTo>
                  <a:pt x="400392" y="63220"/>
                </a:lnTo>
                <a:lnTo>
                  <a:pt x="547903" y="63220"/>
                </a:lnTo>
                <a:close/>
              </a:path>
              <a:path w="548004" h="253364">
                <a:moveTo>
                  <a:pt x="547903" y="63220"/>
                </a:moveTo>
                <a:lnTo>
                  <a:pt x="484695" y="63220"/>
                </a:lnTo>
                <a:lnTo>
                  <a:pt x="492895" y="64876"/>
                </a:lnTo>
                <a:lnTo>
                  <a:pt x="499592" y="69392"/>
                </a:lnTo>
                <a:lnTo>
                  <a:pt x="504108" y="76090"/>
                </a:lnTo>
                <a:lnTo>
                  <a:pt x="505764" y="84289"/>
                </a:lnTo>
                <a:lnTo>
                  <a:pt x="505764" y="168579"/>
                </a:lnTo>
                <a:lnTo>
                  <a:pt x="504108" y="176786"/>
                </a:lnTo>
                <a:lnTo>
                  <a:pt x="499592" y="183488"/>
                </a:lnTo>
                <a:lnTo>
                  <a:pt x="492895" y="188005"/>
                </a:lnTo>
                <a:lnTo>
                  <a:pt x="484695" y="189661"/>
                </a:lnTo>
                <a:lnTo>
                  <a:pt x="547903" y="189661"/>
                </a:lnTo>
                <a:lnTo>
                  <a:pt x="547903" y="63220"/>
                </a:lnTo>
                <a:close/>
              </a:path>
              <a:path w="548004" h="253364">
                <a:moveTo>
                  <a:pt x="252882" y="0"/>
                </a:moveTo>
                <a:lnTo>
                  <a:pt x="210731" y="0"/>
                </a:lnTo>
                <a:lnTo>
                  <a:pt x="209074" y="8199"/>
                </a:lnTo>
                <a:lnTo>
                  <a:pt x="204558" y="14897"/>
                </a:lnTo>
                <a:lnTo>
                  <a:pt x="197861" y="19413"/>
                </a:lnTo>
                <a:lnTo>
                  <a:pt x="189661" y="21069"/>
                </a:lnTo>
                <a:lnTo>
                  <a:pt x="273951" y="21069"/>
                </a:lnTo>
                <a:lnTo>
                  <a:pt x="265751" y="19413"/>
                </a:lnTo>
                <a:lnTo>
                  <a:pt x="259054" y="14897"/>
                </a:lnTo>
                <a:lnTo>
                  <a:pt x="254538" y="8199"/>
                </a:lnTo>
                <a:lnTo>
                  <a:pt x="252882" y="0"/>
                </a:lnTo>
                <a:close/>
              </a:path>
              <a:path w="548004" h="253364">
                <a:moveTo>
                  <a:pt x="337172" y="0"/>
                </a:moveTo>
                <a:lnTo>
                  <a:pt x="295033" y="0"/>
                </a:lnTo>
                <a:lnTo>
                  <a:pt x="293377" y="8199"/>
                </a:lnTo>
                <a:lnTo>
                  <a:pt x="288859" y="14897"/>
                </a:lnTo>
                <a:lnTo>
                  <a:pt x="282158" y="19413"/>
                </a:lnTo>
                <a:lnTo>
                  <a:pt x="273951" y="21069"/>
                </a:lnTo>
                <a:lnTo>
                  <a:pt x="358254" y="21069"/>
                </a:lnTo>
                <a:lnTo>
                  <a:pt x="350047" y="19413"/>
                </a:lnTo>
                <a:lnTo>
                  <a:pt x="343346" y="14897"/>
                </a:lnTo>
                <a:lnTo>
                  <a:pt x="338828" y="8199"/>
                </a:lnTo>
                <a:lnTo>
                  <a:pt x="337172" y="0"/>
                </a:lnTo>
                <a:close/>
              </a:path>
              <a:path w="548004" h="253364">
                <a:moveTo>
                  <a:pt x="547903" y="0"/>
                </a:moveTo>
                <a:lnTo>
                  <a:pt x="379310" y="0"/>
                </a:lnTo>
                <a:lnTo>
                  <a:pt x="377662" y="8199"/>
                </a:lnTo>
                <a:lnTo>
                  <a:pt x="373149" y="14897"/>
                </a:lnTo>
                <a:lnTo>
                  <a:pt x="366453" y="19413"/>
                </a:lnTo>
                <a:lnTo>
                  <a:pt x="358254" y="21069"/>
                </a:lnTo>
                <a:lnTo>
                  <a:pt x="547903" y="21069"/>
                </a:lnTo>
                <a:lnTo>
                  <a:pt x="547903" y="0"/>
                </a:lnTo>
                <a:close/>
              </a:path>
            </a:pathLst>
          </a:custGeom>
          <a:solidFill>
            <a:srgbClr val="465765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93" name="object 93"/>
          <p:cNvSpPr/>
          <p:nvPr/>
        </p:nvSpPr>
        <p:spPr>
          <a:xfrm>
            <a:off x="6375692" y="3329470"/>
            <a:ext cx="168910" cy="42545"/>
          </a:xfrm>
          <a:custGeom>
            <a:avLst/>
            <a:gdLst/>
            <a:ahLst/>
            <a:cxnLst/>
            <a:rect l="l" t="t" r="r" b="b"/>
            <a:pathLst>
              <a:path w="168909" h="42545">
                <a:moveTo>
                  <a:pt x="147510" y="0"/>
                </a:moveTo>
                <a:lnTo>
                  <a:pt x="21081" y="0"/>
                </a:lnTo>
                <a:lnTo>
                  <a:pt x="12874" y="1656"/>
                </a:lnTo>
                <a:lnTo>
                  <a:pt x="6173" y="6172"/>
                </a:lnTo>
                <a:lnTo>
                  <a:pt x="1656" y="12869"/>
                </a:lnTo>
                <a:lnTo>
                  <a:pt x="0" y="21069"/>
                </a:lnTo>
                <a:lnTo>
                  <a:pt x="1656" y="29274"/>
                </a:lnTo>
                <a:lnTo>
                  <a:pt x="6173" y="35971"/>
                </a:lnTo>
                <a:lnTo>
                  <a:pt x="12874" y="40484"/>
                </a:lnTo>
                <a:lnTo>
                  <a:pt x="21081" y="42138"/>
                </a:lnTo>
                <a:lnTo>
                  <a:pt x="147510" y="42138"/>
                </a:lnTo>
                <a:lnTo>
                  <a:pt x="155717" y="40484"/>
                </a:lnTo>
                <a:lnTo>
                  <a:pt x="162418" y="35971"/>
                </a:lnTo>
                <a:lnTo>
                  <a:pt x="166936" y="29274"/>
                </a:lnTo>
                <a:lnTo>
                  <a:pt x="168592" y="21069"/>
                </a:lnTo>
                <a:lnTo>
                  <a:pt x="166936" y="12869"/>
                </a:lnTo>
                <a:lnTo>
                  <a:pt x="162418" y="6172"/>
                </a:lnTo>
                <a:lnTo>
                  <a:pt x="155717" y="1656"/>
                </a:lnTo>
                <a:lnTo>
                  <a:pt x="147510" y="0"/>
                </a:lnTo>
                <a:close/>
              </a:path>
            </a:pathLst>
          </a:custGeom>
          <a:solidFill>
            <a:srgbClr val="464655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94" name="object 94"/>
          <p:cNvSpPr/>
          <p:nvPr/>
        </p:nvSpPr>
        <p:spPr>
          <a:xfrm>
            <a:off x="6417843" y="4362058"/>
            <a:ext cx="84289" cy="8428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95" name="object 95"/>
          <p:cNvSpPr/>
          <p:nvPr/>
        </p:nvSpPr>
        <p:spPr>
          <a:xfrm>
            <a:off x="6396774" y="4130256"/>
            <a:ext cx="127000" cy="127000"/>
          </a:xfrm>
          <a:custGeom>
            <a:avLst/>
            <a:gdLst/>
            <a:ahLst/>
            <a:cxnLst/>
            <a:rect l="l" t="t" r="r" b="b"/>
            <a:pathLst>
              <a:path w="127000" h="127000">
                <a:moveTo>
                  <a:pt x="105359" y="0"/>
                </a:moveTo>
                <a:lnTo>
                  <a:pt x="21069" y="0"/>
                </a:lnTo>
                <a:lnTo>
                  <a:pt x="12864" y="1656"/>
                </a:lnTo>
                <a:lnTo>
                  <a:pt x="6167" y="6172"/>
                </a:lnTo>
                <a:lnTo>
                  <a:pt x="1654" y="12869"/>
                </a:lnTo>
                <a:lnTo>
                  <a:pt x="0" y="21069"/>
                </a:lnTo>
                <a:lnTo>
                  <a:pt x="0" y="105359"/>
                </a:lnTo>
                <a:lnTo>
                  <a:pt x="1654" y="113566"/>
                </a:lnTo>
                <a:lnTo>
                  <a:pt x="6167" y="120267"/>
                </a:lnTo>
                <a:lnTo>
                  <a:pt x="12864" y="124784"/>
                </a:lnTo>
                <a:lnTo>
                  <a:pt x="21069" y="126441"/>
                </a:lnTo>
                <a:lnTo>
                  <a:pt x="105359" y="126441"/>
                </a:lnTo>
                <a:lnTo>
                  <a:pt x="113559" y="124784"/>
                </a:lnTo>
                <a:lnTo>
                  <a:pt x="120256" y="120267"/>
                </a:lnTo>
                <a:lnTo>
                  <a:pt x="124772" y="113566"/>
                </a:lnTo>
                <a:lnTo>
                  <a:pt x="126428" y="105359"/>
                </a:lnTo>
                <a:lnTo>
                  <a:pt x="63207" y="105359"/>
                </a:lnTo>
                <a:lnTo>
                  <a:pt x="46808" y="102046"/>
                </a:lnTo>
                <a:lnTo>
                  <a:pt x="33413" y="93014"/>
                </a:lnTo>
                <a:lnTo>
                  <a:pt x="24381" y="79620"/>
                </a:lnTo>
                <a:lnTo>
                  <a:pt x="21069" y="63220"/>
                </a:lnTo>
                <a:lnTo>
                  <a:pt x="24381" y="46813"/>
                </a:lnTo>
                <a:lnTo>
                  <a:pt x="33413" y="33415"/>
                </a:lnTo>
                <a:lnTo>
                  <a:pt x="46808" y="24381"/>
                </a:lnTo>
                <a:lnTo>
                  <a:pt x="63207" y="21069"/>
                </a:lnTo>
                <a:lnTo>
                  <a:pt x="126428" y="21069"/>
                </a:lnTo>
                <a:lnTo>
                  <a:pt x="124772" y="12869"/>
                </a:lnTo>
                <a:lnTo>
                  <a:pt x="120256" y="6172"/>
                </a:lnTo>
                <a:lnTo>
                  <a:pt x="113559" y="1656"/>
                </a:lnTo>
                <a:lnTo>
                  <a:pt x="105359" y="0"/>
                </a:lnTo>
                <a:close/>
              </a:path>
              <a:path w="127000" h="127000">
                <a:moveTo>
                  <a:pt x="126428" y="21069"/>
                </a:moveTo>
                <a:lnTo>
                  <a:pt x="63207" y="21069"/>
                </a:lnTo>
                <a:lnTo>
                  <a:pt x="79614" y="24381"/>
                </a:lnTo>
                <a:lnTo>
                  <a:pt x="93013" y="33415"/>
                </a:lnTo>
                <a:lnTo>
                  <a:pt x="102046" y="46813"/>
                </a:lnTo>
                <a:lnTo>
                  <a:pt x="105359" y="63220"/>
                </a:lnTo>
                <a:lnTo>
                  <a:pt x="102046" y="79620"/>
                </a:lnTo>
                <a:lnTo>
                  <a:pt x="93013" y="93014"/>
                </a:lnTo>
                <a:lnTo>
                  <a:pt x="79614" y="102046"/>
                </a:lnTo>
                <a:lnTo>
                  <a:pt x="63207" y="105359"/>
                </a:lnTo>
                <a:lnTo>
                  <a:pt x="126428" y="105359"/>
                </a:lnTo>
                <a:lnTo>
                  <a:pt x="126428" y="21069"/>
                </a:lnTo>
                <a:close/>
              </a:path>
            </a:pathLst>
          </a:custGeom>
          <a:solidFill>
            <a:srgbClr val="63AFDB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96" name="object 96"/>
          <p:cNvSpPr/>
          <p:nvPr/>
        </p:nvSpPr>
        <p:spPr>
          <a:xfrm>
            <a:off x="6565355" y="4130245"/>
            <a:ext cx="126442" cy="12645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97" name="object 97"/>
          <p:cNvSpPr/>
          <p:nvPr/>
        </p:nvSpPr>
        <p:spPr>
          <a:xfrm>
            <a:off x="6228183" y="4130259"/>
            <a:ext cx="126442" cy="12644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98" name="object 98"/>
          <p:cNvSpPr/>
          <p:nvPr/>
        </p:nvSpPr>
        <p:spPr>
          <a:xfrm>
            <a:off x="6417843" y="4151325"/>
            <a:ext cx="84455" cy="84455"/>
          </a:xfrm>
          <a:custGeom>
            <a:avLst/>
            <a:gdLst/>
            <a:ahLst/>
            <a:cxnLst/>
            <a:rect l="l" t="t" r="r" b="b"/>
            <a:pathLst>
              <a:path w="84454" h="84454">
                <a:moveTo>
                  <a:pt x="42138" y="0"/>
                </a:moveTo>
                <a:lnTo>
                  <a:pt x="25738" y="3312"/>
                </a:lnTo>
                <a:lnTo>
                  <a:pt x="12344" y="12345"/>
                </a:lnTo>
                <a:lnTo>
                  <a:pt x="3312" y="25744"/>
                </a:lnTo>
                <a:lnTo>
                  <a:pt x="0" y="42151"/>
                </a:lnTo>
                <a:lnTo>
                  <a:pt x="3312" y="58556"/>
                </a:lnTo>
                <a:lnTo>
                  <a:pt x="12344" y="71950"/>
                </a:lnTo>
                <a:lnTo>
                  <a:pt x="25738" y="80979"/>
                </a:lnTo>
                <a:lnTo>
                  <a:pt x="42138" y="84289"/>
                </a:lnTo>
                <a:lnTo>
                  <a:pt x="58550" y="80979"/>
                </a:lnTo>
                <a:lnTo>
                  <a:pt x="71948" y="71950"/>
                </a:lnTo>
                <a:lnTo>
                  <a:pt x="80979" y="58556"/>
                </a:lnTo>
                <a:lnTo>
                  <a:pt x="84289" y="42151"/>
                </a:lnTo>
                <a:lnTo>
                  <a:pt x="80979" y="25744"/>
                </a:lnTo>
                <a:lnTo>
                  <a:pt x="71948" y="12345"/>
                </a:lnTo>
                <a:lnTo>
                  <a:pt x="58550" y="3312"/>
                </a:lnTo>
                <a:lnTo>
                  <a:pt x="42138" y="0"/>
                </a:lnTo>
                <a:close/>
              </a:path>
            </a:pathLst>
          </a:custGeom>
          <a:solidFill>
            <a:srgbClr val="465765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99" name="object 99"/>
          <p:cNvSpPr/>
          <p:nvPr/>
        </p:nvSpPr>
        <p:spPr>
          <a:xfrm>
            <a:off x="7538199" y="5964380"/>
            <a:ext cx="466725" cy="220345"/>
          </a:xfrm>
          <a:custGeom>
            <a:avLst/>
            <a:gdLst/>
            <a:ahLst/>
            <a:cxnLst/>
            <a:rect l="l" t="t" r="r" b="b"/>
            <a:pathLst>
              <a:path w="466725" h="220345">
                <a:moveTo>
                  <a:pt x="331800" y="0"/>
                </a:moveTo>
                <a:lnTo>
                  <a:pt x="0" y="0"/>
                </a:lnTo>
                <a:lnTo>
                  <a:pt x="0" y="110629"/>
                </a:lnTo>
                <a:lnTo>
                  <a:pt x="9960" y="154615"/>
                </a:lnTo>
                <a:lnTo>
                  <a:pt x="36949" y="189223"/>
                </a:lnTo>
                <a:lnTo>
                  <a:pt x="76622" y="211878"/>
                </a:lnTo>
                <a:lnTo>
                  <a:pt x="124637" y="220002"/>
                </a:lnTo>
                <a:lnTo>
                  <a:pt x="466318" y="220002"/>
                </a:lnTo>
                <a:lnTo>
                  <a:pt x="466318" y="139052"/>
                </a:lnTo>
                <a:lnTo>
                  <a:pt x="459254" y="97407"/>
                </a:lnTo>
                <a:lnTo>
                  <a:pt x="439746" y="59524"/>
                </a:lnTo>
                <a:lnTo>
                  <a:pt x="410318" y="28558"/>
                </a:lnTo>
                <a:lnTo>
                  <a:pt x="373495" y="7665"/>
                </a:lnTo>
                <a:lnTo>
                  <a:pt x="331800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00" name="object 100"/>
          <p:cNvSpPr/>
          <p:nvPr/>
        </p:nvSpPr>
        <p:spPr>
          <a:xfrm>
            <a:off x="8033487" y="5964380"/>
            <a:ext cx="466725" cy="220345"/>
          </a:xfrm>
          <a:custGeom>
            <a:avLst/>
            <a:gdLst/>
            <a:ahLst/>
            <a:cxnLst/>
            <a:rect l="l" t="t" r="r" b="b"/>
            <a:pathLst>
              <a:path w="466725" h="220345">
                <a:moveTo>
                  <a:pt x="331800" y="0"/>
                </a:moveTo>
                <a:lnTo>
                  <a:pt x="0" y="0"/>
                </a:lnTo>
                <a:lnTo>
                  <a:pt x="0" y="110629"/>
                </a:lnTo>
                <a:lnTo>
                  <a:pt x="9960" y="154615"/>
                </a:lnTo>
                <a:lnTo>
                  <a:pt x="36947" y="189223"/>
                </a:lnTo>
                <a:lnTo>
                  <a:pt x="76616" y="211878"/>
                </a:lnTo>
                <a:lnTo>
                  <a:pt x="124625" y="220002"/>
                </a:lnTo>
                <a:lnTo>
                  <a:pt x="466318" y="220002"/>
                </a:lnTo>
                <a:lnTo>
                  <a:pt x="466318" y="139052"/>
                </a:lnTo>
                <a:lnTo>
                  <a:pt x="459253" y="97407"/>
                </a:lnTo>
                <a:lnTo>
                  <a:pt x="439743" y="59524"/>
                </a:lnTo>
                <a:lnTo>
                  <a:pt x="410313" y="28558"/>
                </a:lnTo>
                <a:lnTo>
                  <a:pt x="373490" y="7665"/>
                </a:lnTo>
                <a:lnTo>
                  <a:pt x="331800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01" name="object 101"/>
          <p:cNvSpPr/>
          <p:nvPr/>
        </p:nvSpPr>
        <p:spPr>
          <a:xfrm>
            <a:off x="8129946" y="2225398"/>
            <a:ext cx="2126411" cy="2132671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02" name="object 102"/>
          <p:cNvSpPr/>
          <p:nvPr/>
        </p:nvSpPr>
        <p:spPr>
          <a:xfrm>
            <a:off x="8552916" y="5964380"/>
            <a:ext cx="1014730" cy="220345"/>
          </a:xfrm>
          <a:custGeom>
            <a:avLst/>
            <a:gdLst/>
            <a:ahLst/>
            <a:cxnLst/>
            <a:rect l="l" t="t" r="r" b="b"/>
            <a:pathLst>
              <a:path w="1014729" h="220345">
                <a:moveTo>
                  <a:pt x="880186" y="0"/>
                </a:moveTo>
                <a:lnTo>
                  <a:pt x="0" y="0"/>
                </a:lnTo>
                <a:lnTo>
                  <a:pt x="0" y="110629"/>
                </a:lnTo>
                <a:lnTo>
                  <a:pt x="9960" y="154615"/>
                </a:lnTo>
                <a:lnTo>
                  <a:pt x="36949" y="189223"/>
                </a:lnTo>
                <a:lnTo>
                  <a:pt x="76622" y="211878"/>
                </a:lnTo>
                <a:lnTo>
                  <a:pt x="124637" y="220002"/>
                </a:lnTo>
                <a:lnTo>
                  <a:pt x="1014704" y="220002"/>
                </a:lnTo>
                <a:lnTo>
                  <a:pt x="1014704" y="139052"/>
                </a:lnTo>
                <a:lnTo>
                  <a:pt x="1007640" y="97407"/>
                </a:lnTo>
                <a:lnTo>
                  <a:pt x="988132" y="59524"/>
                </a:lnTo>
                <a:lnTo>
                  <a:pt x="958704" y="28558"/>
                </a:lnTo>
                <a:lnTo>
                  <a:pt x="921881" y="7665"/>
                </a:lnTo>
                <a:lnTo>
                  <a:pt x="880186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03" name="object 103"/>
          <p:cNvSpPr txBox="1"/>
          <p:nvPr/>
        </p:nvSpPr>
        <p:spPr>
          <a:xfrm>
            <a:off x="8629537" y="6014594"/>
            <a:ext cx="916940" cy="125032"/>
          </a:xfrm>
          <a:prstGeom prst="rect">
            <a:avLst/>
          </a:prstGeom>
        </p:spPr>
        <p:txBody>
          <a:bodyPr vert="horz" wrap="square" lIns="0" tIns="17143" rIns="0" bIns="0" rtlCol="0">
            <a:spAutoFit/>
          </a:bodyPr>
          <a:lstStyle/>
          <a:p>
            <a:pPr marL="12698">
              <a:spcBef>
                <a:spcPts val="135"/>
              </a:spcBef>
            </a:pPr>
            <a:r>
              <a:rPr sz="700" b="1" spc="44" dirty="0">
                <a:latin typeface="Candara" panose="020E0502030303020204" pitchFamily="34" charset="0"/>
                <a:cs typeface="Trebuchet MS"/>
              </a:rPr>
              <a:t>BPJS </a:t>
            </a:r>
            <a:r>
              <a:rPr sz="700" b="1" spc="65" dirty="0">
                <a:latin typeface="Candara" panose="020E0502030303020204" pitchFamily="34" charset="0"/>
                <a:cs typeface="Trebuchet MS"/>
              </a:rPr>
              <a:t>KES </a:t>
            </a:r>
            <a:r>
              <a:rPr sz="700" b="1" spc="100" dirty="0">
                <a:latin typeface="Candara" panose="020E0502030303020204" pitchFamily="34" charset="0"/>
                <a:cs typeface="Trebuchet MS"/>
              </a:rPr>
              <a:t>&amp;</a:t>
            </a:r>
            <a:r>
              <a:rPr sz="700" b="1" spc="-105" dirty="0">
                <a:latin typeface="Candara" panose="020E0502030303020204" pitchFamily="34" charset="0"/>
                <a:cs typeface="Trebuchet MS"/>
              </a:rPr>
              <a:t> </a:t>
            </a:r>
            <a:r>
              <a:rPr sz="700" b="1" spc="80" dirty="0">
                <a:latin typeface="Candara" panose="020E0502030303020204" pitchFamily="34" charset="0"/>
                <a:cs typeface="Trebuchet MS"/>
              </a:rPr>
              <a:t>NAKER</a:t>
            </a:r>
            <a:endParaRPr sz="700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104" name="object 104"/>
          <p:cNvSpPr/>
          <p:nvPr/>
        </p:nvSpPr>
        <p:spPr>
          <a:xfrm>
            <a:off x="7538199" y="6230736"/>
            <a:ext cx="985519" cy="220345"/>
          </a:xfrm>
          <a:custGeom>
            <a:avLst/>
            <a:gdLst/>
            <a:ahLst/>
            <a:cxnLst/>
            <a:rect l="l" t="t" r="r" b="b"/>
            <a:pathLst>
              <a:path w="985520" h="220345">
                <a:moveTo>
                  <a:pt x="850912" y="0"/>
                </a:moveTo>
                <a:lnTo>
                  <a:pt x="0" y="0"/>
                </a:lnTo>
                <a:lnTo>
                  <a:pt x="0" y="110627"/>
                </a:lnTo>
                <a:lnTo>
                  <a:pt x="9960" y="154613"/>
                </a:lnTo>
                <a:lnTo>
                  <a:pt x="36949" y="189222"/>
                </a:lnTo>
                <a:lnTo>
                  <a:pt x="76622" y="211875"/>
                </a:lnTo>
                <a:lnTo>
                  <a:pt x="124637" y="219999"/>
                </a:lnTo>
                <a:lnTo>
                  <a:pt x="985431" y="219999"/>
                </a:lnTo>
                <a:lnTo>
                  <a:pt x="985431" y="139057"/>
                </a:lnTo>
                <a:lnTo>
                  <a:pt x="978367" y="97410"/>
                </a:lnTo>
                <a:lnTo>
                  <a:pt x="958859" y="59525"/>
                </a:lnTo>
                <a:lnTo>
                  <a:pt x="929431" y="28559"/>
                </a:lnTo>
                <a:lnTo>
                  <a:pt x="892607" y="7665"/>
                </a:lnTo>
                <a:lnTo>
                  <a:pt x="850912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05" name="object 105"/>
          <p:cNvSpPr txBox="1"/>
          <p:nvPr/>
        </p:nvSpPr>
        <p:spPr>
          <a:xfrm>
            <a:off x="7614819" y="6014593"/>
            <a:ext cx="837565" cy="399466"/>
          </a:xfrm>
          <a:prstGeom prst="rect">
            <a:avLst/>
          </a:prstGeom>
        </p:spPr>
        <p:txBody>
          <a:bodyPr vert="horz" wrap="square" lIns="0" tIns="17143" rIns="0" bIns="0" rtlCol="0">
            <a:spAutoFit/>
          </a:bodyPr>
          <a:lstStyle/>
          <a:p>
            <a:pPr marL="12698">
              <a:spcBef>
                <a:spcPts val="135"/>
              </a:spcBef>
              <a:tabLst>
                <a:tab pos="507274" algn="l"/>
              </a:tabLst>
            </a:pPr>
            <a:r>
              <a:rPr sz="700" b="1" spc="90" dirty="0">
                <a:latin typeface="Candara" panose="020E0502030303020204" pitchFamily="34" charset="0"/>
                <a:cs typeface="Trebuchet MS"/>
              </a:rPr>
              <a:t>NPWP	</a:t>
            </a:r>
            <a:r>
              <a:rPr sz="700" b="1" spc="50" dirty="0">
                <a:latin typeface="Candara" panose="020E0502030303020204" pitchFamily="34" charset="0"/>
                <a:cs typeface="Trebuchet MS"/>
              </a:rPr>
              <a:t>RPTKA</a:t>
            </a:r>
            <a:endParaRPr sz="700" dirty="0">
              <a:latin typeface="Candara" panose="020E0502030303020204" pitchFamily="34" charset="0"/>
              <a:cs typeface="Trebuchet MS"/>
            </a:endParaRPr>
          </a:p>
          <a:p>
            <a:pPr>
              <a:spcBef>
                <a:spcPts val="50"/>
              </a:spcBef>
            </a:pPr>
            <a:endParaRPr sz="1000" dirty="0">
              <a:latin typeface="Candara" panose="020E0502030303020204" pitchFamily="34" charset="0"/>
              <a:cs typeface="Times New Roman"/>
            </a:endParaRPr>
          </a:p>
          <a:p>
            <a:pPr marL="12698"/>
            <a:r>
              <a:rPr sz="700" b="1" spc="40" dirty="0">
                <a:latin typeface="Candara" panose="020E0502030303020204" pitchFamily="34" charset="0"/>
                <a:cs typeface="Trebuchet MS"/>
              </a:rPr>
              <a:t>FASILITAS</a:t>
            </a:r>
            <a:r>
              <a:rPr sz="700" b="1" spc="-25" dirty="0">
                <a:latin typeface="Candara" panose="020E0502030303020204" pitchFamily="34" charset="0"/>
                <a:cs typeface="Trebuchet MS"/>
              </a:rPr>
              <a:t> </a:t>
            </a:r>
            <a:r>
              <a:rPr sz="700" b="1" spc="50" dirty="0">
                <a:latin typeface="Candara" panose="020E0502030303020204" pitchFamily="34" charset="0"/>
                <a:cs typeface="Trebuchet MS"/>
              </a:rPr>
              <a:t>FISKAL</a:t>
            </a:r>
            <a:endParaRPr sz="700" dirty="0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106" name="object 106"/>
          <p:cNvSpPr/>
          <p:nvPr/>
        </p:nvSpPr>
        <p:spPr>
          <a:xfrm>
            <a:off x="8552915" y="6230736"/>
            <a:ext cx="1061720" cy="220345"/>
          </a:xfrm>
          <a:custGeom>
            <a:avLst/>
            <a:gdLst/>
            <a:ahLst/>
            <a:cxnLst/>
            <a:rect l="l" t="t" r="r" b="b"/>
            <a:pathLst>
              <a:path w="1061720" h="220345">
                <a:moveTo>
                  <a:pt x="927112" y="0"/>
                </a:moveTo>
                <a:lnTo>
                  <a:pt x="0" y="0"/>
                </a:lnTo>
                <a:lnTo>
                  <a:pt x="0" y="110627"/>
                </a:lnTo>
                <a:lnTo>
                  <a:pt x="9960" y="154613"/>
                </a:lnTo>
                <a:lnTo>
                  <a:pt x="36949" y="189222"/>
                </a:lnTo>
                <a:lnTo>
                  <a:pt x="76622" y="211875"/>
                </a:lnTo>
                <a:lnTo>
                  <a:pt x="124637" y="219999"/>
                </a:lnTo>
                <a:lnTo>
                  <a:pt x="1061631" y="219999"/>
                </a:lnTo>
                <a:lnTo>
                  <a:pt x="1061631" y="139057"/>
                </a:lnTo>
                <a:lnTo>
                  <a:pt x="1054566" y="97410"/>
                </a:lnTo>
                <a:lnTo>
                  <a:pt x="1035055" y="59525"/>
                </a:lnTo>
                <a:lnTo>
                  <a:pt x="1005625" y="28559"/>
                </a:lnTo>
                <a:lnTo>
                  <a:pt x="968802" y="7665"/>
                </a:lnTo>
                <a:lnTo>
                  <a:pt x="927112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07" name="object 107"/>
          <p:cNvSpPr txBox="1"/>
          <p:nvPr/>
        </p:nvSpPr>
        <p:spPr>
          <a:xfrm>
            <a:off x="8629538" y="6280955"/>
            <a:ext cx="922655" cy="125032"/>
          </a:xfrm>
          <a:prstGeom prst="rect">
            <a:avLst/>
          </a:prstGeom>
        </p:spPr>
        <p:txBody>
          <a:bodyPr vert="horz" wrap="square" lIns="0" tIns="17143" rIns="0" bIns="0" rtlCol="0">
            <a:spAutoFit/>
          </a:bodyPr>
          <a:lstStyle/>
          <a:p>
            <a:pPr marL="12698">
              <a:spcBef>
                <a:spcPts val="135"/>
              </a:spcBef>
            </a:pPr>
            <a:r>
              <a:rPr sz="700" b="1" spc="100" dirty="0">
                <a:latin typeface="Candara" panose="020E0502030303020204" pitchFamily="34" charset="0"/>
                <a:cs typeface="Trebuchet MS"/>
              </a:rPr>
              <a:t>IZIN </a:t>
            </a:r>
            <a:r>
              <a:rPr sz="700" b="1" spc="90" dirty="0">
                <a:latin typeface="Candara" panose="020E0502030303020204" pitchFamily="34" charset="0"/>
                <a:cs typeface="Trebuchet MS"/>
              </a:rPr>
              <a:t>USAHA</a:t>
            </a:r>
            <a:r>
              <a:rPr sz="700" b="1" spc="-100" dirty="0">
                <a:latin typeface="Candara" panose="020E0502030303020204" pitchFamily="34" charset="0"/>
                <a:cs typeface="Trebuchet MS"/>
              </a:rPr>
              <a:t> </a:t>
            </a:r>
            <a:r>
              <a:rPr sz="700" b="1" spc="50" dirty="0">
                <a:latin typeface="Candara" panose="020E0502030303020204" pitchFamily="34" charset="0"/>
                <a:cs typeface="Trebuchet MS"/>
              </a:rPr>
              <a:t>(SIUP)</a:t>
            </a:r>
            <a:endParaRPr sz="700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108" name="object 108"/>
          <p:cNvSpPr txBox="1"/>
          <p:nvPr/>
        </p:nvSpPr>
        <p:spPr>
          <a:xfrm>
            <a:off x="9040802" y="4164750"/>
            <a:ext cx="1156335" cy="135934"/>
          </a:xfrm>
          <a:prstGeom prst="rect">
            <a:avLst/>
          </a:prstGeom>
        </p:spPr>
        <p:txBody>
          <a:bodyPr vert="horz" wrap="square" lIns="0" tIns="12698" rIns="0" bIns="0" rtlCol="0">
            <a:spAutoFit/>
          </a:bodyPr>
          <a:lstStyle/>
          <a:p>
            <a:pPr marL="12698">
              <a:spcBef>
                <a:spcPts val="100"/>
              </a:spcBef>
            </a:pPr>
            <a:r>
              <a:rPr sz="800" b="1" spc="55" dirty="0">
                <a:latin typeface="Candara" panose="020E0502030303020204" pitchFamily="34" charset="0"/>
                <a:cs typeface="Trebuchet MS"/>
              </a:rPr>
              <a:t>AKSES</a:t>
            </a:r>
            <a:r>
              <a:rPr sz="800" b="1" spc="-30" dirty="0">
                <a:latin typeface="Candara" panose="020E0502030303020204" pitchFamily="34" charset="0"/>
                <a:cs typeface="Trebuchet MS"/>
              </a:rPr>
              <a:t> </a:t>
            </a:r>
            <a:r>
              <a:rPr sz="800" b="1" spc="65" dirty="0">
                <a:latin typeface="Candara" panose="020E0502030303020204" pitchFamily="34" charset="0"/>
                <a:cs typeface="Trebuchet MS"/>
              </a:rPr>
              <a:t>KEPABEANAN</a:t>
            </a:r>
            <a:endParaRPr sz="800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109" name="object 109"/>
          <p:cNvSpPr txBox="1"/>
          <p:nvPr/>
        </p:nvSpPr>
        <p:spPr>
          <a:xfrm>
            <a:off x="9768677" y="3418282"/>
            <a:ext cx="239395" cy="155170"/>
          </a:xfrm>
          <a:prstGeom prst="rect">
            <a:avLst/>
          </a:prstGeom>
        </p:spPr>
        <p:txBody>
          <a:bodyPr vert="horz" wrap="square" lIns="0" tIns="16507" rIns="0" bIns="0" rtlCol="0">
            <a:spAutoFit/>
          </a:bodyPr>
          <a:lstStyle/>
          <a:p>
            <a:pPr marL="12698">
              <a:spcBef>
                <a:spcPts val="130"/>
              </a:spcBef>
            </a:pPr>
            <a:r>
              <a:rPr sz="900" b="1" spc="86" dirty="0">
                <a:latin typeface="Candara" panose="020E0502030303020204" pitchFamily="34" charset="0"/>
                <a:cs typeface="Trebuchet MS"/>
              </a:rPr>
              <a:t>API</a:t>
            </a:r>
            <a:endParaRPr sz="900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110" name="object 110"/>
          <p:cNvSpPr/>
          <p:nvPr/>
        </p:nvSpPr>
        <p:spPr>
          <a:xfrm>
            <a:off x="8584742" y="2596904"/>
            <a:ext cx="211075" cy="229863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1" name="object 111"/>
          <p:cNvSpPr/>
          <p:nvPr/>
        </p:nvSpPr>
        <p:spPr>
          <a:xfrm>
            <a:off x="9433483" y="2210791"/>
            <a:ext cx="541020" cy="290830"/>
          </a:xfrm>
          <a:custGeom>
            <a:avLst/>
            <a:gdLst/>
            <a:ahLst/>
            <a:cxnLst/>
            <a:rect l="l" t="t" r="r" b="b"/>
            <a:pathLst>
              <a:path w="541020" h="290830">
                <a:moveTo>
                  <a:pt x="540588" y="0"/>
                </a:moveTo>
                <a:lnTo>
                  <a:pt x="177723" y="0"/>
                </a:lnTo>
                <a:lnTo>
                  <a:pt x="131468" y="7114"/>
                </a:lnTo>
                <a:lnTo>
                  <a:pt x="89291" y="26848"/>
                </a:lnTo>
                <a:lnTo>
                  <a:pt x="53124" y="56789"/>
                </a:lnTo>
                <a:lnTo>
                  <a:pt x="24898" y="94525"/>
                </a:lnTo>
                <a:lnTo>
                  <a:pt x="6546" y="137643"/>
                </a:lnTo>
                <a:lnTo>
                  <a:pt x="0" y="183730"/>
                </a:lnTo>
                <a:lnTo>
                  <a:pt x="0" y="290677"/>
                </a:lnTo>
                <a:lnTo>
                  <a:pt x="375920" y="290677"/>
                </a:lnTo>
                <a:lnTo>
                  <a:pt x="427373" y="283735"/>
                </a:lnTo>
                <a:lnTo>
                  <a:pt x="472501" y="264070"/>
                </a:lnTo>
                <a:lnTo>
                  <a:pt x="508370" y="233427"/>
                </a:lnTo>
                <a:lnTo>
                  <a:pt x="532044" y="193547"/>
                </a:lnTo>
                <a:lnTo>
                  <a:pt x="540588" y="146176"/>
                </a:lnTo>
                <a:lnTo>
                  <a:pt x="540588" y="0"/>
                </a:lnTo>
                <a:close/>
              </a:path>
            </a:pathLst>
          </a:custGeom>
          <a:solidFill>
            <a:srgbClr val="00B297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2" name="object 112"/>
          <p:cNvSpPr txBox="1"/>
          <p:nvPr/>
        </p:nvSpPr>
        <p:spPr>
          <a:xfrm>
            <a:off x="9589452" y="2281226"/>
            <a:ext cx="267970" cy="154527"/>
          </a:xfrm>
          <a:prstGeom prst="rect">
            <a:avLst/>
          </a:prstGeom>
        </p:spPr>
        <p:txBody>
          <a:bodyPr vert="horz" wrap="square" lIns="0" tIns="15872" rIns="0" bIns="0" rtlCol="0">
            <a:spAutoFit/>
          </a:bodyPr>
          <a:lstStyle/>
          <a:p>
            <a:pPr marL="12698">
              <a:spcBef>
                <a:spcPts val="125"/>
              </a:spcBef>
            </a:pPr>
            <a:r>
              <a:rPr sz="900" b="1" spc="50" dirty="0">
                <a:latin typeface="Candara" panose="020E0502030303020204" pitchFamily="34" charset="0"/>
                <a:cs typeface="Trebuchet MS"/>
              </a:rPr>
              <a:t>TDP</a:t>
            </a:r>
            <a:endParaRPr sz="900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116" name="object 116"/>
          <p:cNvSpPr/>
          <p:nvPr/>
        </p:nvSpPr>
        <p:spPr>
          <a:xfrm>
            <a:off x="6186032" y="3425395"/>
            <a:ext cx="548005" cy="632460"/>
          </a:xfrm>
          <a:custGeom>
            <a:avLst/>
            <a:gdLst/>
            <a:ahLst/>
            <a:cxnLst/>
            <a:rect l="l" t="t" r="r" b="b"/>
            <a:pathLst>
              <a:path w="548004" h="632460">
                <a:moveTo>
                  <a:pt x="547916" y="0"/>
                </a:moveTo>
                <a:lnTo>
                  <a:pt x="0" y="0"/>
                </a:lnTo>
                <a:lnTo>
                  <a:pt x="0" y="632193"/>
                </a:lnTo>
                <a:lnTo>
                  <a:pt x="168592" y="632193"/>
                </a:lnTo>
                <a:lnTo>
                  <a:pt x="170248" y="623993"/>
                </a:lnTo>
                <a:lnTo>
                  <a:pt x="174764" y="617296"/>
                </a:lnTo>
                <a:lnTo>
                  <a:pt x="181461" y="612780"/>
                </a:lnTo>
                <a:lnTo>
                  <a:pt x="189661" y="611124"/>
                </a:lnTo>
                <a:lnTo>
                  <a:pt x="547916" y="611124"/>
                </a:lnTo>
                <a:lnTo>
                  <a:pt x="547916" y="0"/>
                </a:lnTo>
                <a:close/>
              </a:path>
              <a:path w="548004" h="632460">
                <a:moveTo>
                  <a:pt x="273964" y="611124"/>
                </a:moveTo>
                <a:lnTo>
                  <a:pt x="189661" y="611124"/>
                </a:lnTo>
                <a:lnTo>
                  <a:pt x="197868" y="612780"/>
                </a:lnTo>
                <a:lnTo>
                  <a:pt x="204570" y="617296"/>
                </a:lnTo>
                <a:lnTo>
                  <a:pt x="209087" y="623993"/>
                </a:lnTo>
                <a:lnTo>
                  <a:pt x="210743" y="632193"/>
                </a:lnTo>
                <a:lnTo>
                  <a:pt x="252882" y="632193"/>
                </a:lnTo>
                <a:lnTo>
                  <a:pt x="254538" y="623993"/>
                </a:lnTo>
                <a:lnTo>
                  <a:pt x="259056" y="617296"/>
                </a:lnTo>
                <a:lnTo>
                  <a:pt x="265757" y="612780"/>
                </a:lnTo>
                <a:lnTo>
                  <a:pt x="273964" y="611124"/>
                </a:lnTo>
                <a:close/>
              </a:path>
              <a:path w="548004" h="632460">
                <a:moveTo>
                  <a:pt x="358254" y="611124"/>
                </a:moveTo>
                <a:lnTo>
                  <a:pt x="273964" y="611124"/>
                </a:lnTo>
                <a:lnTo>
                  <a:pt x="282164" y="612780"/>
                </a:lnTo>
                <a:lnTo>
                  <a:pt x="288861" y="617296"/>
                </a:lnTo>
                <a:lnTo>
                  <a:pt x="293377" y="623993"/>
                </a:lnTo>
                <a:lnTo>
                  <a:pt x="295033" y="632193"/>
                </a:lnTo>
                <a:lnTo>
                  <a:pt x="337185" y="632193"/>
                </a:lnTo>
                <a:lnTo>
                  <a:pt x="338841" y="623993"/>
                </a:lnTo>
                <a:lnTo>
                  <a:pt x="343357" y="617296"/>
                </a:lnTo>
                <a:lnTo>
                  <a:pt x="350054" y="612780"/>
                </a:lnTo>
                <a:lnTo>
                  <a:pt x="358254" y="611124"/>
                </a:lnTo>
                <a:close/>
              </a:path>
              <a:path w="548004" h="632460">
                <a:moveTo>
                  <a:pt x="547916" y="611124"/>
                </a:moveTo>
                <a:lnTo>
                  <a:pt x="358254" y="611124"/>
                </a:lnTo>
                <a:lnTo>
                  <a:pt x="366459" y="612780"/>
                </a:lnTo>
                <a:lnTo>
                  <a:pt x="373156" y="617296"/>
                </a:lnTo>
                <a:lnTo>
                  <a:pt x="377669" y="623993"/>
                </a:lnTo>
                <a:lnTo>
                  <a:pt x="379323" y="632193"/>
                </a:lnTo>
                <a:lnTo>
                  <a:pt x="547916" y="632193"/>
                </a:lnTo>
                <a:lnTo>
                  <a:pt x="547916" y="611124"/>
                </a:lnTo>
                <a:close/>
              </a:path>
            </a:pathLst>
          </a:custGeom>
          <a:solidFill>
            <a:srgbClr val="465765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7" name="object 117"/>
          <p:cNvSpPr/>
          <p:nvPr/>
        </p:nvSpPr>
        <p:spPr>
          <a:xfrm>
            <a:off x="6387136" y="3622631"/>
            <a:ext cx="259079" cy="0"/>
          </a:xfrm>
          <a:custGeom>
            <a:avLst/>
            <a:gdLst/>
            <a:ahLst/>
            <a:cxnLst/>
            <a:rect l="l" t="t" r="r" b="b"/>
            <a:pathLst>
              <a:path w="259079">
                <a:moveTo>
                  <a:pt x="0" y="0"/>
                </a:moveTo>
                <a:lnTo>
                  <a:pt x="258889" y="0"/>
                </a:lnTo>
              </a:path>
            </a:pathLst>
          </a:custGeom>
          <a:ln w="22898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8" name="object 118"/>
          <p:cNvSpPr/>
          <p:nvPr/>
        </p:nvSpPr>
        <p:spPr>
          <a:xfrm>
            <a:off x="6387136" y="3703237"/>
            <a:ext cx="259079" cy="0"/>
          </a:xfrm>
          <a:custGeom>
            <a:avLst/>
            <a:gdLst/>
            <a:ahLst/>
            <a:cxnLst/>
            <a:rect l="l" t="t" r="r" b="b"/>
            <a:pathLst>
              <a:path w="259079">
                <a:moveTo>
                  <a:pt x="0" y="0"/>
                </a:moveTo>
                <a:lnTo>
                  <a:pt x="258889" y="0"/>
                </a:lnTo>
              </a:path>
            </a:pathLst>
          </a:custGeom>
          <a:ln w="22898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9" name="object 119"/>
          <p:cNvSpPr/>
          <p:nvPr/>
        </p:nvSpPr>
        <p:spPr>
          <a:xfrm>
            <a:off x="6387136" y="3783844"/>
            <a:ext cx="259079" cy="0"/>
          </a:xfrm>
          <a:custGeom>
            <a:avLst/>
            <a:gdLst/>
            <a:ahLst/>
            <a:cxnLst/>
            <a:rect l="l" t="t" r="r" b="b"/>
            <a:pathLst>
              <a:path w="259079">
                <a:moveTo>
                  <a:pt x="0" y="0"/>
                </a:moveTo>
                <a:lnTo>
                  <a:pt x="258889" y="0"/>
                </a:lnTo>
              </a:path>
            </a:pathLst>
          </a:custGeom>
          <a:ln w="22898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0" name="object 120"/>
          <p:cNvSpPr/>
          <p:nvPr/>
        </p:nvSpPr>
        <p:spPr>
          <a:xfrm>
            <a:off x="6387136" y="3864444"/>
            <a:ext cx="259079" cy="0"/>
          </a:xfrm>
          <a:custGeom>
            <a:avLst/>
            <a:gdLst/>
            <a:ahLst/>
            <a:cxnLst/>
            <a:rect l="l" t="t" r="r" b="b"/>
            <a:pathLst>
              <a:path w="259079">
                <a:moveTo>
                  <a:pt x="0" y="0"/>
                </a:moveTo>
                <a:lnTo>
                  <a:pt x="258889" y="0"/>
                </a:lnTo>
              </a:path>
            </a:pathLst>
          </a:custGeom>
          <a:ln w="22885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1" name="object 121"/>
          <p:cNvSpPr/>
          <p:nvPr/>
        </p:nvSpPr>
        <p:spPr>
          <a:xfrm>
            <a:off x="6303544" y="3837077"/>
            <a:ext cx="55245" cy="55244"/>
          </a:xfrm>
          <a:custGeom>
            <a:avLst/>
            <a:gdLst/>
            <a:ahLst/>
            <a:cxnLst/>
            <a:rect l="l" t="t" r="r" b="b"/>
            <a:pathLst>
              <a:path w="55245" h="55245">
                <a:moveTo>
                  <a:pt x="0" y="54737"/>
                </a:moveTo>
                <a:lnTo>
                  <a:pt x="54724" y="54737"/>
                </a:lnTo>
                <a:lnTo>
                  <a:pt x="54724" y="0"/>
                </a:lnTo>
                <a:lnTo>
                  <a:pt x="0" y="0"/>
                </a:lnTo>
                <a:lnTo>
                  <a:pt x="0" y="54737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2" name="object 122"/>
          <p:cNvSpPr/>
          <p:nvPr/>
        </p:nvSpPr>
        <p:spPr>
          <a:xfrm>
            <a:off x="6303544" y="3756484"/>
            <a:ext cx="55245" cy="55244"/>
          </a:xfrm>
          <a:custGeom>
            <a:avLst/>
            <a:gdLst/>
            <a:ahLst/>
            <a:cxnLst/>
            <a:rect l="l" t="t" r="r" b="b"/>
            <a:pathLst>
              <a:path w="55245" h="55245">
                <a:moveTo>
                  <a:pt x="0" y="54724"/>
                </a:moveTo>
                <a:lnTo>
                  <a:pt x="54724" y="54724"/>
                </a:lnTo>
                <a:lnTo>
                  <a:pt x="54724" y="0"/>
                </a:lnTo>
                <a:lnTo>
                  <a:pt x="0" y="0"/>
                </a:lnTo>
                <a:lnTo>
                  <a:pt x="0" y="54724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3" name="object 123"/>
          <p:cNvSpPr/>
          <p:nvPr/>
        </p:nvSpPr>
        <p:spPr>
          <a:xfrm>
            <a:off x="6303544" y="3675863"/>
            <a:ext cx="55245" cy="55244"/>
          </a:xfrm>
          <a:custGeom>
            <a:avLst/>
            <a:gdLst/>
            <a:ahLst/>
            <a:cxnLst/>
            <a:rect l="l" t="t" r="r" b="b"/>
            <a:pathLst>
              <a:path w="55245" h="55245">
                <a:moveTo>
                  <a:pt x="0" y="54737"/>
                </a:moveTo>
                <a:lnTo>
                  <a:pt x="54724" y="54737"/>
                </a:lnTo>
                <a:lnTo>
                  <a:pt x="54724" y="0"/>
                </a:lnTo>
                <a:lnTo>
                  <a:pt x="0" y="0"/>
                </a:lnTo>
                <a:lnTo>
                  <a:pt x="0" y="54737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4" name="object 124"/>
          <p:cNvSpPr/>
          <p:nvPr/>
        </p:nvSpPr>
        <p:spPr>
          <a:xfrm>
            <a:off x="6303544" y="3595270"/>
            <a:ext cx="55245" cy="55244"/>
          </a:xfrm>
          <a:custGeom>
            <a:avLst/>
            <a:gdLst/>
            <a:ahLst/>
            <a:cxnLst/>
            <a:rect l="l" t="t" r="r" b="b"/>
            <a:pathLst>
              <a:path w="55245" h="55245">
                <a:moveTo>
                  <a:pt x="0" y="54724"/>
                </a:moveTo>
                <a:lnTo>
                  <a:pt x="54724" y="54724"/>
                </a:lnTo>
                <a:lnTo>
                  <a:pt x="54724" y="0"/>
                </a:lnTo>
                <a:lnTo>
                  <a:pt x="0" y="0"/>
                </a:lnTo>
                <a:lnTo>
                  <a:pt x="0" y="54724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5" name="object 125"/>
          <p:cNvSpPr/>
          <p:nvPr/>
        </p:nvSpPr>
        <p:spPr>
          <a:xfrm>
            <a:off x="6310505" y="3606214"/>
            <a:ext cx="40006" cy="34290"/>
          </a:xfrm>
          <a:custGeom>
            <a:avLst/>
            <a:gdLst/>
            <a:ahLst/>
            <a:cxnLst/>
            <a:rect l="l" t="t" r="r" b="b"/>
            <a:pathLst>
              <a:path w="40004" h="34289">
                <a:moveTo>
                  <a:pt x="6972" y="12928"/>
                </a:moveTo>
                <a:lnTo>
                  <a:pt x="0" y="19900"/>
                </a:lnTo>
                <a:lnTo>
                  <a:pt x="12941" y="33832"/>
                </a:lnTo>
                <a:lnTo>
                  <a:pt x="27869" y="18897"/>
                </a:lnTo>
                <a:lnTo>
                  <a:pt x="12941" y="18897"/>
                </a:lnTo>
                <a:lnTo>
                  <a:pt x="6972" y="12928"/>
                </a:lnTo>
                <a:close/>
              </a:path>
              <a:path w="40004" h="34289">
                <a:moveTo>
                  <a:pt x="32842" y="0"/>
                </a:moveTo>
                <a:lnTo>
                  <a:pt x="12941" y="18897"/>
                </a:lnTo>
                <a:lnTo>
                  <a:pt x="27869" y="18897"/>
                </a:lnTo>
                <a:lnTo>
                  <a:pt x="39801" y="6959"/>
                </a:lnTo>
                <a:lnTo>
                  <a:pt x="32842" y="0"/>
                </a:lnTo>
                <a:close/>
              </a:path>
            </a:pathLst>
          </a:custGeom>
          <a:solidFill>
            <a:srgbClr val="40596B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6" name="object 126"/>
          <p:cNvSpPr/>
          <p:nvPr/>
        </p:nvSpPr>
        <p:spPr>
          <a:xfrm>
            <a:off x="6311506" y="3686811"/>
            <a:ext cx="40006" cy="33020"/>
          </a:xfrm>
          <a:custGeom>
            <a:avLst/>
            <a:gdLst/>
            <a:ahLst/>
            <a:cxnLst/>
            <a:rect l="l" t="t" r="r" b="b"/>
            <a:pathLst>
              <a:path w="40004" h="33020">
                <a:moveTo>
                  <a:pt x="6959" y="12941"/>
                </a:moveTo>
                <a:lnTo>
                  <a:pt x="0" y="19913"/>
                </a:lnTo>
                <a:lnTo>
                  <a:pt x="12928" y="32842"/>
                </a:lnTo>
                <a:lnTo>
                  <a:pt x="27387" y="18923"/>
                </a:lnTo>
                <a:lnTo>
                  <a:pt x="12928" y="18923"/>
                </a:lnTo>
                <a:lnTo>
                  <a:pt x="6959" y="12941"/>
                </a:lnTo>
                <a:close/>
              </a:path>
              <a:path w="40004" h="33020">
                <a:moveTo>
                  <a:pt x="32829" y="0"/>
                </a:moveTo>
                <a:lnTo>
                  <a:pt x="12928" y="18923"/>
                </a:lnTo>
                <a:lnTo>
                  <a:pt x="27387" y="18923"/>
                </a:lnTo>
                <a:lnTo>
                  <a:pt x="39801" y="6972"/>
                </a:lnTo>
                <a:lnTo>
                  <a:pt x="32829" y="0"/>
                </a:lnTo>
                <a:close/>
              </a:path>
            </a:pathLst>
          </a:custGeom>
          <a:solidFill>
            <a:srgbClr val="40596B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7" name="object 127"/>
          <p:cNvSpPr/>
          <p:nvPr/>
        </p:nvSpPr>
        <p:spPr>
          <a:xfrm>
            <a:off x="6311506" y="3762514"/>
            <a:ext cx="40006" cy="33020"/>
          </a:xfrm>
          <a:custGeom>
            <a:avLst/>
            <a:gdLst/>
            <a:ahLst/>
            <a:cxnLst/>
            <a:rect l="l" t="t" r="r" b="b"/>
            <a:pathLst>
              <a:path w="40004" h="33020">
                <a:moveTo>
                  <a:pt x="6959" y="12928"/>
                </a:moveTo>
                <a:lnTo>
                  <a:pt x="0" y="19900"/>
                </a:lnTo>
                <a:lnTo>
                  <a:pt x="12928" y="32842"/>
                </a:lnTo>
                <a:lnTo>
                  <a:pt x="27393" y="18910"/>
                </a:lnTo>
                <a:lnTo>
                  <a:pt x="12928" y="18910"/>
                </a:lnTo>
                <a:lnTo>
                  <a:pt x="6959" y="12928"/>
                </a:lnTo>
                <a:close/>
              </a:path>
              <a:path w="40004" h="33020">
                <a:moveTo>
                  <a:pt x="32829" y="0"/>
                </a:moveTo>
                <a:lnTo>
                  <a:pt x="12928" y="18910"/>
                </a:lnTo>
                <a:lnTo>
                  <a:pt x="27393" y="18910"/>
                </a:lnTo>
                <a:lnTo>
                  <a:pt x="39801" y="6959"/>
                </a:lnTo>
                <a:lnTo>
                  <a:pt x="32829" y="0"/>
                </a:lnTo>
                <a:close/>
              </a:path>
            </a:pathLst>
          </a:custGeom>
          <a:solidFill>
            <a:srgbClr val="40596B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8" name="object 128"/>
          <p:cNvSpPr/>
          <p:nvPr/>
        </p:nvSpPr>
        <p:spPr>
          <a:xfrm>
            <a:off x="6311506" y="3844544"/>
            <a:ext cx="40006" cy="33020"/>
          </a:xfrm>
          <a:custGeom>
            <a:avLst/>
            <a:gdLst/>
            <a:ahLst/>
            <a:cxnLst/>
            <a:rect l="l" t="t" r="r" b="b"/>
            <a:pathLst>
              <a:path w="40004" h="33020">
                <a:moveTo>
                  <a:pt x="6959" y="12941"/>
                </a:moveTo>
                <a:lnTo>
                  <a:pt x="0" y="19900"/>
                </a:lnTo>
                <a:lnTo>
                  <a:pt x="12928" y="32842"/>
                </a:lnTo>
                <a:lnTo>
                  <a:pt x="27393" y="18910"/>
                </a:lnTo>
                <a:lnTo>
                  <a:pt x="12928" y="18910"/>
                </a:lnTo>
                <a:lnTo>
                  <a:pt x="6959" y="12941"/>
                </a:lnTo>
                <a:close/>
              </a:path>
              <a:path w="40004" h="33020">
                <a:moveTo>
                  <a:pt x="32829" y="0"/>
                </a:moveTo>
                <a:lnTo>
                  <a:pt x="12928" y="18910"/>
                </a:lnTo>
                <a:lnTo>
                  <a:pt x="27393" y="18910"/>
                </a:lnTo>
                <a:lnTo>
                  <a:pt x="39801" y="6959"/>
                </a:lnTo>
                <a:lnTo>
                  <a:pt x="32829" y="0"/>
                </a:lnTo>
                <a:close/>
              </a:path>
            </a:pathLst>
          </a:custGeom>
          <a:solidFill>
            <a:srgbClr val="40596B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39" name="Title 13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ndara" panose="020E0502030303020204" pitchFamily="34" charset="0"/>
              </a:rPr>
              <a:t>1</a:t>
            </a:r>
            <a:r>
              <a:rPr lang="id-ID" dirty="0">
                <a:latin typeface="Candara" panose="020E0502030303020204" pitchFamily="34" charset="0"/>
              </a:rPr>
              <a:t>. </a:t>
            </a:r>
            <a:r>
              <a:rPr lang="en-US" dirty="0">
                <a:latin typeface="Candara" panose="020E0502030303020204" pitchFamily="34" charset="0"/>
              </a:rPr>
              <a:t>PENDAFTARAN: </a:t>
            </a:r>
            <a:r>
              <a:rPr lang="id-ID" dirty="0">
                <a:latin typeface="Candara" panose="020E0502030303020204" pitchFamily="34" charset="0"/>
              </a:rPr>
              <a:t>P</a:t>
            </a:r>
            <a:r>
              <a:rPr lang="en-US" dirty="0">
                <a:latin typeface="Candara" panose="020E0502030303020204" pitchFamily="34" charset="0"/>
              </a:rPr>
              <a:t>ENERBITAN NOMOR INDUK BERUSAHA</a:t>
            </a:r>
            <a:endParaRPr lang="id-ID" dirty="0">
              <a:latin typeface="Candara" panose="020E0502030303020204" pitchFamily="34" charset="0"/>
            </a:endParaRPr>
          </a:p>
        </p:txBody>
      </p:sp>
      <p:sp>
        <p:nvSpPr>
          <p:cNvPr id="129" name="Slide Number Placeholder 128"/>
          <p:cNvSpPr>
            <a:spLocks noGrp="1"/>
          </p:cNvSpPr>
          <p:nvPr>
            <p:ph type="sldNum" sz="quarter" idx="4294967295"/>
          </p:nvPr>
        </p:nvSpPr>
        <p:spPr>
          <a:xfrm>
            <a:off x="8234363" y="7034213"/>
            <a:ext cx="2459037" cy="276225"/>
          </a:xfrm>
        </p:spPr>
        <p:txBody>
          <a:bodyPr/>
          <a:lstStyle/>
          <a:p>
            <a:fld id="{B6F15528-21DE-4FAA-801E-634DDDAF4B2B}" type="slidenum">
              <a:rPr lang="id-ID" smtClean="0">
                <a:solidFill>
                  <a:schemeClr val="tx1"/>
                </a:solidFill>
                <a:latin typeface="Candara" panose="020E0502030303020204" pitchFamily="34" charset="0"/>
              </a:rPr>
              <a:pPr/>
              <a:t>16</a:t>
            </a:fld>
            <a:endParaRPr lang="id-ID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787145" y="1134448"/>
            <a:ext cx="7217780" cy="67709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id-ID" b="1" dirty="0">
                <a:latin typeface="Candara" panose="020E0502030303020204" pitchFamily="34" charset="0"/>
              </a:rPr>
              <a:t>Nomor Induk Berusaha (NIB) adalah </a:t>
            </a:r>
            <a:r>
              <a:rPr lang="id-ID" sz="2000" b="1" dirty="0">
                <a:solidFill>
                  <a:srgbClr val="FF0000"/>
                </a:solidFill>
                <a:latin typeface="Candara" panose="020E0502030303020204" pitchFamily="34" charset="0"/>
              </a:rPr>
              <a:t>IDENTITAS PELAKU USAHA</a:t>
            </a:r>
            <a:r>
              <a:rPr lang="id-ID" b="1" dirty="0">
                <a:latin typeface="Candara" panose="020E0502030303020204" pitchFamily="34" charset="0"/>
              </a:rPr>
              <a:t> dalam  rangka pelaksanaan kegiatan berusaha sesuai bidang usahanya.</a:t>
            </a:r>
          </a:p>
        </p:txBody>
      </p:sp>
      <p:sp>
        <p:nvSpPr>
          <p:cNvPr id="130" name="TextBox 129"/>
          <p:cNvSpPr txBox="1"/>
          <p:nvPr/>
        </p:nvSpPr>
        <p:spPr>
          <a:xfrm>
            <a:off x="393700" y="4933379"/>
            <a:ext cx="325342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500" b="1" dirty="0">
                <a:solidFill>
                  <a:srgbClr val="FF0000"/>
                </a:solidFill>
                <a:latin typeface="Candara" panose="020E0502030303020204" pitchFamily="34" charset="0"/>
              </a:rPr>
              <a:t>         Log-in melalui </a:t>
            </a:r>
            <a:r>
              <a:rPr lang="en-US" sz="1500" b="1" dirty="0">
                <a:solidFill>
                  <a:srgbClr val="FF0000"/>
                </a:solidFill>
                <a:latin typeface="Candara" panose="020E0502030303020204" pitchFamily="34" charset="0"/>
              </a:rPr>
              <a:t>https://</a:t>
            </a:r>
            <a:r>
              <a:rPr lang="id-ID" sz="1500" b="1" dirty="0">
                <a:solidFill>
                  <a:srgbClr val="FF0000"/>
                </a:solidFill>
                <a:latin typeface="Candara" panose="020E0502030303020204" pitchFamily="34" charset="0"/>
              </a:rPr>
              <a:t>oss.go.id</a:t>
            </a:r>
          </a:p>
        </p:txBody>
      </p:sp>
      <p:sp>
        <p:nvSpPr>
          <p:cNvPr id="133" name="TextBox 132"/>
          <p:cNvSpPr txBox="1"/>
          <p:nvPr/>
        </p:nvSpPr>
        <p:spPr>
          <a:xfrm>
            <a:off x="4279900" y="4888200"/>
            <a:ext cx="3028363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500" b="1" dirty="0">
                <a:solidFill>
                  <a:srgbClr val="FF0000"/>
                </a:solidFill>
                <a:latin typeface="Candara" panose="020E0502030303020204" pitchFamily="34" charset="0"/>
              </a:rPr>
              <a:t>Pelaku usaha mengisi: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d-ID" sz="1500" b="1" dirty="0">
                <a:solidFill>
                  <a:srgbClr val="FF0000"/>
                </a:solidFill>
                <a:latin typeface="Candara" panose="020E0502030303020204" pitchFamily="34" charset="0"/>
              </a:rPr>
              <a:t>Data perusahaan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b="1" dirty="0" err="1">
                <a:solidFill>
                  <a:srgbClr val="FF0000"/>
                </a:solidFill>
                <a:latin typeface="Candara" panose="020E0502030303020204" pitchFamily="34" charset="0"/>
              </a:rPr>
              <a:t>Permodalan</a:t>
            </a:r>
            <a:endParaRPr lang="id-ID" sz="1500" b="1" dirty="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d-ID" sz="1500" b="1" dirty="0">
                <a:solidFill>
                  <a:srgbClr val="FF0000"/>
                </a:solidFill>
                <a:latin typeface="Candara" panose="020E0502030303020204" pitchFamily="34" charset="0"/>
              </a:rPr>
              <a:t>Data Akta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d-ID" sz="1500" b="1" dirty="0">
                <a:solidFill>
                  <a:srgbClr val="FF0000"/>
                </a:solidFill>
                <a:latin typeface="Candara" panose="020E0502030303020204" pitchFamily="34" charset="0"/>
              </a:rPr>
              <a:t>Data Pengurus dan Pemegang Saham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d-ID" sz="1500" b="1" dirty="0">
                <a:solidFill>
                  <a:srgbClr val="FF0000"/>
                </a:solidFill>
                <a:latin typeface="Candara" panose="020E0502030303020204" pitchFamily="34" charset="0"/>
              </a:rPr>
              <a:t>Maksud dan Tujuan Kegiatan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d-ID" sz="1500" b="1" dirty="0">
                <a:solidFill>
                  <a:srgbClr val="FF0000"/>
                </a:solidFill>
                <a:latin typeface="Candara" panose="020E0502030303020204" pitchFamily="34" charset="0"/>
              </a:rPr>
              <a:t>Data Usaha</a:t>
            </a:r>
            <a:r>
              <a:rPr lang="en-US" sz="1500" b="1" dirty="0">
                <a:solidFill>
                  <a:srgbClr val="FF0000"/>
                </a:solidFill>
                <a:latin typeface="Candara" panose="020E0502030303020204" pitchFamily="34" charset="0"/>
              </a:rPr>
              <a:t> (</a:t>
            </a:r>
            <a:r>
              <a:rPr lang="en-US" sz="1500" b="1" dirty="0" err="1">
                <a:solidFill>
                  <a:srgbClr val="FF0000"/>
                </a:solidFill>
                <a:latin typeface="Candara" panose="020E0502030303020204" pitchFamily="34" charset="0"/>
              </a:rPr>
              <a:t>Kapasitas</a:t>
            </a:r>
            <a:r>
              <a:rPr lang="en-US" sz="1500" b="1" dirty="0">
                <a:solidFill>
                  <a:srgbClr val="FF0000"/>
                </a:solidFill>
                <a:latin typeface="Candara" panose="020E0502030303020204" pitchFamily="34" charset="0"/>
              </a:rPr>
              <a:t>, </a:t>
            </a:r>
            <a:r>
              <a:rPr lang="en-US" sz="1500" b="1" dirty="0" err="1">
                <a:solidFill>
                  <a:srgbClr val="FF0000"/>
                </a:solidFill>
                <a:latin typeface="Candara" panose="020E0502030303020204" pitchFamily="34" charset="0"/>
              </a:rPr>
              <a:t>dan</a:t>
            </a:r>
            <a:r>
              <a:rPr lang="en-US" sz="1500" b="1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500" b="1" dirty="0" err="1">
                <a:solidFill>
                  <a:srgbClr val="FF0000"/>
                </a:solidFill>
                <a:latin typeface="Candara" panose="020E0502030303020204" pitchFamily="34" charset="0"/>
              </a:rPr>
              <a:t>lainnya</a:t>
            </a:r>
            <a:r>
              <a:rPr lang="en-US" sz="1500" b="1" dirty="0">
                <a:solidFill>
                  <a:srgbClr val="FF0000"/>
                </a:solidFill>
                <a:latin typeface="Candara" panose="020E0502030303020204" pitchFamily="34" charset="0"/>
              </a:rPr>
              <a:t>)</a:t>
            </a:r>
            <a:endParaRPr lang="id-ID" sz="1500" b="1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7408126" y="4600166"/>
            <a:ext cx="3259874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buFont typeface="Arial" pitchFamily="34" charset="0"/>
              <a:buChar char="•"/>
            </a:pPr>
            <a:r>
              <a:rPr lang="id-ID" sz="1500" b="1" dirty="0">
                <a:solidFill>
                  <a:srgbClr val="FF0000"/>
                </a:solidFill>
                <a:latin typeface="Candara" panose="020E0502030303020204" pitchFamily="34" charset="0"/>
              </a:rPr>
              <a:t>Nomor Induk  Berusaha (NIB) diterbitkan</a:t>
            </a:r>
          </a:p>
          <a:p>
            <a:pPr marL="177800" indent="-177800">
              <a:buFont typeface="Arial" pitchFamily="34" charset="0"/>
              <a:buChar char="•"/>
            </a:pPr>
            <a:r>
              <a:rPr lang="id-ID" sz="1500" b="1" dirty="0">
                <a:solidFill>
                  <a:srgbClr val="FF0000"/>
                </a:solidFill>
                <a:latin typeface="Candara" panose="020E0502030303020204" pitchFamily="34" charset="0"/>
              </a:rPr>
              <a:t>Dokumen pendaftaran lainnya dapat diterbitkan (jika diperlukan)</a:t>
            </a:r>
          </a:p>
          <a:p>
            <a:endParaRPr lang="id-ID" sz="1500" b="1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141" name="TextBox 140"/>
          <p:cNvSpPr txBox="1"/>
          <p:nvPr/>
        </p:nvSpPr>
        <p:spPr>
          <a:xfrm>
            <a:off x="-800" y="7329815"/>
            <a:ext cx="3137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100" i="1" dirty="0">
                <a:latin typeface="Candara" panose="020E0502030303020204" pitchFamily="34" charset="0"/>
              </a:rPr>
              <a:t>Sumber: Kantor Kemenko Perekonomian, 2018</a:t>
            </a:r>
          </a:p>
        </p:txBody>
      </p: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7205484" y="4379978"/>
            <a:ext cx="578486" cy="170180"/>
          </a:xfrm>
          <a:custGeom>
            <a:avLst/>
            <a:gdLst/>
            <a:ahLst/>
            <a:cxnLst/>
            <a:rect l="l" t="t" r="r" b="b"/>
            <a:pathLst>
              <a:path w="578484" h="170179">
                <a:moveTo>
                  <a:pt x="0" y="169608"/>
                </a:moveTo>
                <a:lnTo>
                  <a:pt x="578421" y="169608"/>
                </a:lnTo>
                <a:lnTo>
                  <a:pt x="578421" y="0"/>
                </a:lnTo>
                <a:lnTo>
                  <a:pt x="0" y="0"/>
                </a:lnTo>
                <a:lnTo>
                  <a:pt x="0" y="169608"/>
                </a:lnTo>
                <a:close/>
              </a:path>
            </a:pathLst>
          </a:custGeom>
          <a:solidFill>
            <a:srgbClr val="CCD0D2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070661" y="4549573"/>
            <a:ext cx="848359" cy="135255"/>
          </a:xfrm>
          <a:custGeom>
            <a:avLst/>
            <a:gdLst/>
            <a:ahLst/>
            <a:cxnLst/>
            <a:rect l="l" t="t" r="r" b="b"/>
            <a:pathLst>
              <a:path w="848359" h="135254">
                <a:moveTo>
                  <a:pt x="780656" y="0"/>
                </a:moveTo>
                <a:lnTo>
                  <a:pt x="67411" y="0"/>
                </a:lnTo>
                <a:lnTo>
                  <a:pt x="41287" y="5335"/>
                </a:lnTo>
                <a:lnTo>
                  <a:pt x="19846" y="19846"/>
                </a:lnTo>
                <a:lnTo>
                  <a:pt x="5335" y="41287"/>
                </a:lnTo>
                <a:lnTo>
                  <a:pt x="0" y="67411"/>
                </a:lnTo>
                <a:lnTo>
                  <a:pt x="5335" y="93541"/>
                </a:lnTo>
                <a:lnTo>
                  <a:pt x="19846" y="114981"/>
                </a:lnTo>
                <a:lnTo>
                  <a:pt x="41287" y="129489"/>
                </a:lnTo>
                <a:lnTo>
                  <a:pt x="67411" y="134823"/>
                </a:lnTo>
                <a:lnTo>
                  <a:pt x="780656" y="134823"/>
                </a:lnTo>
                <a:lnTo>
                  <a:pt x="806785" y="129489"/>
                </a:lnTo>
                <a:lnTo>
                  <a:pt x="828225" y="114981"/>
                </a:lnTo>
                <a:lnTo>
                  <a:pt x="842733" y="93541"/>
                </a:lnTo>
                <a:lnTo>
                  <a:pt x="848067" y="67411"/>
                </a:lnTo>
                <a:lnTo>
                  <a:pt x="842733" y="41287"/>
                </a:lnTo>
                <a:lnTo>
                  <a:pt x="828225" y="19846"/>
                </a:lnTo>
                <a:lnTo>
                  <a:pt x="806785" y="5335"/>
                </a:lnTo>
                <a:lnTo>
                  <a:pt x="780656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6390057" y="2681671"/>
            <a:ext cx="2174875" cy="1517015"/>
          </a:xfrm>
          <a:custGeom>
            <a:avLst/>
            <a:gdLst/>
            <a:ahLst/>
            <a:cxnLst/>
            <a:rect l="l" t="t" r="r" b="b"/>
            <a:pathLst>
              <a:path w="2174875" h="1517014">
                <a:moveTo>
                  <a:pt x="2072297" y="0"/>
                </a:moveTo>
                <a:lnTo>
                  <a:pt x="102196" y="0"/>
                </a:lnTo>
                <a:lnTo>
                  <a:pt x="62373" y="8019"/>
                </a:lnTo>
                <a:lnTo>
                  <a:pt x="29891" y="29902"/>
                </a:lnTo>
                <a:lnTo>
                  <a:pt x="8011" y="62386"/>
                </a:lnTo>
                <a:lnTo>
                  <a:pt x="0" y="102209"/>
                </a:lnTo>
                <a:lnTo>
                  <a:pt x="0" y="1474330"/>
                </a:lnTo>
                <a:lnTo>
                  <a:pt x="48489" y="1488064"/>
                </a:lnTo>
                <a:lnTo>
                  <a:pt x="105664" y="1493926"/>
                </a:lnTo>
                <a:lnTo>
                  <a:pt x="226148" y="1501463"/>
                </a:lnTo>
                <a:lnTo>
                  <a:pt x="326277" y="1505650"/>
                </a:lnTo>
                <a:lnTo>
                  <a:pt x="563760" y="1512015"/>
                </a:lnTo>
                <a:lnTo>
                  <a:pt x="1051017" y="1516705"/>
                </a:lnTo>
                <a:lnTo>
                  <a:pt x="1123489" y="1516705"/>
                </a:lnTo>
                <a:lnTo>
                  <a:pt x="1610745" y="1512015"/>
                </a:lnTo>
                <a:lnTo>
                  <a:pt x="1848229" y="1505650"/>
                </a:lnTo>
                <a:lnTo>
                  <a:pt x="1948358" y="1501463"/>
                </a:lnTo>
                <a:lnTo>
                  <a:pt x="2033023" y="1496606"/>
                </a:lnTo>
                <a:lnTo>
                  <a:pt x="2099935" y="1491079"/>
                </a:lnTo>
                <a:lnTo>
                  <a:pt x="2146801" y="1484882"/>
                </a:lnTo>
                <a:lnTo>
                  <a:pt x="2174506" y="1474330"/>
                </a:lnTo>
                <a:lnTo>
                  <a:pt x="2174506" y="102209"/>
                </a:lnTo>
                <a:lnTo>
                  <a:pt x="2166487" y="62386"/>
                </a:lnTo>
                <a:lnTo>
                  <a:pt x="2144604" y="29902"/>
                </a:lnTo>
                <a:lnTo>
                  <a:pt x="2112120" y="8019"/>
                </a:lnTo>
                <a:lnTo>
                  <a:pt x="2072297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492255" y="2783880"/>
            <a:ext cx="1970405" cy="1155065"/>
          </a:xfrm>
          <a:custGeom>
            <a:avLst/>
            <a:gdLst/>
            <a:ahLst/>
            <a:cxnLst/>
            <a:rect l="l" t="t" r="r" b="b"/>
            <a:pathLst>
              <a:path w="1970404" h="1155064">
                <a:moveTo>
                  <a:pt x="0" y="0"/>
                </a:moveTo>
                <a:lnTo>
                  <a:pt x="1970100" y="0"/>
                </a:lnTo>
                <a:lnTo>
                  <a:pt x="1970100" y="1154658"/>
                </a:lnTo>
                <a:lnTo>
                  <a:pt x="0" y="1154658"/>
                </a:lnTo>
                <a:lnTo>
                  <a:pt x="0" y="0"/>
                </a:lnTo>
                <a:close/>
              </a:path>
            </a:pathLst>
          </a:custGeom>
          <a:solidFill>
            <a:srgbClr val="465765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7205484" y="4277768"/>
            <a:ext cx="578486" cy="102235"/>
          </a:xfrm>
          <a:custGeom>
            <a:avLst/>
            <a:gdLst/>
            <a:ahLst/>
            <a:cxnLst/>
            <a:rect l="l" t="t" r="r" b="b"/>
            <a:pathLst>
              <a:path w="578484" h="102235">
                <a:moveTo>
                  <a:pt x="0" y="0"/>
                </a:moveTo>
                <a:lnTo>
                  <a:pt x="578421" y="0"/>
                </a:lnTo>
                <a:lnTo>
                  <a:pt x="578421" y="102209"/>
                </a:lnTo>
                <a:lnTo>
                  <a:pt x="0" y="102209"/>
                </a:lnTo>
                <a:lnTo>
                  <a:pt x="0" y="0"/>
                </a:lnTo>
                <a:close/>
              </a:path>
            </a:pathLst>
          </a:custGeom>
          <a:solidFill>
            <a:srgbClr val="B7BBBD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6390045" y="4042917"/>
            <a:ext cx="2174875" cy="237490"/>
          </a:xfrm>
          <a:custGeom>
            <a:avLst/>
            <a:gdLst/>
            <a:ahLst/>
            <a:cxnLst/>
            <a:rect l="l" t="t" r="r" b="b"/>
            <a:pathLst>
              <a:path w="2174875" h="237489">
                <a:moveTo>
                  <a:pt x="2174519" y="0"/>
                </a:moveTo>
                <a:lnTo>
                  <a:pt x="0" y="0"/>
                </a:lnTo>
                <a:lnTo>
                  <a:pt x="0" y="134810"/>
                </a:lnTo>
                <a:lnTo>
                  <a:pt x="8019" y="174633"/>
                </a:lnTo>
                <a:lnTo>
                  <a:pt x="29902" y="207117"/>
                </a:lnTo>
                <a:lnTo>
                  <a:pt x="62386" y="229000"/>
                </a:lnTo>
                <a:lnTo>
                  <a:pt x="102209" y="237020"/>
                </a:lnTo>
                <a:lnTo>
                  <a:pt x="2072309" y="237020"/>
                </a:lnTo>
                <a:lnTo>
                  <a:pt x="2112133" y="229000"/>
                </a:lnTo>
                <a:lnTo>
                  <a:pt x="2144617" y="207117"/>
                </a:lnTo>
                <a:lnTo>
                  <a:pt x="2166500" y="174633"/>
                </a:lnTo>
                <a:lnTo>
                  <a:pt x="2174519" y="134810"/>
                </a:lnTo>
                <a:lnTo>
                  <a:pt x="2174519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908611" y="2992056"/>
            <a:ext cx="1122045" cy="483234"/>
          </a:xfrm>
          <a:custGeom>
            <a:avLst/>
            <a:gdLst/>
            <a:ahLst/>
            <a:cxnLst/>
            <a:rect l="l" t="t" r="r" b="b"/>
            <a:pathLst>
              <a:path w="1122045" h="483235">
                <a:moveTo>
                  <a:pt x="1930" y="0"/>
                </a:moveTo>
                <a:lnTo>
                  <a:pt x="0" y="220700"/>
                </a:lnTo>
                <a:lnTo>
                  <a:pt x="555866" y="483196"/>
                </a:lnTo>
                <a:lnTo>
                  <a:pt x="1119593" y="230530"/>
                </a:lnTo>
                <a:lnTo>
                  <a:pt x="1121524" y="9829"/>
                </a:lnTo>
                <a:lnTo>
                  <a:pt x="1930" y="0"/>
                </a:lnTo>
                <a:close/>
              </a:path>
            </a:pathLst>
          </a:custGeom>
          <a:solidFill>
            <a:srgbClr val="415E72">
              <a:alpha val="39999"/>
            </a:srgbClr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6903681" y="3212757"/>
            <a:ext cx="339090" cy="561340"/>
          </a:xfrm>
          <a:custGeom>
            <a:avLst/>
            <a:gdLst/>
            <a:ahLst/>
            <a:cxnLst/>
            <a:rect l="l" t="t" r="r" b="b"/>
            <a:pathLst>
              <a:path w="339090" h="561339">
                <a:moveTo>
                  <a:pt x="4927" y="0"/>
                </a:moveTo>
                <a:lnTo>
                  <a:pt x="0" y="560260"/>
                </a:lnTo>
                <a:lnTo>
                  <a:pt x="78168" y="560946"/>
                </a:lnTo>
                <a:lnTo>
                  <a:pt x="338556" y="157543"/>
                </a:lnTo>
                <a:lnTo>
                  <a:pt x="4927" y="0"/>
                </a:lnTo>
                <a:close/>
              </a:path>
            </a:pathLst>
          </a:custGeom>
          <a:solidFill>
            <a:srgbClr val="415E72">
              <a:alpha val="14898"/>
            </a:srgbClr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8722613" y="2944103"/>
            <a:ext cx="502920" cy="972819"/>
          </a:xfrm>
          <a:custGeom>
            <a:avLst/>
            <a:gdLst/>
            <a:ahLst/>
            <a:cxnLst/>
            <a:rect l="l" t="t" r="r" b="b"/>
            <a:pathLst>
              <a:path w="502920" h="972820">
                <a:moveTo>
                  <a:pt x="452577" y="0"/>
                </a:moveTo>
                <a:lnTo>
                  <a:pt x="50291" y="0"/>
                </a:lnTo>
                <a:lnTo>
                  <a:pt x="30716" y="3950"/>
                </a:lnTo>
                <a:lnTo>
                  <a:pt x="14730" y="14724"/>
                </a:lnTo>
                <a:lnTo>
                  <a:pt x="3952" y="30705"/>
                </a:lnTo>
                <a:lnTo>
                  <a:pt x="0" y="50279"/>
                </a:lnTo>
                <a:lnTo>
                  <a:pt x="0" y="921905"/>
                </a:lnTo>
                <a:lnTo>
                  <a:pt x="3952" y="941481"/>
                </a:lnTo>
                <a:lnTo>
                  <a:pt x="14730" y="957467"/>
                </a:lnTo>
                <a:lnTo>
                  <a:pt x="30716" y="968245"/>
                </a:lnTo>
                <a:lnTo>
                  <a:pt x="50291" y="972197"/>
                </a:lnTo>
                <a:lnTo>
                  <a:pt x="452577" y="972197"/>
                </a:lnTo>
                <a:lnTo>
                  <a:pt x="472152" y="968245"/>
                </a:lnTo>
                <a:lnTo>
                  <a:pt x="488138" y="957467"/>
                </a:lnTo>
                <a:lnTo>
                  <a:pt x="498916" y="941481"/>
                </a:lnTo>
                <a:lnTo>
                  <a:pt x="499484" y="938669"/>
                </a:lnTo>
                <a:lnTo>
                  <a:pt x="251434" y="938669"/>
                </a:lnTo>
                <a:lnTo>
                  <a:pt x="238386" y="936034"/>
                </a:lnTo>
                <a:lnTo>
                  <a:pt x="227733" y="928849"/>
                </a:lnTo>
                <a:lnTo>
                  <a:pt x="220552" y="918192"/>
                </a:lnTo>
                <a:lnTo>
                  <a:pt x="217919" y="905141"/>
                </a:lnTo>
                <a:lnTo>
                  <a:pt x="220552" y="892093"/>
                </a:lnTo>
                <a:lnTo>
                  <a:pt x="227733" y="881440"/>
                </a:lnTo>
                <a:lnTo>
                  <a:pt x="238386" y="874259"/>
                </a:lnTo>
                <a:lnTo>
                  <a:pt x="251434" y="871626"/>
                </a:lnTo>
                <a:lnTo>
                  <a:pt x="502869" y="871626"/>
                </a:lnTo>
                <a:lnTo>
                  <a:pt x="502869" y="838098"/>
                </a:lnTo>
                <a:lnTo>
                  <a:pt x="33527" y="838098"/>
                </a:lnTo>
                <a:lnTo>
                  <a:pt x="33527" y="134086"/>
                </a:lnTo>
                <a:lnTo>
                  <a:pt x="502869" y="134086"/>
                </a:lnTo>
                <a:lnTo>
                  <a:pt x="502869" y="83807"/>
                </a:lnTo>
                <a:lnTo>
                  <a:pt x="124840" y="83807"/>
                </a:lnTo>
                <a:lnTo>
                  <a:pt x="117335" y="76301"/>
                </a:lnTo>
                <a:lnTo>
                  <a:pt x="117335" y="57785"/>
                </a:lnTo>
                <a:lnTo>
                  <a:pt x="124840" y="50279"/>
                </a:lnTo>
                <a:lnTo>
                  <a:pt x="502869" y="50279"/>
                </a:lnTo>
                <a:lnTo>
                  <a:pt x="498916" y="30705"/>
                </a:lnTo>
                <a:lnTo>
                  <a:pt x="488138" y="14724"/>
                </a:lnTo>
                <a:lnTo>
                  <a:pt x="472152" y="3950"/>
                </a:lnTo>
                <a:lnTo>
                  <a:pt x="452577" y="0"/>
                </a:lnTo>
                <a:close/>
              </a:path>
              <a:path w="502920" h="972820">
                <a:moveTo>
                  <a:pt x="502869" y="871626"/>
                </a:moveTo>
                <a:lnTo>
                  <a:pt x="251434" y="871626"/>
                </a:lnTo>
                <a:lnTo>
                  <a:pt x="264485" y="874259"/>
                </a:lnTo>
                <a:lnTo>
                  <a:pt x="275142" y="881440"/>
                </a:lnTo>
                <a:lnTo>
                  <a:pt x="282327" y="892093"/>
                </a:lnTo>
                <a:lnTo>
                  <a:pt x="284962" y="905141"/>
                </a:lnTo>
                <a:lnTo>
                  <a:pt x="282327" y="918192"/>
                </a:lnTo>
                <a:lnTo>
                  <a:pt x="275142" y="928849"/>
                </a:lnTo>
                <a:lnTo>
                  <a:pt x="264485" y="936034"/>
                </a:lnTo>
                <a:lnTo>
                  <a:pt x="251434" y="938669"/>
                </a:lnTo>
                <a:lnTo>
                  <a:pt x="499484" y="938669"/>
                </a:lnTo>
                <a:lnTo>
                  <a:pt x="502869" y="921905"/>
                </a:lnTo>
                <a:lnTo>
                  <a:pt x="502869" y="871626"/>
                </a:lnTo>
                <a:close/>
              </a:path>
              <a:path w="502920" h="972820">
                <a:moveTo>
                  <a:pt x="502869" y="134086"/>
                </a:moveTo>
                <a:lnTo>
                  <a:pt x="469341" y="134086"/>
                </a:lnTo>
                <a:lnTo>
                  <a:pt x="469341" y="838098"/>
                </a:lnTo>
                <a:lnTo>
                  <a:pt x="502869" y="838098"/>
                </a:lnTo>
                <a:lnTo>
                  <a:pt x="502869" y="134086"/>
                </a:lnTo>
                <a:close/>
              </a:path>
              <a:path w="502920" h="972820">
                <a:moveTo>
                  <a:pt x="191896" y="50279"/>
                </a:moveTo>
                <a:lnTo>
                  <a:pt x="143357" y="50279"/>
                </a:lnTo>
                <a:lnTo>
                  <a:pt x="150863" y="57785"/>
                </a:lnTo>
                <a:lnTo>
                  <a:pt x="150863" y="76301"/>
                </a:lnTo>
                <a:lnTo>
                  <a:pt x="143357" y="83807"/>
                </a:lnTo>
                <a:lnTo>
                  <a:pt x="191896" y="83807"/>
                </a:lnTo>
                <a:lnTo>
                  <a:pt x="184391" y="76301"/>
                </a:lnTo>
                <a:lnTo>
                  <a:pt x="184391" y="57785"/>
                </a:lnTo>
                <a:lnTo>
                  <a:pt x="191896" y="50279"/>
                </a:lnTo>
                <a:close/>
              </a:path>
              <a:path w="502920" h="972820">
                <a:moveTo>
                  <a:pt x="502869" y="50279"/>
                </a:moveTo>
                <a:lnTo>
                  <a:pt x="310984" y="50279"/>
                </a:lnTo>
                <a:lnTo>
                  <a:pt x="318490" y="57785"/>
                </a:lnTo>
                <a:lnTo>
                  <a:pt x="318490" y="76301"/>
                </a:lnTo>
                <a:lnTo>
                  <a:pt x="310984" y="83807"/>
                </a:lnTo>
                <a:lnTo>
                  <a:pt x="502869" y="83807"/>
                </a:lnTo>
                <a:lnTo>
                  <a:pt x="502869" y="50279"/>
                </a:lnTo>
                <a:close/>
              </a:path>
            </a:pathLst>
          </a:custGeom>
          <a:solidFill>
            <a:srgbClr val="707384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8756144" y="3078187"/>
            <a:ext cx="436245" cy="502920"/>
          </a:xfrm>
          <a:custGeom>
            <a:avLst/>
            <a:gdLst/>
            <a:ahLst/>
            <a:cxnLst/>
            <a:rect l="l" t="t" r="r" b="b"/>
            <a:pathLst>
              <a:path w="436245" h="502920">
                <a:moveTo>
                  <a:pt x="435825" y="0"/>
                </a:moveTo>
                <a:lnTo>
                  <a:pt x="0" y="0"/>
                </a:lnTo>
                <a:lnTo>
                  <a:pt x="0" y="502869"/>
                </a:lnTo>
                <a:lnTo>
                  <a:pt x="134099" y="502869"/>
                </a:lnTo>
                <a:lnTo>
                  <a:pt x="134099" y="493610"/>
                </a:lnTo>
                <a:lnTo>
                  <a:pt x="141604" y="486105"/>
                </a:lnTo>
                <a:lnTo>
                  <a:pt x="435825" y="486105"/>
                </a:lnTo>
                <a:lnTo>
                  <a:pt x="435825" y="0"/>
                </a:lnTo>
                <a:close/>
              </a:path>
              <a:path w="436245" h="502920">
                <a:moveTo>
                  <a:pt x="208648" y="486105"/>
                </a:moveTo>
                <a:lnTo>
                  <a:pt x="160121" y="486105"/>
                </a:lnTo>
                <a:lnTo>
                  <a:pt x="167627" y="493610"/>
                </a:lnTo>
                <a:lnTo>
                  <a:pt x="167627" y="502869"/>
                </a:lnTo>
                <a:lnTo>
                  <a:pt x="201142" y="502869"/>
                </a:lnTo>
                <a:lnTo>
                  <a:pt x="201142" y="493610"/>
                </a:lnTo>
                <a:lnTo>
                  <a:pt x="208648" y="486105"/>
                </a:lnTo>
                <a:close/>
              </a:path>
              <a:path w="436245" h="502920">
                <a:moveTo>
                  <a:pt x="275704" y="486105"/>
                </a:moveTo>
                <a:lnTo>
                  <a:pt x="227164" y="486105"/>
                </a:lnTo>
                <a:lnTo>
                  <a:pt x="234670" y="493610"/>
                </a:lnTo>
                <a:lnTo>
                  <a:pt x="234670" y="502869"/>
                </a:lnTo>
                <a:lnTo>
                  <a:pt x="268198" y="502869"/>
                </a:lnTo>
                <a:lnTo>
                  <a:pt x="268198" y="493610"/>
                </a:lnTo>
                <a:lnTo>
                  <a:pt x="275704" y="486105"/>
                </a:lnTo>
                <a:close/>
              </a:path>
              <a:path w="436245" h="502920">
                <a:moveTo>
                  <a:pt x="435825" y="486105"/>
                </a:moveTo>
                <a:lnTo>
                  <a:pt x="294220" y="486105"/>
                </a:lnTo>
                <a:lnTo>
                  <a:pt x="301726" y="493610"/>
                </a:lnTo>
                <a:lnTo>
                  <a:pt x="301726" y="502869"/>
                </a:lnTo>
                <a:lnTo>
                  <a:pt x="435825" y="502869"/>
                </a:lnTo>
                <a:lnTo>
                  <a:pt x="435825" y="48610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8756144" y="3581056"/>
            <a:ext cx="436245" cy="201296"/>
          </a:xfrm>
          <a:custGeom>
            <a:avLst/>
            <a:gdLst/>
            <a:ahLst/>
            <a:cxnLst/>
            <a:rect l="l" t="t" r="r" b="b"/>
            <a:pathLst>
              <a:path w="436245" h="201295">
                <a:moveTo>
                  <a:pt x="134099" y="0"/>
                </a:moveTo>
                <a:lnTo>
                  <a:pt x="0" y="0"/>
                </a:lnTo>
                <a:lnTo>
                  <a:pt x="0" y="201142"/>
                </a:lnTo>
                <a:lnTo>
                  <a:pt x="435813" y="201142"/>
                </a:lnTo>
                <a:lnTo>
                  <a:pt x="435813" y="150850"/>
                </a:lnTo>
                <a:lnTo>
                  <a:pt x="41033" y="150850"/>
                </a:lnTo>
                <a:lnTo>
                  <a:pt x="33527" y="143344"/>
                </a:lnTo>
                <a:lnTo>
                  <a:pt x="33527" y="57785"/>
                </a:lnTo>
                <a:lnTo>
                  <a:pt x="41033" y="50279"/>
                </a:lnTo>
                <a:lnTo>
                  <a:pt x="435813" y="50279"/>
                </a:lnTo>
                <a:lnTo>
                  <a:pt x="435813" y="16763"/>
                </a:lnTo>
                <a:lnTo>
                  <a:pt x="141604" y="16763"/>
                </a:lnTo>
                <a:lnTo>
                  <a:pt x="134099" y="9258"/>
                </a:lnTo>
                <a:lnTo>
                  <a:pt x="134099" y="0"/>
                </a:lnTo>
                <a:close/>
              </a:path>
              <a:path w="436245" h="201295">
                <a:moveTo>
                  <a:pt x="175120" y="50279"/>
                </a:moveTo>
                <a:lnTo>
                  <a:pt x="126593" y="50279"/>
                </a:lnTo>
                <a:lnTo>
                  <a:pt x="134099" y="57785"/>
                </a:lnTo>
                <a:lnTo>
                  <a:pt x="134099" y="143344"/>
                </a:lnTo>
                <a:lnTo>
                  <a:pt x="126593" y="150850"/>
                </a:lnTo>
                <a:lnTo>
                  <a:pt x="175132" y="150850"/>
                </a:lnTo>
                <a:lnTo>
                  <a:pt x="167614" y="143344"/>
                </a:lnTo>
                <a:lnTo>
                  <a:pt x="167614" y="57785"/>
                </a:lnTo>
                <a:lnTo>
                  <a:pt x="175120" y="50279"/>
                </a:lnTo>
                <a:close/>
              </a:path>
              <a:path w="436245" h="201295">
                <a:moveTo>
                  <a:pt x="309219" y="50279"/>
                </a:moveTo>
                <a:lnTo>
                  <a:pt x="260692" y="50279"/>
                </a:lnTo>
                <a:lnTo>
                  <a:pt x="268198" y="57785"/>
                </a:lnTo>
                <a:lnTo>
                  <a:pt x="268198" y="143344"/>
                </a:lnTo>
                <a:lnTo>
                  <a:pt x="260692" y="150850"/>
                </a:lnTo>
                <a:lnTo>
                  <a:pt x="309232" y="150850"/>
                </a:lnTo>
                <a:lnTo>
                  <a:pt x="301713" y="143344"/>
                </a:lnTo>
                <a:lnTo>
                  <a:pt x="301713" y="57785"/>
                </a:lnTo>
                <a:lnTo>
                  <a:pt x="309219" y="50279"/>
                </a:lnTo>
                <a:close/>
              </a:path>
              <a:path w="436245" h="201295">
                <a:moveTo>
                  <a:pt x="435813" y="50279"/>
                </a:moveTo>
                <a:lnTo>
                  <a:pt x="394792" y="50279"/>
                </a:lnTo>
                <a:lnTo>
                  <a:pt x="402297" y="57785"/>
                </a:lnTo>
                <a:lnTo>
                  <a:pt x="402297" y="143344"/>
                </a:lnTo>
                <a:lnTo>
                  <a:pt x="394792" y="150850"/>
                </a:lnTo>
                <a:lnTo>
                  <a:pt x="435813" y="150850"/>
                </a:lnTo>
                <a:lnTo>
                  <a:pt x="435813" y="50279"/>
                </a:lnTo>
                <a:close/>
              </a:path>
              <a:path w="436245" h="201295">
                <a:moveTo>
                  <a:pt x="201142" y="0"/>
                </a:moveTo>
                <a:lnTo>
                  <a:pt x="167614" y="0"/>
                </a:lnTo>
                <a:lnTo>
                  <a:pt x="167614" y="9258"/>
                </a:lnTo>
                <a:lnTo>
                  <a:pt x="160108" y="16763"/>
                </a:lnTo>
                <a:lnTo>
                  <a:pt x="208648" y="16763"/>
                </a:lnTo>
                <a:lnTo>
                  <a:pt x="201142" y="9258"/>
                </a:lnTo>
                <a:lnTo>
                  <a:pt x="201142" y="0"/>
                </a:lnTo>
                <a:close/>
              </a:path>
              <a:path w="436245" h="201295">
                <a:moveTo>
                  <a:pt x="268198" y="0"/>
                </a:moveTo>
                <a:lnTo>
                  <a:pt x="234670" y="0"/>
                </a:lnTo>
                <a:lnTo>
                  <a:pt x="234670" y="9258"/>
                </a:lnTo>
                <a:lnTo>
                  <a:pt x="227164" y="16763"/>
                </a:lnTo>
                <a:lnTo>
                  <a:pt x="275704" y="16763"/>
                </a:lnTo>
                <a:lnTo>
                  <a:pt x="268198" y="9258"/>
                </a:lnTo>
                <a:lnTo>
                  <a:pt x="268198" y="0"/>
                </a:lnTo>
                <a:close/>
              </a:path>
              <a:path w="436245" h="201295">
                <a:moveTo>
                  <a:pt x="435813" y="0"/>
                </a:moveTo>
                <a:lnTo>
                  <a:pt x="301713" y="0"/>
                </a:lnTo>
                <a:lnTo>
                  <a:pt x="301713" y="9258"/>
                </a:lnTo>
                <a:lnTo>
                  <a:pt x="294208" y="16763"/>
                </a:lnTo>
                <a:lnTo>
                  <a:pt x="435813" y="16763"/>
                </a:lnTo>
                <a:lnTo>
                  <a:pt x="435813" y="0"/>
                </a:lnTo>
                <a:close/>
              </a:path>
            </a:pathLst>
          </a:custGeom>
          <a:solidFill>
            <a:srgbClr val="F5E8A5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8907006" y="2994380"/>
            <a:ext cx="134619" cy="33655"/>
          </a:xfrm>
          <a:custGeom>
            <a:avLst/>
            <a:gdLst/>
            <a:ahLst/>
            <a:cxnLst/>
            <a:rect l="l" t="t" r="r" b="b"/>
            <a:pathLst>
              <a:path w="134620" h="33655">
                <a:moveTo>
                  <a:pt x="126593" y="0"/>
                </a:moveTo>
                <a:lnTo>
                  <a:pt x="7505" y="0"/>
                </a:lnTo>
                <a:lnTo>
                  <a:pt x="0" y="7505"/>
                </a:lnTo>
                <a:lnTo>
                  <a:pt x="0" y="26022"/>
                </a:lnTo>
                <a:lnTo>
                  <a:pt x="7505" y="33527"/>
                </a:lnTo>
                <a:lnTo>
                  <a:pt x="126593" y="33527"/>
                </a:lnTo>
                <a:lnTo>
                  <a:pt x="134099" y="26022"/>
                </a:lnTo>
                <a:lnTo>
                  <a:pt x="134099" y="7505"/>
                </a:lnTo>
                <a:lnTo>
                  <a:pt x="126593" y="0"/>
                </a:lnTo>
                <a:close/>
              </a:path>
            </a:pathLst>
          </a:custGeom>
          <a:solidFill>
            <a:srgbClr val="464655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8839952" y="2994380"/>
            <a:ext cx="33655" cy="33655"/>
          </a:xfrm>
          <a:custGeom>
            <a:avLst/>
            <a:gdLst/>
            <a:ahLst/>
            <a:cxnLst/>
            <a:rect l="l" t="t" r="r" b="b"/>
            <a:pathLst>
              <a:path w="33654" h="33655">
                <a:moveTo>
                  <a:pt x="26022" y="0"/>
                </a:moveTo>
                <a:lnTo>
                  <a:pt x="7505" y="0"/>
                </a:lnTo>
                <a:lnTo>
                  <a:pt x="0" y="7505"/>
                </a:lnTo>
                <a:lnTo>
                  <a:pt x="0" y="26022"/>
                </a:lnTo>
                <a:lnTo>
                  <a:pt x="7505" y="33527"/>
                </a:lnTo>
                <a:lnTo>
                  <a:pt x="26022" y="33527"/>
                </a:lnTo>
                <a:lnTo>
                  <a:pt x="33527" y="26022"/>
                </a:lnTo>
                <a:lnTo>
                  <a:pt x="33527" y="7505"/>
                </a:lnTo>
                <a:lnTo>
                  <a:pt x="26022" y="0"/>
                </a:lnTo>
                <a:close/>
              </a:path>
            </a:pathLst>
          </a:custGeom>
          <a:solidFill>
            <a:srgbClr val="464655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8940520" y="3815729"/>
            <a:ext cx="67056" cy="6704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8923757" y="3631339"/>
            <a:ext cx="100965" cy="100965"/>
          </a:xfrm>
          <a:custGeom>
            <a:avLst/>
            <a:gdLst/>
            <a:ahLst/>
            <a:cxnLst/>
            <a:rect l="l" t="t" r="r" b="b"/>
            <a:pathLst>
              <a:path w="100965" h="100964">
                <a:moveTo>
                  <a:pt x="93078" y="0"/>
                </a:moveTo>
                <a:lnTo>
                  <a:pt x="7518" y="0"/>
                </a:lnTo>
                <a:lnTo>
                  <a:pt x="0" y="7505"/>
                </a:lnTo>
                <a:lnTo>
                  <a:pt x="0" y="93065"/>
                </a:lnTo>
                <a:lnTo>
                  <a:pt x="7505" y="100571"/>
                </a:lnTo>
                <a:lnTo>
                  <a:pt x="93078" y="100571"/>
                </a:lnTo>
                <a:lnTo>
                  <a:pt x="100583" y="93065"/>
                </a:lnTo>
                <a:lnTo>
                  <a:pt x="100583" y="83807"/>
                </a:lnTo>
                <a:lnTo>
                  <a:pt x="50292" y="83807"/>
                </a:lnTo>
                <a:lnTo>
                  <a:pt x="37243" y="81174"/>
                </a:lnTo>
                <a:lnTo>
                  <a:pt x="26590" y="73993"/>
                </a:lnTo>
                <a:lnTo>
                  <a:pt x="19409" y="63340"/>
                </a:lnTo>
                <a:lnTo>
                  <a:pt x="16776" y="50291"/>
                </a:lnTo>
                <a:lnTo>
                  <a:pt x="19409" y="37241"/>
                </a:lnTo>
                <a:lnTo>
                  <a:pt x="26590" y="26584"/>
                </a:lnTo>
                <a:lnTo>
                  <a:pt x="37243" y="19398"/>
                </a:lnTo>
                <a:lnTo>
                  <a:pt x="50292" y="16763"/>
                </a:lnTo>
                <a:lnTo>
                  <a:pt x="100583" y="16763"/>
                </a:lnTo>
                <a:lnTo>
                  <a:pt x="100583" y="7505"/>
                </a:lnTo>
                <a:lnTo>
                  <a:pt x="93078" y="0"/>
                </a:lnTo>
                <a:close/>
              </a:path>
              <a:path w="100965" h="100964">
                <a:moveTo>
                  <a:pt x="100583" y="16763"/>
                </a:moveTo>
                <a:lnTo>
                  <a:pt x="50292" y="16763"/>
                </a:lnTo>
                <a:lnTo>
                  <a:pt x="63342" y="19398"/>
                </a:lnTo>
                <a:lnTo>
                  <a:pt x="73999" y="26584"/>
                </a:lnTo>
                <a:lnTo>
                  <a:pt x="81185" y="37241"/>
                </a:lnTo>
                <a:lnTo>
                  <a:pt x="83820" y="50291"/>
                </a:lnTo>
                <a:lnTo>
                  <a:pt x="81185" y="63340"/>
                </a:lnTo>
                <a:lnTo>
                  <a:pt x="73999" y="73993"/>
                </a:lnTo>
                <a:lnTo>
                  <a:pt x="63342" y="81174"/>
                </a:lnTo>
                <a:lnTo>
                  <a:pt x="50292" y="83807"/>
                </a:lnTo>
                <a:lnTo>
                  <a:pt x="100583" y="83807"/>
                </a:lnTo>
                <a:lnTo>
                  <a:pt x="100583" y="16763"/>
                </a:lnTo>
                <a:close/>
              </a:path>
            </a:pathLst>
          </a:custGeom>
          <a:solidFill>
            <a:srgbClr val="63AFDB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9057858" y="3631337"/>
            <a:ext cx="100583" cy="10057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8789671" y="3631337"/>
            <a:ext cx="100571" cy="10057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8940520" y="3648102"/>
            <a:ext cx="67310" cy="67310"/>
          </a:xfrm>
          <a:custGeom>
            <a:avLst/>
            <a:gdLst/>
            <a:ahLst/>
            <a:cxnLst/>
            <a:rect l="l" t="t" r="r" b="b"/>
            <a:pathLst>
              <a:path w="67309" h="67310">
                <a:moveTo>
                  <a:pt x="33528" y="0"/>
                </a:moveTo>
                <a:lnTo>
                  <a:pt x="20477" y="2634"/>
                </a:lnTo>
                <a:lnTo>
                  <a:pt x="9820" y="9820"/>
                </a:lnTo>
                <a:lnTo>
                  <a:pt x="2634" y="20477"/>
                </a:lnTo>
                <a:lnTo>
                  <a:pt x="0" y="33527"/>
                </a:lnTo>
                <a:lnTo>
                  <a:pt x="2634" y="46576"/>
                </a:lnTo>
                <a:lnTo>
                  <a:pt x="9820" y="57229"/>
                </a:lnTo>
                <a:lnTo>
                  <a:pt x="20477" y="64410"/>
                </a:lnTo>
                <a:lnTo>
                  <a:pt x="33528" y="67043"/>
                </a:lnTo>
                <a:lnTo>
                  <a:pt x="46578" y="64410"/>
                </a:lnTo>
                <a:lnTo>
                  <a:pt x="57235" y="57229"/>
                </a:lnTo>
                <a:lnTo>
                  <a:pt x="64421" y="46576"/>
                </a:lnTo>
                <a:lnTo>
                  <a:pt x="67056" y="33527"/>
                </a:lnTo>
                <a:lnTo>
                  <a:pt x="64421" y="20477"/>
                </a:lnTo>
                <a:lnTo>
                  <a:pt x="57235" y="9820"/>
                </a:lnTo>
                <a:lnTo>
                  <a:pt x="46578" y="2634"/>
                </a:lnTo>
                <a:lnTo>
                  <a:pt x="33528" y="0"/>
                </a:lnTo>
                <a:close/>
              </a:path>
            </a:pathLst>
          </a:custGeom>
          <a:solidFill>
            <a:srgbClr val="FFDC69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6166002" y="2578328"/>
            <a:ext cx="467995" cy="467995"/>
          </a:xfrm>
          <a:custGeom>
            <a:avLst/>
            <a:gdLst/>
            <a:ahLst/>
            <a:cxnLst/>
            <a:rect l="l" t="t" r="r" b="b"/>
            <a:pathLst>
              <a:path w="467995" h="467994">
                <a:moveTo>
                  <a:pt x="233883" y="0"/>
                </a:moveTo>
                <a:lnTo>
                  <a:pt x="186747" y="4752"/>
                </a:lnTo>
                <a:lnTo>
                  <a:pt x="142844" y="18381"/>
                </a:lnTo>
                <a:lnTo>
                  <a:pt x="103116" y="39946"/>
                </a:lnTo>
                <a:lnTo>
                  <a:pt x="68502" y="68506"/>
                </a:lnTo>
                <a:lnTo>
                  <a:pt x="39943" y="103121"/>
                </a:lnTo>
                <a:lnTo>
                  <a:pt x="18379" y="142849"/>
                </a:lnTo>
                <a:lnTo>
                  <a:pt x="4751" y="186750"/>
                </a:lnTo>
                <a:lnTo>
                  <a:pt x="0" y="233883"/>
                </a:lnTo>
                <a:lnTo>
                  <a:pt x="4751" y="281019"/>
                </a:lnTo>
                <a:lnTo>
                  <a:pt x="18379" y="324921"/>
                </a:lnTo>
                <a:lnTo>
                  <a:pt x="39943" y="364650"/>
                </a:lnTo>
                <a:lnTo>
                  <a:pt x="68502" y="399264"/>
                </a:lnTo>
                <a:lnTo>
                  <a:pt x="103116" y="427823"/>
                </a:lnTo>
                <a:lnTo>
                  <a:pt x="142844" y="449386"/>
                </a:lnTo>
                <a:lnTo>
                  <a:pt x="186747" y="463014"/>
                </a:lnTo>
                <a:lnTo>
                  <a:pt x="233883" y="467766"/>
                </a:lnTo>
                <a:lnTo>
                  <a:pt x="281019" y="463014"/>
                </a:lnTo>
                <a:lnTo>
                  <a:pt x="324921" y="449386"/>
                </a:lnTo>
                <a:lnTo>
                  <a:pt x="364650" y="427823"/>
                </a:lnTo>
                <a:lnTo>
                  <a:pt x="399264" y="399264"/>
                </a:lnTo>
                <a:lnTo>
                  <a:pt x="427823" y="364650"/>
                </a:lnTo>
                <a:lnTo>
                  <a:pt x="449386" y="324921"/>
                </a:lnTo>
                <a:lnTo>
                  <a:pt x="463014" y="281019"/>
                </a:lnTo>
                <a:lnTo>
                  <a:pt x="467766" y="233883"/>
                </a:lnTo>
                <a:lnTo>
                  <a:pt x="463014" y="186747"/>
                </a:lnTo>
                <a:lnTo>
                  <a:pt x="449386" y="142844"/>
                </a:lnTo>
                <a:lnTo>
                  <a:pt x="427823" y="103116"/>
                </a:lnTo>
                <a:lnTo>
                  <a:pt x="399264" y="68502"/>
                </a:lnTo>
                <a:lnTo>
                  <a:pt x="364650" y="39943"/>
                </a:lnTo>
                <a:lnTo>
                  <a:pt x="324921" y="18379"/>
                </a:lnTo>
                <a:lnTo>
                  <a:pt x="281019" y="4751"/>
                </a:lnTo>
                <a:lnTo>
                  <a:pt x="233883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6336590" y="2712240"/>
            <a:ext cx="204165" cy="19781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7132855" y="3084031"/>
            <a:ext cx="861693" cy="605155"/>
          </a:xfrm>
          <a:custGeom>
            <a:avLst/>
            <a:gdLst/>
            <a:ahLst/>
            <a:cxnLst/>
            <a:rect l="l" t="t" r="r" b="b"/>
            <a:pathLst>
              <a:path w="861695" h="605154">
                <a:moveTo>
                  <a:pt x="5257" y="0"/>
                </a:moveTo>
                <a:lnTo>
                  <a:pt x="0" y="597128"/>
                </a:lnTo>
                <a:lnTo>
                  <a:pt x="856132" y="604672"/>
                </a:lnTo>
                <a:lnTo>
                  <a:pt x="861390" y="7518"/>
                </a:lnTo>
                <a:lnTo>
                  <a:pt x="5257" y="0"/>
                </a:lnTo>
                <a:close/>
              </a:path>
            </a:pathLst>
          </a:custGeom>
          <a:solidFill>
            <a:srgbClr val="CFDCE5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7136640" y="3084029"/>
            <a:ext cx="857885" cy="369570"/>
          </a:xfrm>
          <a:custGeom>
            <a:avLst/>
            <a:gdLst/>
            <a:ahLst/>
            <a:cxnLst/>
            <a:rect l="l" t="t" r="r" b="b"/>
            <a:pathLst>
              <a:path w="857884" h="369570">
                <a:moveTo>
                  <a:pt x="1485" y="0"/>
                </a:moveTo>
                <a:lnTo>
                  <a:pt x="0" y="168744"/>
                </a:lnTo>
                <a:lnTo>
                  <a:pt x="425018" y="369443"/>
                </a:lnTo>
                <a:lnTo>
                  <a:pt x="856018" y="176263"/>
                </a:lnTo>
                <a:lnTo>
                  <a:pt x="857491" y="7518"/>
                </a:lnTo>
                <a:lnTo>
                  <a:pt x="1485" y="0"/>
                </a:lnTo>
                <a:close/>
              </a:path>
            </a:pathLst>
          </a:custGeom>
          <a:solidFill>
            <a:srgbClr val="415E72">
              <a:alpha val="39999"/>
            </a:srgbClr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7735495" y="3260293"/>
            <a:ext cx="257175" cy="428625"/>
          </a:xfrm>
          <a:custGeom>
            <a:avLst/>
            <a:gdLst/>
            <a:ahLst/>
            <a:cxnLst/>
            <a:rect l="l" t="t" r="r" b="b"/>
            <a:pathLst>
              <a:path w="257175" h="428625">
                <a:moveTo>
                  <a:pt x="257162" y="0"/>
                </a:moveTo>
                <a:lnTo>
                  <a:pt x="0" y="115950"/>
                </a:lnTo>
                <a:lnTo>
                  <a:pt x="193636" y="427837"/>
                </a:lnTo>
                <a:lnTo>
                  <a:pt x="253403" y="428358"/>
                </a:lnTo>
                <a:lnTo>
                  <a:pt x="257162" y="0"/>
                </a:lnTo>
                <a:close/>
              </a:path>
            </a:pathLst>
          </a:custGeom>
          <a:solidFill>
            <a:srgbClr val="415E72">
              <a:alpha val="14898"/>
            </a:srgbClr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7801142" y="2917344"/>
            <a:ext cx="387985" cy="387985"/>
          </a:xfrm>
          <a:custGeom>
            <a:avLst/>
            <a:gdLst/>
            <a:ahLst/>
            <a:cxnLst/>
            <a:rect l="l" t="t" r="r" b="b"/>
            <a:pathLst>
              <a:path w="387984" h="387985">
                <a:moveTo>
                  <a:pt x="195605" y="0"/>
                </a:moveTo>
                <a:lnTo>
                  <a:pt x="151101" y="4723"/>
                </a:lnTo>
                <a:lnTo>
                  <a:pt x="110160" y="18941"/>
                </a:lnTo>
                <a:lnTo>
                  <a:pt x="73956" y="41499"/>
                </a:lnTo>
                <a:lnTo>
                  <a:pt x="43663" y="71246"/>
                </a:lnTo>
                <a:lnTo>
                  <a:pt x="20457" y="107026"/>
                </a:lnTo>
                <a:lnTo>
                  <a:pt x="5511" y="147686"/>
                </a:lnTo>
                <a:lnTo>
                  <a:pt x="0" y="192074"/>
                </a:lnTo>
                <a:lnTo>
                  <a:pt x="4730" y="236556"/>
                </a:lnTo>
                <a:lnTo>
                  <a:pt x="18958" y="277475"/>
                </a:lnTo>
                <a:lnTo>
                  <a:pt x="41531" y="313658"/>
                </a:lnTo>
                <a:lnTo>
                  <a:pt x="71295" y="343933"/>
                </a:lnTo>
                <a:lnTo>
                  <a:pt x="107096" y="367126"/>
                </a:lnTo>
                <a:lnTo>
                  <a:pt x="147783" y="382066"/>
                </a:lnTo>
                <a:lnTo>
                  <a:pt x="192201" y="387578"/>
                </a:lnTo>
                <a:lnTo>
                  <a:pt x="236705" y="382850"/>
                </a:lnTo>
                <a:lnTo>
                  <a:pt x="277647" y="368629"/>
                </a:lnTo>
                <a:lnTo>
                  <a:pt x="313850" y="346068"/>
                </a:lnTo>
                <a:lnTo>
                  <a:pt x="344143" y="316320"/>
                </a:lnTo>
                <a:lnTo>
                  <a:pt x="367349" y="280540"/>
                </a:lnTo>
                <a:lnTo>
                  <a:pt x="382295" y="239879"/>
                </a:lnTo>
                <a:lnTo>
                  <a:pt x="387807" y="195491"/>
                </a:lnTo>
                <a:lnTo>
                  <a:pt x="383076" y="151009"/>
                </a:lnTo>
                <a:lnTo>
                  <a:pt x="368848" y="110090"/>
                </a:lnTo>
                <a:lnTo>
                  <a:pt x="346275" y="73908"/>
                </a:lnTo>
                <a:lnTo>
                  <a:pt x="316512" y="43634"/>
                </a:lnTo>
                <a:lnTo>
                  <a:pt x="280710" y="20443"/>
                </a:lnTo>
                <a:lnTo>
                  <a:pt x="240023" y="5507"/>
                </a:lnTo>
                <a:lnTo>
                  <a:pt x="195605" y="0"/>
                </a:lnTo>
                <a:close/>
              </a:path>
            </a:pathLst>
          </a:custGeom>
          <a:solidFill>
            <a:srgbClr val="E04F5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7896631" y="3006966"/>
            <a:ext cx="196799" cy="20833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8820863" y="3243249"/>
            <a:ext cx="287020" cy="201930"/>
          </a:xfrm>
          <a:custGeom>
            <a:avLst/>
            <a:gdLst/>
            <a:ahLst/>
            <a:cxnLst/>
            <a:rect l="l" t="t" r="r" b="b"/>
            <a:pathLst>
              <a:path w="287020" h="201929">
                <a:moveTo>
                  <a:pt x="1752" y="0"/>
                </a:moveTo>
                <a:lnTo>
                  <a:pt x="0" y="198856"/>
                </a:lnTo>
                <a:lnTo>
                  <a:pt x="285102" y="201371"/>
                </a:lnTo>
                <a:lnTo>
                  <a:pt x="286854" y="2514"/>
                </a:lnTo>
                <a:lnTo>
                  <a:pt x="1752" y="0"/>
                </a:lnTo>
                <a:close/>
              </a:path>
            </a:pathLst>
          </a:custGeom>
          <a:solidFill>
            <a:srgbClr val="CFDCE5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8822120" y="3243251"/>
            <a:ext cx="285750" cy="123189"/>
          </a:xfrm>
          <a:custGeom>
            <a:avLst/>
            <a:gdLst/>
            <a:ahLst/>
            <a:cxnLst/>
            <a:rect l="l" t="t" r="r" b="b"/>
            <a:pathLst>
              <a:path w="285750" h="123189">
                <a:moveTo>
                  <a:pt x="495" y="0"/>
                </a:moveTo>
                <a:lnTo>
                  <a:pt x="0" y="56197"/>
                </a:lnTo>
                <a:lnTo>
                  <a:pt x="141541" y="123024"/>
                </a:lnTo>
                <a:lnTo>
                  <a:pt x="285064" y="58699"/>
                </a:lnTo>
                <a:lnTo>
                  <a:pt x="285559" y="2514"/>
                </a:lnTo>
                <a:lnTo>
                  <a:pt x="495" y="0"/>
                </a:lnTo>
                <a:close/>
              </a:path>
            </a:pathLst>
          </a:custGeom>
          <a:solidFill>
            <a:srgbClr val="415E72">
              <a:alpha val="39999"/>
            </a:srgbClr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9021546" y="3187750"/>
            <a:ext cx="151003" cy="25684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3789815" y="1191414"/>
            <a:ext cx="2133112" cy="175268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1466113" y="2555976"/>
            <a:ext cx="2080628" cy="212283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9" name="Title 3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ndara" panose="020E0502030303020204" pitchFamily="34" charset="0"/>
              </a:rPr>
              <a:t>2</a:t>
            </a:r>
            <a:r>
              <a:rPr lang="id-ID" dirty="0">
                <a:latin typeface="Candara" panose="020E0502030303020204" pitchFamily="34" charset="0"/>
              </a:rPr>
              <a:t>. </a:t>
            </a:r>
            <a:r>
              <a:rPr lang="en-US" dirty="0">
                <a:latin typeface="Candara" panose="020E0502030303020204" pitchFamily="34" charset="0"/>
              </a:rPr>
              <a:t>PENERBITAN: </a:t>
            </a:r>
            <a:r>
              <a:rPr lang="id-ID" dirty="0">
                <a:latin typeface="Candara" panose="020E0502030303020204" pitchFamily="34" charset="0"/>
              </a:rPr>
              <a:t>IZIN USAHA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58800" y="796925"/>
            <a:ext cx="3962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b="1" dirty="0">
                <a:latin typeface="Candara" panose="020E0502030303020204" pitchFamily="34" charset="0"/>
              </a:rPr>
              <a:t>Izin Usaha adalah izin yang diperlukan  </a:t>
            </a:r>
            <a:r>
              <a:rPr lang="id-ID" sz="2400" b="1" dirty="0">
                <a:solidFill>
                  <a:srgbClr val="FF0000"/>
                </a:solidFill>
                <a:latin typeface="Candara" panose="020E0502030303020204" pitchFamily="34" charset="0"/>
              </a:rPr>
              <a:t>sebelum memulai kegiatan usaha.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98500" y="4684828"/>
            <a:ext cx="43722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buFont typeface="Arial" pitchFamily="34" charset="0"/>
              <a:buChar char="•"/>
            </a:pPr>
            <a:r>
              <a:rPr lang="id-ID" sz="1600" dirty="0">
                <a:solidFill>
                  <a:srgbClr val="FF0000"/>
                </a:solidFill>
                <a:latin typeface="Candara" panose="020E0502030303020204" pitchFamily="34" charset="0"/>
              </a:rPr>
              <a:t>Izin Usaha diterbitkan setelah pernyataan komitmen</a:t>
            </a:r>
          </a:p>
          <a:p>
            <a:pPr marL="177800" indent="-177800">
              <a:buFont typeface="Arial" pitchFamily="34" charset="0"/>
              <a:buChar char="•"/>
            </a:pPr>
            <a:r>
              <a:rPr lang="id-ID" sz="1600" dirty="0">
                <a:solidFill>
                  <a:srgbClr val="FF0000"/>
                </a:solidFill>
                <a:latin typeface="Candara" panose="020E0502030303020204" pitchFamily="34" charset="0"/>
              </a:rPr>
              <a:t>Setelah mendapat Izin Usaha, maka persiapan usaha dapat dilakukan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937566" y="4931049"/>
            <a:ext cx="38530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dirty="0">
                <a:solidFill>
                  <a:srgbClr val="FF0000"/>
                </a:solidFill>
                <a:latin typeface="Candara" panose="020E0502030303020204" pitchFamily="34" charset="0"/>
              </a:rPr>
              <a:t>Izin Usaha berlaku efektif setelah Pelaku Usaha memenuhi komitmen, termasuk pembayaran PNBP (jika disyaratkan)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0" y="7326640"/>
            <a:ext cx="3137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100" i="1" dirty="0">
                <a:latin typeface="Candara" panose="020E0502030303020204" pitchFamily="34" charset="0"/>
              </a:rPr>
              <a:t>Sumber: Kantor Kemenko Perekonomian, 2018</a:t>
            </a:r>
          </a:p>
        </p:txBody>
      </p:sp>
    </p:spTree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itle 36"/>
          <p:cNvSpPr>
            <a:spLocks noGrp="1"/>
          </p:cNvSpPr>
          <p:nvPr>
            <p:ph type="title"/>
          </p:nvPr>
        </p:nvSpPr>
        <p:spPr>
          <a:xfrm>
            <a:off x="317500" y="9506"/>
            <a:ext cx="9593471" cy="758993"/>
          </a:xfrm>
        </p:spPr>
        <p:txBody>
          <a:bodyPr/>
          <a:lstStyle/>
          <a:p>
            <a:r>
              <a:rPr lang="en-US" sz="2400" spc="-15" dirty="0">
                <a:latin typeface="Candara" panose="020E0502030303020204" pitchFamily="34" charset="0"/>
                <a:cs typeface="Trebuchet MS"/>
              </a:rPr>
              <a:t>3</a:t>
            </a:r>
            <a:r>
              <a:rPr lang="id-ID" sz="2400" spc="-15" dirty="0">
                <a:latin typeface="Candara" panose="020E0502030303020204" pitchFamily="34" charset="0"/>
                <a:cs typeface="Trebuchet MS"/>
              </a:rPr>
              <a:t>. </a:t>
            </a:r>
            <a:r>
              <a:rPr lang="en-US" sz="2400" spc="-15" dirty="0">
                <a:latin typeface="Candara" panose="020E0502030303020204" pitchFamily="34" charset="0"/>
                <a:cs typeface="Trebuchet MS"/>
              </a:rPr>
              <a:t>PEMENUHAN </a:t>
            </a:r>
            <a:r>
              <a:rPr lang="id-ID" sz="2400" spc="-15" dirty="0">
                <a:latin typeface="Candara" panose="020E0502030303020204" pitchFamily="34" charset="0"/>
                <a:cs typeface="Trebuchet MS"/>
              </a:rPr>
              <a:t>KOMITMEN IZIN USAHA: </a:t>
            </a:r>
            <a:r>
              <a:rPr lang="id-ID" sz="2400" spc="254" dirty="0">
                <a:latin typeface="Candara" panose="020E0502030303020204" pitchFamily="34" charset="0"/>
                <a:cs typeface="Trebuchet MS"/>
              </a:rPr>
              <a:t>IZIN</a:t>
            </a:r>
            <a:r>
              <a:rPr lang="id-ID" sz="2400" spc="60" dirty="0">
                <a:latin typeface="Candara" panose="020E0502030303020204" pitchFamily="34" charset="0"/>
                <a:cs typeface="Trebuchet MS"/>
              </a:rPr>
              <a:t> </a:t>
            </a:r>
            <a:r>
              <a:rPr lang="id-ID" sz="2400" spc="165" dirty="0">
                <a:latin typeface="Candara" panose="020E0502030303020204" pitchFamily="34" charset="0"/>
                <a:cs typeface="Trebuchet MS"/>
              </a:rPr>
              <a:t>LOKASI</a:t>
            </a:r>
            <a:r>
              <a:rPr lang="en-US" sz="2400" spc="165" dirty="0">
                <a:latin typeface="Candara" panose="020E0502030303020204" pitchFamily="34" charset="0"/>
                <a:cs typeface="Trebuchet MS"/>
              </a:rPr>
              <a:t> </a:t>
            </a:r>
            <a:r>
              <a:rPr lang="en-US" sz="1600" spc="165" dirty="0">
                <a:latin typeface="Candara" panose="020E0502030303020204" pitchFamily="34" charset="0"/>
                <a:cs typeface="Trebuchet MS"/>
              </a:rPr>
              <a:t>(</a:t>
            </a:r>
            <a:r>
              <a:rPr lang="en-US" sz="1600" spc="165" dirty="0" err="1">
                <a:latin typeface="Candara" panose="020E0502030303020204" pitchFamily="34" charset="0"/>
                <a:cs typeface="Trebuchet MS"/>
              </a:rPr>
              <a:t>Tanpa</a:t>
            </a:r>
            <a:r>
              <a:rPr lang="en-US" sz="1600" spc="165" dirty="0">
                <a:latin typeface="Candara" panose="020E0502030303020204" pitchFamily="34" charset="0"/>
                <a:cs typeface="Trebuchet MS"/>
              </a:rPr>
              <a:t> </a:t>
            </a:r>
            <a:r>
              <a:rPr lang="en-US" sz="1600" spc="165" dirty="0" err="1">
                <a:latin typeface="Candara" panose="020E0502030303020204" pitchFamily="34" charset="0"/>
                <a:cs typeface="Trebuchet MS"/>
              </a:rPr>
              <a:t>Komitmen</a:t>
            </a:r>
            <a:r>
              <a:rPr lang="en-US" sz="1600" spc="165" dirty="0">
                <a:latin typeface="Candara" panose="020E0502030303020204" pitchFamily="34" charset="0"/>
                <a:cs typeface="Trebuchet MS"/>
              </a:rPr>
              <a:t>)</a:t>
            </a:r>
            <a:endParaRPr lang="id-ID" dirty="0">
              <a:latin typeface="Candara" panose="020E0502030303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8900" y="885825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b="1" dirty="0">
                <a:latin typeface="Candara" panose="020E0502030303020204" pitchFamily="34" charset="0"/>
              </a:rPr>
              <a:t>Izin yang diberikan kepada Pelaku Usaha </a:t>
            </a:r>
            <a:r>
              <a:rPr lang="id-ID" sz="2400" b="1" dirty="0">
                <a:solidFill>
                  <a:srgbClr val="FF0000"/>
                </a:solidFill>
                <a:latin typeface="Candara" panose="020E0502030303020204" pitchFamily="34" charset="0"/>
              </a:rPr>
              <a:t>untuk memperoleh tanah</a:t>
            </a:r>
            <a:r>
              <a:rPr lang="id-ID" b="1" dirty="0">
                <a:latin typeface="Candara" panose="020E0502030303020204" pitchFamily="34" charset="0"/>
              </a:rPr>
              <a:t> yang  diperlukan untuk kegiatan usahanya dan berlaku  pula sebagai izin  pemindahan </a:t>
            </a:r>
            <a:endParaRPr lang="en-US" b="1" dirty="0">
              <a:latin typeface="Candara" panose="020E0502030303020204" pitchFamily="34" charset="0"/>
            </a:endParaRPr>
          </a:p>
          <a:p>
            <a:r>
              <a:rPr lang="id-ID" b="1" dirty="0">
                <a:latin typeface="Candara" panose="020E0502030303020204" pitchFamily="34" charset="0"/>
              </a:rPr>
              <a:t>hak dan untuk menggunakan tanah tersebut untuk kegiatan</a:t>
            </a:r>
          </a:p>
        </p:txBody>
      </p:sp>
      <p:grpSp>
        <p:nvGrpSpPr>
          <p:cNvPr id="65" name="Group 64">
            <a:extLst>
              <a:ext uri="{FF2B5EF4-FFF2-40B4-BE49-F238E27FC236}">
                <a16:creationId xmlns="" xmlns:a16="http://schemas.microsoft.com/office/drawing/2014/main" id="{E0A0C92E-7985-400C-A1D6-B5E6D6AC0162}"/>
              </a:ext>
            </a:extLst>
          </p:cNvPr>
          <p:cNvGrpSpPr/>
          <p:nvPr/>
        </p:nvGrpSpPr>
        <p:grpSpPr>
          <a:xfrm>
            <a:off x="0" y="2018814"/>
            <a:ext cx="9080500" cy="3886259"/>
            <a:chOff x="698500" y="2787709"/>
            <a:chExt cx="8750959" cy="3516625"/>
          </a:xfrm>
        </p:grpSpPr>
        <p:grpSp>
          <p:nvGrpSpPr>
            <p:cNvPr id="10" name="Group 9">
              <a:extLst>
                <a:ext uri="{FF2B5EF4-FFF2-40B4-BE49-F238E27FC236}">
                  <a16:creationId xmlns="" xmlns:a16="http://schemas.microsoft.com/office/drawing/2014/main" id="{DA0F621C-839A-4226-B38F-53FE5AB26168}"/>
                </a:ext>
              </a:extLst>
            </p:cNvPr>
            <p:cNvGrpSpPr/>
            <p:nvPr/>
          </p:nvGrpSpPr>
          <p:grpSpPr>
            <a:xfrm>
              <a:off x="3014284" y="4047808"/>
              <a:ext cx="1016977" cy="1136488"/>
              <a:chOff x="828395" y="2457335"/>
              <a:chExt cx="2537247" cy="2309749"/>
            </a:xfrm>
          </p:grpSpPr>
          <p:sp>
            <p:nvSpPr>
              <p:cNvPr id="11" name="object 3">
                <a:extLst>
                  <a:ext uri="{FF2B5EF4-FFF2-40B4-BE49-F238E27FC236}">
                    <a16:creationId xmlns="" xmlns:a16="http://schemas.microsoft.com/office/drawing/2014/main" id="{4D50C4A0-FA25-44F8-BC3E-3EAAFD58C26C}"/>
                  </a:ext>
                </a:extLst>
              </p:cNvPr>
              <p:cNvSpPr/>
              <p:nvPr/>
            </p:nvSpPr>
            <p:spPr>
              <a:xfrm>
                <a:off x="1768806" y="4415917"/>
                <a:ext cx="667386" cy="196215"/>
              </a:xfrm>
              <a:custGeom>
                <a:avLst/>
                <a:gdLst/>
                <a:ahLst/>
                <a:cxnLst/>
                <a:rect l="l" t="t" r="r" b="b"/>
                <a:pathLst>
                  <a:path w="667385" h="196214">
                    <a:moveTo>
                      <a:pt x="0" y="195605"/>
                    </a:moveTo>
                    <a:lnTo>
                      <a:pt x="667067" y="195605"/>
                    </a:lnTo>
                    <a:lnTo>
                      <a:pt x="667067" y="0"/>
                    </a:lnTo>
                    <a:lnTo>
                      <a:pt x="0" y="0"/>
                    </a:lnTo>
                    <a:lnTo>
                      <a:pt x="0" y="195605"/>
                    </a:lnTo>
                    <a:close/>
                  </a:path>
                </a:pathLst>
              </a:custGeom>
              <a:solidFill>
                <a:srgbClr val="CCD0D2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2" name="object 4">
                <a:extLst>
                  <a:ext uri="{FF2B5EF4-FFF2-40B4-BE49-F238E27FC236}">
                    <a16:creationId xmlns="" xmlns:a16="http://schemas.microsoft.com/office/drawing/2014/main" id="{95297CF2-ED32-45CB-AD3E-646EA425E79B}"/>
                  </a:ext>
                </a:extLst>
              </p:cNvPr>
              <p:cNvSpPr/>
              <p:nvPr/>
            </p:nvSpPr>
            <p:spPr>
              <a:xfrm>
                <a:off x="1613333" y="4611509"/>
                <a:ext cx="978535" cy="155575"/>
              </a:xfrm>
              <a:custGeom>
                <a:avLst/>
                <a:gdLst/>
                <a:ahLst/>
                <a:cxnLst/>
                <a:rect l="l" t="t" r="r" b="b"/>
                <a:pathLst>
                  <a:path w="978535" h="155575">
                    <a:moveTo>
                      <a:pt x="900290" y="0"/>
                    </a:moveTo>
                    <a:lnTo>
                      <a:pt x="77736" y="0"/>
                    </a:lnTo>
                    <a:lnTo>
                      <a:pt x="47604" y="6152"/>
                    </a:lnTo>
                    <a:lnTo>
                      <a:pt x="22880" y="22886"/>
                    </a:lnTo>
                    <a:lnTo>
                      <a:pt x="6150" y="47614"/>
                    </a:lnTo>
                    <a:lnTo>
                      <a:pt x="0" y="77749"/>
                    </a:lnTo>
                    <a:lnTo>
                      <a:pt x="6150" y="107876"/>
                    </a:lnTo>
                    <a:lnTo>
                      <a:pt x="22880" y="132600"/>
                    </a:lnTo>
                    <a:lnTo>
                      <a:pt x="47604" y="149333"/>
                    </a:lnTo>
                    <a:lnTo>
                      <a:pt x="77736" y="155486"/>
                    </a:lnTo>
                    <a:lnTo>
                      <a:pt x="900290" y="155486"/>
                    </a:lnTo>
                    <a:lnTo>
                      <a:pt x="930417" y="149333"/>
                    </a:lnTo>
                    <a:lnTo>
                      <a:pt x="955141" y="132600"/>
                    </a:lnTo>
                    <a:lnTo>
                      <a:pt x="971874" y="107876"/>
                    </a:lnTo>
                    <a:lnTo>
                      <a:pt x="978027" y="77749"/>
                    </a:lnTo>
                    <a:lnTo>
                      <a:pt x="971874" y="47614"/>
                    </a:lnTo>
                    <a:lnTo>
                      <a:pt x="955141" y="22886"/>
                    </a:lnTo>
                    <a:lnTo>
                      <a:pt x="930417" y="6152"/>
                    </a:lnTo>
                    <a:lnTo>
                      <a:pt x="900290" y="0"/>
                    </a:lnTo>
                    <a:close/>
                  </a:path>
                </a:pathLst>
              </a:custGeom>
              <a:solidFill>
                <a:srgbClr val="E4E7E7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3" name="object 5">
                <a:extLst>
                  <a:ext uri="{FF2B5EF4-FFF2-40B4-BE49-F238E27FC236}">
                    <a16:creationId xmlns="" xmlns:a16="http://schemas.microsoft.com/office/drawing/2014/main" id="{A8029939-FC0D-4030-8CC2-C232BF255444}"/>
                  </a:ext>
                </a:extLst>
              </p:cNvPr>
              <p:cNvSpPr/>
              <p:nvPr/>
            </p:nvSpPr>
            <p:spPr>
              <a:xfrm>
                <a:off x="828403" y="2457335"/>
                <a:ext cx="2508250" cy="1749425"/>
              </a:xfrm>
              <a:custGeom>
                <a:avLst/>
                <a:gdLst/>
                <a:ahLst/>
                <a:cxnLst/>
                <a:rect l="l" t="t" r="r" b="b"/>
                <a:pathLst>
                  <a:path w="2508250" h="1749425">
                    <a:moveTo>
                      <a:pt x="2389903" y="0"/>
                    </a:moveTo>
                    <a:lnTo>
                      <a:pt x="117859" y="0"/>
                    </a:lnTo>
                    <a:lnTo>
                      <a:pt x="71935" y="9247"/>
                    </a:lnTo>
                    <a:lnTo>
                      <a:pt x="34475" y="34483"/>
                    </a:lnTo>
                    <a:lnTo>
                      <a:pt x="9243" y="71944"/>
                    </a:lnTo>
                    <a:lnTo>
                      <a:pt x="0" y="117868"/>
                    </a:lnTo>
                    <a:lnTo>
                      <a:pt x="0" y="1700276"/>
                    </a:lnTo>
                    <a:lnTo>
                      <a:pt x="42233" y="1714165"/>
                    </a:lnTo>
                    <a:lnTo>
                      <a:pt x="92457" y="1720241"/>
                    </a:lnTo>
                    <a:lnTo>
                      <a:pt x="159803" y="1725739"/>
                    </a:lnTo>
                    <a:lnTo>
                      <a:pt x="242558" y="1730658"/>
                    </a:lnTo>
                    <a:lnTo>
                      <a:pt x="391839" y="1736952"/>
                    </a:lnTo>
                    <a:lnTo>
                      <a:pt x="693432" y="1744547"/>
                    </a:lnTo>
                    <a:lnTo>
                      <a:pt x="1253886" y="1749177"/>
                    </a:lnTo>
                    <a:lnTo>
                      <a:pt x="1814339" y="1744547"/>
                    </a:lnTo>
                    <a:lnTo>
                      <a:pt x="2115933" y="1736952"/>
                    </a:lnTo>
                    <a:lnTo>
                      <a:pt x="2265213" y="1730658"/>
                    </a:lnTo>
                    <a:lnTo>
                      <a:pt x="2347969" y="1725739"/>
                    </a:lnTo>
                    <a:lnTo>
                      <a:pt x="2415314" y="1720241"/>
                    </a:lnTo>
                    <a:lnTo>
                      <a:pt x="2465538" y="1714165"/>
                    </a:lnTo>
                    <a:lnTo>
                      <a:pt x="2505025" y="1703965"/>
                    </a:lnTo>
                    <a:lnTo>
                      <a:pt x="2507772" y="1700276"/>
                    </a:lnTo>
                    <a:lnTo>
                      <a:pt x="2507772" y="117868"/>
                    </a:lnTo>
                    <a:lnTo>
                      <a:pt x="2498524" y="71944"/>
                    </a:lnTo>
                    <a:lnTo>
                      <a:pt x="2473288" y="34483"/>
                    </a:lnTo>
                    <a:lnTo>
                      <a:pt x="2435827" y="9247"/>
                    </a:lnTo>
                    <a:lnTo>
                      <a:pt x="2389903" y="0"/>
                    </a:lnTo>
                    <a:close/>
                  </a:path>
                </a:pathLst>
              </a:custGeom>
              <a:solidFill>
                <a:srgbClr val="36434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4" name="object 6">
                <a:extLst>
                  <a:ext uri="{FF2B5EF4-FFF2-40B4-BE49-F238E27FC236}">
                    <a16:creationId xmlns="" xmlns:a16="http://schemas.microsoft.com/office/drawing/2014/main" id="{58AFB7FF-AA6E-4227-92F0-8BAD684FBD3F}"/>
                  </a:ext>
                </a:extLst>
              </p:cNvPr>
              <p:cNvSpPr/>
              <p:nvPr/>
            </p:nvSpPr>
            <p:spPr>
              <a:xfrm>
                <a:off x="946266" y="2575203"/>
                <a:ext cx="2272664" cy="1332231"/>
              </a:xfrm>
              <a:custGeom>
                <a:avLst/>
                <a:gdLst/>
                <a:ahLst/>
                <a:cxnLst/>
                <a:rect l="l" t="t" r="r" b="b"/>
                <a:pathLst>
                  <a:path w="2272665" h="1332229">
                    <a:moveTo>
                      <a:pt x="0" y="0"/>
                    </a:moveTo>
                    <a:lnTo>
                      <a:pt x="2272043" y="0"/>
                    </a:lnTo>
                    <a:lnTo>
                      <a:pt x="2272043" y="1331620"/>
                    </a:lnTo>
                    <a:lnTo>
                      <a:pt x="0" y="13316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65765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5" name="object 7">
                <a:extLst>
                  <a:ext uri="{FF2B5EF4-FFF2-40B4-BE49-F238E27FC236}">
                    <a16:creationId xmlns="" xmlns:a16="http://schemas.microsoft.com/office/drawing/2014/main" id="{55E8A269-51DA-40C1-861D-26D651CD4063}"/>
                  </a:ext>
                </a:extLst>
              </p:cNvPr>
              <p:cNvSpPr/>
              <p:nvPr/>
            </p:nvSpPr>
            <p:spPr>
              <a:xfrm>
                <a:off x="1768806" y="4298048"/>
                <a:ext cx="667386" cy="118110"/>
              </a:xfrm>
              <a:custGeom>
                <a:avLst/>
                <a:gdLst/>
                <a:ahLst/>
                <a:cxnLst/>
                <a:rect l="l" t="t" r="r" b="b"/>
                <a:pathLst>
                  <a:path w="667385" h="118110">
                    <a:moveTo>
                      <a:pt x="0" y="0"/>
                    </a:moveTo>
                    <a:lnTo>
                      <a:pt x="667067" y="0"/>
                    </a:lnTo>
                    <a:lnTo>
                      <a:pt x="667067" y="117868"/>
                    </a:lnTo>
                    <a:lnTo>
                      <a:pt x="0" y="1178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7BBBD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6" name="object 8">
                <a:extLst>
                  <a:ext uri="{FF2B5EF4-FFF2-40B4-BE49-F238E27FC236}">
                    <a16:creationId xmlns="" xmlns:a16="http://schemas.microsoft.com/office/drawing/2014/main" id="{463E6EB1-34E5-4C6C-B789-E74B2F7372EC}"/>
                  </a:ext>
                </a:extLst>
              </p:cNvPr>
              <p:cNvSpPr/>
              <p:nvPr/>
            </p:nvSpPr>
            <p:spPr>
              <a:xfrm>
                <a:off x="828395" y="4027210"/>
                <a:ext cx="2508250" cy="273685"/>
              </a:xfrm>
              <a:custGeom>
                <a:avLst/>
                <a:gdLst/>
                <a:ahLst/>
                <a:cxnLst/>
                <a:rect l="l" t="t" r="r" b="b"/>
                <a:pathLst>
                  <a:path w="2508250" h="273685">
                    <a:moveTo>
                      <a:pt x="2507780" y="0"/>
                    </a:moveTo>
                    <a:lnTo>
                      <a:pt x="0" y="0"/>
                    </a:lnTo>
                    <a:lnTo>
                      <a:pt x="0" y="155473"/>
                    </a:lnTo>
                    <a:lnTo>
                      <a:pt x="9247" y="201397"/>
                    </a:lnTo>
                    <a:lnTo>
                      <a:pt x="34482" y="238858"/>
                    </a:lnTo>
                    <a:lnTo>
                      <a:pt x="71943" y="264094"/>
                    </a:lnTo>
                    <a:lnTo>
                      <a:pt x="117867" y="273342"/>
                    </a:lnTo>
                    <a:lnTo>
                      <a:pt x="2389911" y="273342"/>
                    </a:lnTo>
                    <a:lnTo>
                      <a:pt x="2435835" y="264094"/>
                    </a:lnTo>
                    <a:lnTo>
                      <a:pt x="2473296" y="238858"/>
                    </a:lnTo>
                    <a:lnTo>
                      <a:pt x="2498532" y="201397"/>
                    </a:lnTo>
                    <a:lnTo>
                      <a:pt x="2507780" y="155473"/>
                    </a:lnTo>
                    <a:lnTo>
                      <a:pt x="2507780" y="0"/>
                    </a:lnTo>
                    <a:close/>
                  </a:path>
                </a:pathLst>
              </a:custGeom>
              <a:solidFill>
                <a:srgbClr val="E4E7E7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7" name="object 10">
                <a:extLst>
                  <a:ext uri="{FF2B5EF4-FFF2-40B4-BE49-F238E27FC236}">
                    <a16:creationId xmlns="" xmlns:a16="http://schemas.microsoft.com/office/drawing/2014/main" id="{E13F8D6D-A3C7-434C-B5EE-10828082B84F}"/>
                  </a:ext>
                </a:extLst>
              </p:cNvPr>
              <p:cNvSpPr/>
              <p:nvPr/>
            </p:nvSpPr>
            <p:spPr>
              <a:xfrm>
                <a:off x="849858" y="2457387"/>
                <a:ext cx="257810" cy="236221"/>
              </a:xfrm>
              <a:custGeom>
                <a:avLst/>
                <a:gdLst/>
                <a:ahLst/>
                <a:cxnLst/>
                <a:rect l="l" t="t" r="r" b="b"/>
                <a:pathLst>
                  <a:path w="257809" h="236219">
                    <a:moveTo>
                      <a:pt x="107553" y="0"/>
                    </a:moveTo>
                    <a:lnTo>
                      <a:pt x="27226" y="0"/>
                    </a:lnTo>
                    <a:lnTo>
                      <a:pt x="0" y="52616"/>
                    </a:lnTo>
                    <a:lnTo>
                      <a:pt x="49744" y="52616"/>
                    </a:lnTo>
                    <a:lnTo>
                      <a:pt x="49744" y="229946"/>
                    </a:lnTo>
                    <a:lnTo>
                      <a:pt x="107553" y="229946"/>
                    </a:lnTo>
                    <a:lnTo>
                      <a:pt x="107553" y="0"/>
                    </a:lnTo>
                    <a:close/>
                  </a:path>
                  <a:path w="257809" h="236219">
                    <a:moveTo>
                      <a:pt x="234593" y="172135"/>
                    </a:moveTo>
                    <a:lnTo>
                      <a:pt x="216352" y="172135"/>
                    </a:lnTo>
                    <a:lnTo>
                      <a:pt x="208828" y="175221"/>
                    </a:lnTo>
                    <a:lnTo>
                      <a:pt x="196645" y="187451"/>
                    </a:lnTo>
                    <a:lnTo>
                      <a:pt x="193615" y="194970"/>
                    </a:lnTo>
                    <a:lnTo>
                      <a:pt x="193615" y="212940"/>
                    </a:lnTo>
                    <a:lnTo>
                      <a:pt x="196703" y="220522"/>
                    </a:lnTo>
                    <a:lnTo>
                      <a:pt x="208989" y="232968"/>
                    </a:lnTo>
                    <a:lnTo>
                      <a:pt x="216460" y="236105"/>
                    </a:lnTo>
                    <a:lnTo>
                      <a:pt x="234485" y="236105"/>
                    </a:lnTo>
                    <a:lnTo>
                      <a:pt x="242117" y="232968"/>
                    </a:lnTo>
                    <a:lnTo>
                      <a:pt x="254511" y="220522"/>
                    </a:lnTo>
                    <a:lnTo>
                      <a:pt x="257597" y="212940"/>
                    </a:lnTo>
                    <a:lnTo>
                      <a:pt x="257597" y="194970"/>
                    </a:lnTo>
                    <a:lnTo>
                      <a:pt x="254511" y="187451"/>
                    </a:lnTo>
                    <a:lnTo>
                      <a:pt x="248395" y="181330"/>
                    </a:lnTo>
                    <a:lnTo>
                      <a:pt x="242225" y="175221"/>
                    </a:lnTo>
                    <a:lnTo>
                      <a:pt x="234593" y="172135"/>
                    </a:lnTo>
                    <a:close/>
                  </a:path>
                </a:pathLst>
              </a:custGeom>
              <a:solidFill>
                <a:srgbClr val="36434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8" name="object 11">
                <a:extLst>
                  <a:ext uri="{FF2B5EF4-FFF2-40B4-BE49-F238E27FC236}">
                    <a16:creationId xmlns="" xmlns:a16="http://schemas.microsoft.com/office/drawing/2014/main" id="{3EA12156-5623-41CF-8EE2-AAAE27E621BE}"/>
                  </a:ext>
                </a:extLst>
              </p:cNvPr>
              <p:cNvSpPr/>
              <p:nvPr/>
            </p:nvSpPr>
            <p:spPr>
              <a:xfrm>
                <a:off x="1585876" y="2716708"/>
                <a:ext cx="916913" cy="990066"/>
              </a:xfrm>
              <a:prstGeom prst="rect">
                <a:avLst/>
              </a:prstGeom>
              <a:blipFill>
                <a:blip r:embed="rId2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9" name="object 12">
                <a:extLst>
                  <a:ext uri="{FF2B5EF4-FFF2-40B4-BE49-F238E27FC236}">
                    <a16:creationId xmlns="" xmlns:a16="http://schemas.microsoft.com/office/drawing/2014/main" id="{E89D5722-991D-4075-A4E5-CEE989B6FD9B}"/>
                  </a:ext>
                </a:extLst>
              </p:cNvPr>
              <p:cNvSpPr/>
              <p:nvPr/>
            </p:nvSpPr>
            <p:spPr>
              <a:xfrm>
                <a:off x="2733449" y="3266249"/>
                <a:ext cx="632193" cy="1222248"/>
              </a:xfrm>
              <a:prstGeom prst="rect">
                <a:avLst/>
              </a:prstGeom>
              <a:blipFill>
                <a:blip r:embed="rId3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20" name="object 6">
              <a:extLst>
                <a:ext uri="{FF2B5EF4-FFF2-40B4-BE49-F238E27FC236}">
                  <a16:creationId xmlns="" xmlns:a16="http://schemas.microsoft.com/office/drawing/2014/main" id="{E45C4B60-4CD5-40EF-B420-2970522DA9B6}"/>
                </a:ext>
              </a:extLst>
            </p:cNvPr>
            <p:cNvSpPr/>
            <p:nvPr/>
          </p:nvSpPr>
          <p:spPr>
            <a:xfrm>
              <a:off x="1352206" y="4047808"/>
              <a:ext cx="651819" cy="117858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Rectangle 20">
              <a:extLst>
                <a:ext uri="{FF2B5EF4-FFF2-40B4-BE49-F238E27FC236}">
                  <a16:creationId xmlns="" xmlns:a16="http://schemas.microsoft.com/office/drawing/2014/main" id="{6B677A1D-4257-4E65-882B-E99CBD36CBF1}"/>
                </a:ext>
              </a:extLst>
            </p:cNvPr>
            <p:cNvSpPr/>
            <p:nvPr/>
          </p:nvSpPr>
          <p:spPr>
            <a:xfrm>
              <a:off x="698500" y="5258001"/>
              <a:ext cx="2099200" cy="46940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sz="1600" b="1" dirty="0">
                  <a:solidFill>
                    <a:schemeClr val="tx1"/>
                  </a:solidFill>
                  <a:latin typeface="Candara" panose="020E0502030303020204" pitchFamily="34" charset="0"/>
                </a:rPr>
                <a:t>PELAKU USAHA</a:t>
              </a:r>
            </a:p>
          </p:txBody>
        </p:sp>
        <p:cxnSp>
          <p:nvCxnSpPr>
            <p:cNvPr id="22" name="Straight Arrow Connector 21">
              <a:extLst>
                <a:ext uri="{FF2B5EF4-FFF2-40B4-BE49-F238E27FC236}">
                  <a16:creationId xmlns="" xmlns:a16="http://schemas.microsoft.com/office/drawing/2014/main" id="{82FA8D80-9EFA-4E2B-9F15-13CCE4EB426A}"/>
                </a:ext>
              </a:extLst>
            </p:cNvPr>
            <p:cNvCxnSpPr/>
            <p:nvPr/>
          </p:nvCxnSpPr>
          <p:spPr>
            <a:xfrm>
              <a:off x="2055104" y="4478825"/>
              <a:ext cx="882576" cy="201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object 75">
              <a:extLst>
                <a:ext uri="{FF2B5EF4-FFF2-40B4-BE49-F238E27FC236}">
                  <a16:creationId xmlns="" xmlns:a16="http://schemas.microsoft.com/office/drawing/2014/main" id="{9166BA58-D0AB-495C-B95C-4834FC350CCE}"/>
                </a:ext>
              </a:extLst>
            </p:cNvPr>
            <p:cNvSpPr/>
            <p:nvPr/>
          </p:nvSpPr>
          <p:spPr>
            <a:xfrm>
              <a:off x="5392573" y="3030808"/>
              <a:ext cx="1087014" cy="946608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24" name="object 75">
              <a:extLst>
                <a:ext uri="{FF2B5EF4-FFF2-40B4-BE49-F238E27FC236}">
                  <a16:creationId xmlns="" xmlns:a16="http://schemas.microsoft.com/office/drawing/2014/main" id="{AD4E89F3-4F3E-449B-9799-DA51FC157399}"/>
                </a:ext>
              </a:extLst>
            </p:cNvPr>
            <p:cNvSpPr/>
            <p:nvPr/>
          </p:nvSpPr>
          <p:spPr>
            <a:xfrm>
              <a:off x="7500002" y="3033052"/>
              <a:ext cx="1087014" cy="946608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25" name="object 75">
              <a:extLst>
                <a:ext uri="{FF2B5EF4-FFF2-40B4-BE49-F238E27FC236}">
                  <a16:creationId xmlns="" xmlns:a16="http://schemas.microsoft.com/office/drawing/2014/main" id="{D8779E4B-1607-45C9-A3B6-B03DBD75C56B}"/>
                </a:ext>
              </a:extLst>
            </p:cNvPr>
            <p:cNvSpPr/>
            <p:nvPr/>
          </p:nvSpPr>
          <p:spPr>
            <a:xfrm>
              <a:off x="5426041" y="4963824"/>
              <a:ext cx="1087014" cy="946608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cxnSp>
          <p:nvCxnSpPr>
            <p:cNvPr id="26" name="Elbow Connector 84">
              <a:extLst>
                <a:ext uri="{FF2B5EF4-FFF2-40B4-BE49-F238E27FC236}">
                  <a16:creationId xmlns="" xmlns:a16="http://schemas.microsoft.com/office/drawing/2014/main" id="{17E9AEDB-9EED-445B-B977-5927F3D7389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177907" y="3490694"/>
              <a:ext cx="1139470" cy="729817"/>
            </a:xfrm>
            <a:prstGeom prst="bentConnector3">
              <a:avLst>
                <a:gd name="adj1" fmla="val 54268"/>
              </a:avLst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Elbow Connector 84">
              <a:extLst>
                <a:ext uri="{FF2B5EF4-FFF2-40B4-BE49-F238E27FC236}">
                  <a16:creationId xmlns="" xmlns:a16="http://schemas.microsoft.com/office/drawing/2014/main" id="{2387AB89-D93E-45B1-9B1F-6A408FB9EEC4}"/>
                </a:ext>
              </a:extLst>
            </p:cNvPr>
            <p:cNvCxnSpPr>
              <a:cxnSpLocks/>
            </p:cNvCxnSpPr>
            <p:nvPr/>
          </p:nvCxnSpPr>
          <p:spPr>
            <a:xfrm>
              <a:off x="4165236" y="4562295"/>
              <a:ext cx="1217966" cy="871865"/>
            </a:xfrm>
            <a:prstGeom prst="bentConnector3">
              <a:avLst>
                <a:gd name="adj1" fmla="val 54171"/>
              </a:avLst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Arrow Connector 37">
              <a:extLst>
                <a:ext uri="{FF2B5EF4-FFF2-40B4-BE49-F238E27FC236}">
                  <a16:creationId xmlns="" xmlns:a16="http://schemas.microsoft.com/office/drawing/2014/main" id="{ACD2FA21-ECBE-4C0C-9372-1E8A45EEE3FB}"/>
                </a:ext>
              </a:extLst>
            </p:cNvPr>
            <p:cNvCxnSpPr/>
            <p:nvPr/>
          </p:nvCxnSpPr>
          <p:spPr>
            <a:xfrm>
              <a:off x="6530033" y="3552370"/>
              <a:ext cx="882576" cy="201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Rectangle 38">
              <a:extLst>
                <a:ext uri="{FF2B5EF4-FFF2-40B4-BE49-F238E27FC236}">
                  <a16:creationId xmlns="" xmlns:a16="http://schemas.microsoft.com/office/drawing/2014/main" id="{2CA19322-055E-44DA-9CD0-431869524BB2}"/>
                </a:ext>
              </a:extLst>
            </p:cNvPr>
            <p:cNvSpPr/>
            <p:nvPr/>
          </p:nvSpPr>
          <p:spPr>
            <a:xfrm>
              <a:off x="4926901" y="3915973"/>
              <a:ext cx="2099200" cy="60472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>
                  <a:solidFill>
                    <a:schemeClr val="tx1"/>
                  </a:solidFill>
                  <a:latin typeface="Candara" panose="020E0502030303020204" pitchFamily="34" charset="0"/>
                </a:rPr>
                <a:t>BPN/ATR</a:t>
              </a:r>
              <a:endParaRPr lang="id-ID" sz="1600" b="1" dirty="0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="" xmlns:a16="http://schemas.microsoft.com/office/drawing/2014/main" id="{2351E51A-151A-40EB-8CB1-3FE50F55DA20}"/>
                </a:ext>
              </a:extLst>
            </p:cNvPr>
            <p:cNvSpPr/>
            <p:nvPr/>
          </p:nvSpPr>
          <p:spPr>
            <a:xfrm>
              <a:off x="4899446" y="4572190"/>
              <a:ext cx="2099200" cy="46940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>
                  <a:solidFill>
                    <a:schemeClr val="tx1"/>
                  </a:solidFill>
                  <a:latin typeface="Candara" panose="020E0502030303020204" pitchFamily="34" charset="0"/>
                </a:rPr>
                <a:t>PEMDA</a:t>
              </a:r>
              <a:endParaRPr lang="id-ID" sz="1600" b="1" dirty="0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="" xmlns:a16="http://schemas.microsoft.com/office/drawing/2014/main" id="{7017859C-0548-4E84-AA09-F8CE143EB001}"/>
                </a:ext>
              </a:extLst>
            </p:cNvPr>
            <p:cNvSpPr/>
            <p:nvPr/>
          </p:nvSpPr>
          <p:spPr>
            <a:xfrm>
              <a:off x="7037462" y="4020341"/>
              <a:ext cx="2411997" cy="46940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>
                  <a:solidFill>
                    <a:schemeClr val="tx1"/>
                  </a:solidFill>
                  <a:latin typeface="Candara" panose="020E0502030303020204" pitchFamily="34" charset="0"/>
                </a:rPr>
                <a:t>KANTOR PERTANAHAN</a:t>
              </a:r>
            </a:p>
            <a:p>
              <a:pPr algn="ctr"/>
              <a:r>
                <a:rPr lang="en-US" sz="1600" b="1" dirty="0">
                  <a:solidFill>
                    <a:schemeClr val="tx1"/>
                  </a:solidFill>
                  <a:latin typeface="Candara" panose="020E0502030303020204" pitchFamily="34" charset="0"/>
                </a:rPr>
                <a:t>DAERAH</a:t>
              </a:r>
              <a:endParaRPr lang="id-ID" sz="1600" b="1" dirty="0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="" xmlns:a16="http://schemas.microsoft.com/office/drawing/2014/main" id="{E6F82544-F5DD-47A2-B919-9C1995E574D5}"/>
                </a:ext>
              </a:extLst>
            </p:cNvPr>
            <p:cNvSpPr txBox="1"/>
            <p:nvPr/>
          </p:nvSpPr>
          <p:spPr>
            <a:xfrm>
              <a:off x="1872359" y="4040716"/>
              <a:ext cx="1809944" cy="2808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rgbClr val="00B050"/>
                  </a:solidFill>
                  <a:latin typeface="Candara" panose="020E0502030303020204" pitchFamily="34" charset="0"/>
                </a:rPr>
                <a:t>PERMOHONAN </a:t>
              </a:r>
            </a:p>
            <a:p>
              <a:r>
                <a:rPr lang="en-US" sz="800" b="1" dirty="0">
                  <a:solidFill>
                    <a:srgbClr val="00B050"/>
                  </a:solidFill>
                  <a:latin typeface="Candara" panose="020E0502030303020204" pitchFamily="34" charset="0"/>
                </a:rPr>
                <a:t>PERIZINAN BERUSAHA</a:t>
              </a:r>
              <a:endParaRPr lang="id-ID" sz="800" b="1" dirty="0">
                <a:solidFill>
                  <a:srgbClr val="00B050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="" xmlns:a16="http://schemas.microsoft.com/office/drawing/2014/main" id="{DBD79570-3462-4E1D-BF7D-3F9312E1D66B}"/>
                </a:ext>
              </a:extLst>
            </p:cNvPr>
            <p:cNvSpPr txBox="1"/>
            <p:nvPr/>
          </p:nvSpPr>
          <p:spPr>
            <a:xfrm>
              <a:off x="4086320" y="3602866"/>
              <a:ext cx="830517" cy="5872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rgbClr val="00B050"/>
                  </a:solidFill>
                  <a:latin typeface="Candara" panose="020E0502030303020204" pitchFamily="34" charset="0"/>
                </a:rPr>
                <a:t>OSS MENGIRIMKAN IZIN LOKASI YANG TELAH DITERBITKAN</a:t>
              </a:r>
              <a:endParaRPr lang="id-ID" sz="800" b="1" dirty="0">
                <a:solidFill>
                  <a:srgbClr val="00B050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="" xmlns:a16="http://schemas.microsoft.com/office/drawing/2014/main" id="{A3C110DA-6A0F-499F-9715-AF652337620A}"/>
                </a:ext>
              </a:extLst>
            </p:cNvPr>
            <p:cNvSpPr txBox="1"/>
            <p:nvPr/>
          </p:nvSpPr>
          <p:spPr>
            <a:xfrm>
              <a:off x="4085321" y="4592635"/>
              <a:ext cx="841580" cy="5872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rgbClr val="00B050"/>
                  </a:solidFill>
                  <a:latin typeface="Candara" panose="020E0502030303020204" pitchFamily="34" charset="0"/>
                </a:rPr>
                <a:t>OSS MENGIRIMKAN IZIN LOKASI YANG TELAH DITERBITKAN</a:t>
              </a:r>
              <a:endParaRPr lang="id-ID" sz="800" b="1" dirty="0">
                <a:solidFill>
                  <a:srgbClr val="00B050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="" xmlns:a16="http://schemas.microsoft.com/office/drawing/2014/main" id="{0CA7CB07-79F4-487A-AEA6-C944190C8978}"/>
                </a:ext>
              </a:extLst>
            </p:cNvPr>
            <p:cNvSpPr txBox="1"/>
            <p:nvPr/>
          </p:nvSpPr>
          <p:spPr>
            <a:xfrm>
              <a:off x="6482595" y="2944823"/>
              <a:ext cx="1087012" cy="5872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rgbClr val="00B050"/>
                  </a:solidFill>
                  <a:latin typeface="Candara" panose="020E0502030303020204" pitchFamily="34" charset="0"/>
                </a:rPr>
                <a:t>BPN/ATR PUSAT MENGIRIMKAN IZIN LOKASI KEPADA BPN DAERAH SESUAI LOKASI</a:t>
              </a:r>
              <a:endParaRPr lang="id-ID" sz="800" b="1" dirty="0">
                <a:solidFill>
                  <a:srgbClr val="00B050"/>
                </a:solidFill>
                <a:latin typeface="Candara" panose="020E0502030303020204" pitchFamily="34" charset="0"/>
              </a:endParaRPr>
            </a:p>
          </p:txBody>
        </p:sp>
        <p:cxnSp>
          <p:nvCxnSpPr>
            <p:cNvPr id="49" name="Elbow Connector 84">
              <a:extLst>
                <a:ext uri="{FF2B5EF4-FFF2-40B4-BE49-F238E27FC236}">
                  <a16:creationId xmlns="" xmlns:a16="http://schemas.microsoft.com/office/drawing/2014/main" id="{F49B429C-5927-429B-ADE9-BD05745E36B6}"/>
                </a:ext>
              </a:extLst>
            </p:cNvPr>
            <p:cNvCxnSpPr>
              <a:cxnSpLocks/>
              <a:stCxn id="20" idx="0"/>
              <a:endCxn id="24" idx="0"/>
            </p:cNvCxnSpPr>
            <p:nvPr/>
          </p:nvCxnSpPr>
          <p:spPr>
            <a:xfrm rot="5400000" flipH="1" flipV="1">
              <a:off x="4353434" y="357734"/>
              <a:ext cx="1014756" cy="6365393"/>
            </a:xfrm>
            <a:prstGeom prst="bentConnector3">
              <a:avLst>
                <a:gd name="adj1" fmla="val 122528"/>
              </a:avLst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TextBox 63">
              <a:extLst>
                <a:ext uri="{FF2B5EF4-FFF2-40B4-BE49-F238E27FC236}">
                  <a16:creationId xmlns="" xmlns:a16="http://schemas.microsoft.com/office/drawing/2014/main" id="{0BF2D083-3BB9-42B4-8E8A-778CE1FD73CC}"/>
                </a:ext>
              </a:extLst>
            </p:cNvPr>
            <p:cNvSpPr txBox="1"/>
            <p:nvPr/>
          </p:nvSpPr>
          <p:spPr>
            <a:xfrm>
              <a:off x="1678115" y="2787709"/>
              <a:ext cx="1974192" cy="417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 err="1">
                  <a:solidFill>
                    <a:srgbClr val="00B050"/>
                  </a:solidFill>
                  <a:latin typeface="Candara" panose="020E0502030303020204" pitchFamily="34" charset="0"/>
                </a:rPr>
                <a:t>Permohonan</a:t>
              </a:r>
              <a:r>
                <a:rPr lang="en-US" sz="800" b="1" dirty="0">
                  <a:solidFill>
                    <a:srgbClr val="00B050"/>
                  </a:solidFill>
                  <a:latin typeface="Candara" panose="020E0502030303020204" pitchFamily="34" charset="0"/>
                </a:rPr>
                <a:t> </a:t>
              </a:r>
              <a:r>
                <a:rPr lang="en-US" sz="800" b="1" dirty="0" err="1">
                  <a:solidFill>
                    <a:srgbClr val="00B050"/>
                  </a:solidFill>
                  <a:latin typeface="Candara" panose="020E0502030303020204" pitchFamily="34" charset="0"/>
                </a:rPr>
                <a:t>Pertimbangan</a:t>
              </a:r>
              <a:r>
                <a:rPr lang="en-US" sz="800" b="1" dirty="0">
                  <a:solidFill>
                    <a:srgbClr val="00B050"/>
                  </a:solidFill>
                  <a:latin typeface="Candara" panose="020E0502030303020204" pitchFamily="34" charset="0"/>
                </a:rPr>
                <a:t> </a:t>
              </a:r>
              <a:r>
                <a:rPr lang="en-US" sz="800" b="1" dirty="0" err="1">
                  <a:solidFill>
                    <a:srgbClr val="00B050"/>
                  </a:solidFill>
                  <a:latin typeface="Candara" panose="020E0502030303020204" pitchFamily="34" charset="0"/>
                </a:rPr>
                <a:t>Teknis</a:t>
              </a:r>
              <a:r>
                <a:rPr lang="en-US" sz="800" b="1" dirty="0">
                  <a:solidFill>
                    <a:srgbClr val="00B050"/>
                  </a:solidFill>
                  <a:latin typeface="Candara" panose="020E0502030303020204" pitchFamily="34" charset="0"/>
                </a:rPr>
                <a:t> </a:t>
              </a:r>
              <a:r>
                <a:rPr lang="en-US" sz="800" b="1" dirty="0" err="1">
                  <a:solidFill>
                    <a:srgbClr val="00B050"/>
                  </a:solidFill>
                  <a:latin typeface="Candara" panose="020E0502030303020204" pitchFamily="34" charset="0"/>
                </a:rPr>
                <a:t>kepada</a:t>
              </a:r>
              <a:r>
                <a:rPr lang="en-US" sz="800" b="1" dirty="0">
                  <a:solidFill>
                    <a:srgbClr val="00B050"/>
                  </a:solidFill>
                  <a:latin typeface="Candara" panose="020E0502030303020204" pitchFamily="34" charset="0"/>
                </a:rPr>
                <a:t> Kantor </a:t>
              </a:r>
              <a:r>
                <a:rPr lang="en-US" sz="800" b="1" dirty="0" err="1">
                  <a:solidFill>
                    <a:srgbClr val="00B050"/>
                  </a:solidFill>
                  <a:latin typeface="Candara" panose="020E0502030303020204" pitchFamily="34" charset="0"/>
                </a:rPr>
                <a:t>Pertanahan</a:t>
              </a:r>
              <a:r>
                <a:rPr lang="en-US" sz="800" b="1" dirty="0">
                  <a:solidFill>
                    <a:srgbClr val="00B050"/>
                  </a:solidFill>
                  <a:latin typeface="Candara" panose="020E0502030303020204" pitchFamily="34" charset="0"/>
                </a:rPr>
                <a:t> </a:t>
              </a:r>
              <a:r>
                <a:rPr lang="en-US" sz="800" b="1" dirty="0" err="1">
                  <a:solidFill>
                    <a:srgbClr val="00B050"/>
                  </a:solidFill>
                  <a:latin typeface="Candara" panose="020E0502030303020204" pitchFamily="34" charset="0"/>
                </a:rPr>
                <a:t>jika</a:t>
              </a:r>
              <a:r>
                <a:rPr lang="en-US" sz="800" b="1" dirty="0">
                  <a:solidFill>
                    <a:srgbClr val="00B050"/>
                  </a:solidFill>
                  <a:latin typeface="Candara" panose="020E0502030303020204" pitchFamily="34" charset="0"/>
                </a:rPr>
                <a:t> </a:t>
              </a:r>
              <a:r>
                <a:rPr lang="en-US" sz="800" b="1" dirty="0" err="1">
                  <a:solidFill>
                    <a:srgbClr val="00B050"/>
                  </a:solidFill>
                  <a:latin typeface="Candara" panose="020E0502030303020204" pitchFamily="34" charset="0"/>
                </a:rPr>
                <a:t>pelaku</a:t>
              </a:r>
              <a:r>
                <a:rPr lang="en-US" sz="800" b="1" dirty="0">
                  <a:solidFill>
                    <a:srgbClr val="00B050"/>
                  </a:solidFill>
                  <a:latin typeface="Candara" panose="020E0502030303020204" pitchFamily="34" charset="0"/>
                </a:rPr>
                <a:t> </a:t>
              </a:r>
              <a:r>
                <a:rPr lang="en-US" sz="800" b="1" dirty="0" err="1">
                  <a:solidFill>
                    <a:srgbClr val="00B050"/>
                  </a:solidFill>
                  <a:latin typeface="Candara" panose="020E0502030303020204" pitchFamily="34" charset="0"/>
                </a:rPr>
                <a:t>usaha</a:t>
              </a:r>
              <a:r>
                <a:rPr lang="en-US" sz="800" b="1" dirty="0">
                  <a:solidFill>
                    <a:srgbClr val="00B050"/>
                  </a:solidFill>
                  <a:latin typeface="Candara" panose="020E0502030303020204" pitchFamily="34" charset="0"/>
                </a:rPr>
                <a:t> </a:t>
              </a:r>
              <a:r>
                <a:rPr lang="en-US" sz="800" b="1" dirty="0" err="1">
                  <a:solidFill>
                    <a:srgbClr val="00B050"/>
                  </a:solidFill>
                  <a:latin typeface="Candara" panose="020E0502030303020204" pitchFamily="34" charset="0"/>
                </a:rPr>
                <a:t>ingin</a:t>
              </a:r>
              <a:r>
                <a:rPr lang="en-US" sz="800" b="1" dirty="0">
                  <a:solidFill>
                    <a:srgbClr val="00B050"/>
                  </a:solidFill>
                  <a:latin typeface="Candara" panose="020E0502030303020204" pitchFamily="34" charset="0"/>
                </a:rPr>
                <a:t> </a:t>
              </a:r>
              <a:r>
                <a:rPr lang="en-US" sz="800" b="1" dirty="0" err="1">
                  <a:solidFill>
                    <a:srgbClr val="00B050"/>
                  </a:solidFill>
                  <a:latin typeface="Candara" panose="020E0502030303020204" pitchFamily="34" charset="0"/>
                </a:rPr>
                <a:t>memanfaatkan</a:t>
              </a:r>
              <a:r>
                <a:rPr lang="en-US" sz="800" b="1" dirty="0">
                  <a:solidFill>
                    <a:srgbClr val="00B050"/>
                  </a:solidFill>
                  <a:latin typeface="Candara" panose="020E0502030303020204" pitchFamily="34" charset="0"/>
                </a:rPr>
                <a:t> </a:t>
              </a:r>
              <a:r>
                <a:rPr lang="en-US" sz="800" b="1" dirty="0" err="1">
                  <a:solidFill>
                    <a:srgbClr val="00B050"/>
                  </a:solidFill>
                  <a:latin typeface="Candara" panose="020E0502030303020204" pitchFamily="34" charset="0"/>
                </a:rPr>
                <a:t>lahan</a:t>
              </a:r>
              <a:r>
                <a:rPr lang="en-US" sz="800" b="1" dirty="0">
                  <a:solidFill>
                    <a:srgbClr val="00B050"/>
                  </a:solidFill>
                  <a:latin typeface="Candara" panose="020E0502030303020204" pitchFamily="34" charset="0"/>
                </a:rPr>
                <a:t> </a:t>
              </a:r>
              <a:r>
                <a:rPr lang="en-US" sz="800" b="1" dirty="0" err="1">
                  <a:solidFill>
                    <a:srgbClr val="00B050"/>
                  </a:solidFill>
                  <a:latin typeface="Candara" panose="020E0502030303020204" pitchFamily="34" charset="0"/>
                </a:rPr>
                <a:t>tersebut</a:t>
              </a:r>
              <a:endParaRPr lang="id-ID" sz="800" b="1" dirty="0">
                <a:solidFill>
                  <a:srgbClr val="00B050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="" xmlns:a16="http://schemas.microsoft.com/office/drawing/2014/main" id="{D4FD65C5-AE42-42D7-A998-AD7BE4CB0ACE}"/>
                </a:ext>
              </a:extLst>
            </p:cNvPr>
            <p:cNvSpPr txBox="1"/>
            <p:nvPr/>
          </p:nvSpPr>
          <p:spPr>
            <a:xfrm>
              <a:off x="3074554" y="5997981"/>
              <a:ext cx="1974192" cy="3063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rgbClr val="00B050"/>
                  </a:solidFill>
                  <a:latin typeface="Candara" panose="020E0502030303020204" pitchFamily="34" charset="0"/>
                </a:rPr>
                <a:t>Kantor </a:t>
              </a:r>
              <a:r>
                <a:rPr lang="en-US" sz="800" b="1" dirty="0" err="1">
                  <a:solidFill>
                    <a:srgbClr val="00B050"/>
                  </a:solidFill>
                  <a:latin typeface="Candara" panose="020E0502030303020204" pitchFamily="34" charset="0"/>
                </a:rPr>
                <a:t>Pertanahan</a:t>
              </a:r>
              <a:r>
                <a:rPr lang="en-US" sz="800" b="1" dirty="0">
                  <a:solidFill>
                    <a:srgbClr val="00B050"/>
                  </a:solidFill>
                  <a:latin typeface="Candara" panose="020E0502030303020204" pitchFamily="34" charset="0"/>
                </a:rPr>
                <a:t> </a:t>
              </a:r>
              <a:r>
                <a:rPr lang="en-US" sz="800" b="1" dirty="0" err="1">
                  <a:solidFill>
                    <a:srgbClr val="00B050"/>
                  </a:solidFill>
                  <a:latin typeface="Candara" panose="020E0502030303020204" pitchFamily="34" charset="0"/>
                </a:rPr>
                <a:t>memberikan</a:t>
              </a:r>
              <a:r>
                <a:rPr lang="en-US" sz="800" b="1" dirty="0">
                  <a:solidFill>
                    <a:srgbClr val="00B050"/>
                  </a:solidFill>
                  <a:latin typeface="Candara" panose="020E0502030303020204" pitchFamily="34" charset="0"/>
                </a:rPr>
                <a:t> </a:t>
              </a:r>
              <a:r>
                <a:rPr lang="en-US" sz="800" b="1" dirty="0" err="1">
                  <a:solidFill>
                    <a:srgbClr val="00B050"/>
                  </a:solidFill>
                  <a:latin typeface="Candara" panose="020E0502030303020204" pitchFamily="34" charset="0"/>
                </a:rPr>
                <a:t>Pertimbangan</a:t>
              </a:r>
              <a:r>
                <a:rPr lang="en-US" sz="800" b="1" dirty="0">
                  <a:solidFill>
                    <a:srgbClr val="00B050"/>
                  </a:solidFill>
                  <a:latin typeface="Candara" panose="020E0502030303020204" pitchFamily="34" charset="0"/>
                </a:rPr>
                <a:t> </a:t>
              </a:r>
              <a:r>
                <a:rPr lang="en-US" sz="800" b="1" dirty="0" err="1">
                  <a:solidFill>
                    <a:srgbClr val="00B050"/>
                  </a:solidFill>
                  <a:latin typeface="Candara" panose="020E0502030303020204" pitchFamily="34" charset="0"/>
                </a:rPr>
                <a:t>Teknis</a:t>
              </a:r>
              <a:endParaRPr lang="id-ID" sz="800" b="1" dirty="0">
                <a:solidFill>
                  <a:srgbClr val="00B050"/>
                </a:solidFill>
                <a:latin typeface="Candara" panose="020E0502030303020204" pitchFamily="34" charset="0"/>
              </a:endParaRPr>
            </a:p>
          </p:txBody>
        </p:sp>
      </p:grpSp>
      <p:sp>
        <p:nvSpPr>
          <p:cNvPr id="66" name="object 9">
            <a:extLst>
              <a:ext uri="{FF2B5EF4-FFF2-40B4-BE49-F238E27FC236}">
                <a16:creationId xmlns="" xmlns:a16="http://schemas.microsoft.com/office/drawing/2014/main" id="{275762C6-3FFC-4F7E-B944-46A4AA6A1DC2}"/>
              </a:ext>
            </a:extLst>
          </p:cNvPr>
          <p:cNvSpPr/>
          <p:nvPr/>
        </p:nvSpPr>
        <p:spPr>
          <a:xfrm>
            <a:off x="1626345" y="4161231"/>
            <a:ext cx="489244" cy="484683"/>
          </a:xfrm>
          <a:custGeom>
            <a:avLst/>
            <a:gdLst/>
            <a:ahLst/>
            <a:cxnLst/>
            <a:rect l="l" t="t" r="r" b="b"/>
            <a:pathLst>
              <a:path w="676910" h="676910">
                <a:moveTo>
                  <a:pt x="338249" y="0"/>
                </a:moveTo>
                <a:lnTo>
                  <a:pt x="292350" y="3087"/>
                </a:lnTo>
                <a:lnTo>
                  <a:pt x="248328" y="12082"/>
                </a:lnTo>
                <a:lnTo>
                  <a:pt x="206586" y="26580"/>
                </a:lnTo>
                <a:lnTo>
                  <a:pt x="167527" y="46180"/>
                </a:lnTo>
                <a:lnTo>
                  <a:pt x="131554" y="70477"/>
                </a:lnTo>
                <a:lnTo>
                  <a:pt x="99070" y="99069"/>
                </a:lnTo>
                <a:lnTo>
                  <a:pt x="70477" y="131553"/>
                </a:lnTo>
                <a:lnTo>
                  <a:pt x="46180" y="167527"/>
                </a:lnTo>
                <a:lnTo>
                  <a:pt x="26581" y="206586"/>
                </a:lnTo>
                <a:lnTo>
                  <a:pt x="12082" y="248329"/>
                </a:lnTo>
                <a:lnTo>
                  <a:pt x="3087" y="292351"/>
                </a:lnTo>
                <a:lnTo>
                  <a:pt x="0" y="338251"/>
                </a:lnTo>
                <a:lnTo>
                  <a:pt x="3087" y="384148"/>
                </a:lnTo>
                <a:lnTo>
                  <a:pt x="12082" y="428169"/>
                </a:lnTo>
                <a:lnTo>
                  <a:pt x="26581" y="469909"/>
                </a:lnTo>
                <a:lnTo>
                  <a:pt x="46180" y="508967"/>
                </a:lnTo>
                <a:lnTo>
                  <a:pt x="70477" y="544939"/>
                </a:lnTo>
                <a:lnTo>
                  <a:pt x="99070" y="577422"/>
                </a:lnTo>
                <a:lnTo>
                  <a:pt x="131554" y="606014"/>
                </a:lnTo>
                <a:lnTo>
                  <a:pt x="167527" y="630311"/>
                </a:lnTo>
                <a:lnTo>
                  <a:pt x="206586" y="649910"/>
                </a:lnTo>
                <a:lnTo>
                  <a:pt x="248328" y="664408"/>
                </a:lnTo>
                <a:lnTo>
                  <a:pt x="292350" y="673403"/>
                </a:lnTo>
                <a:lnTo>
                  <a:pt x="338249" y="676490"/>
                </a:lnTo>
                <a:lnTo>
                  <a:pt x="384147" y="673403"/>
                </a:lnTo>
                <a:lnTo>
                  <a:pt x="428169" y="664408"/>
                </a:lnTo>
                <a:lnTo>
                  <a:pt x="469910" y="649910"/>
                </a:lnTo>
                <a:lnTo>
                  <a:pt x="508968" y="630311"/>
                </a:lnTo>
                <a:lnTo>
                  <a:pt x="544941" y="606014"/>
                </a:lnTo>
                <a:lnTo>
                  <a:pt x="577424" y="577422"/>
                </a:lnTo>
                <a:lnTo>
                  <a:pt x="606016" y="544939"/>
                </a:lnTo>
                <a:lnTo>
                  <a:pt x="630313" y="508967"/>
                </a:lnTo>
                <a:lnTo>
                  <a:pt x="649911" y="469909"/>
                </a:lnTo>
                <a:lnTo>
                  <a:pt x="664410" y="428169"/>
                </a:lnTo>
                <a:lnTo>
                  <a:pt x="673404" y="384148"/>
                </a:lnTo>
                <a:lnTo>
                  <a:pt x="676492" y="338251"/>
                </a:lnTo>
                <a:lnTo>
                  <a:pt x="673404" y="292351"/>
                </a:lnTo>
                <a:lnTo>
                  <a:pt x="664410" y="248329"/>
                </a:lnTo>
                <a:lnTo>
                  <a:pt x="649911" y="206586"/>
                </a:lnTo>
                <a:lnTo>
                  <a:pt x="630313" y="167527"/>
                </a:lnTo>
                <a:lnTo>
                  <a:pt x="606016" y="131553"/>
                </a:lnTo>
                <a:lnTo>
                  <a:pt x="577424" y="99069"/>
                </a:lnTo>
                <a:lnTo>
                  <a:pt x="544941" y="70477"/>
                </a:lnTo>
                <a:lnTo>
                  <a:pt x="508968" y="46180"/>
                </a:lnTo>
                <a:lnTo>
                  <a:pt x="469910" y="26580"/>
                </a:lnTo>
                <a:lnTo>
                  <a:pt x="428169" y="12082"/>
                </a:lnTo>
                <a:lnTo>
                  <a:pt x="384147" y="3087"/>
                </a:lnTo>
                <a:lnTo>
                  <a:pt x="338249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pPr algn="ctr"/>
            <a:r>
              <a:rPr lang="en-US" sz="2400" dirty="0">
                <a:latin typeface="Candara" panose="020E0502030303020204" pitchFamily="34" charset="0"/>
              </a:rPr>
              <a:t>1</a:t>
            </a:r>
            <a:endParaRPr sz="2400" dirty="0">
              <a:latin typeface="Candara" panose="020E0502030303020204" pitchFamily="34" charset="0"/>
            </a:endParaRPr>
          </a:p>
        </p:txBody>
      </p:sp>
      <p:sp>
        <p:nvSpPr>
          <p:cNvPr id="67" name="object 9">
            <a:extLst>
              <a:ext uri="{FF2B5EF4-FFF2-40B4-BE49-F238E27FC236}">
                <a16:creationId xmlns="" xmlns:a16="http://schemas.microsoft.com/office/drawing/2014/main" id="{8DECD6ED-178E-47B9-B00B-083DA0B375C8}"/>
              </a:ext>
            </a:extLst>
          </p:cNvPr>
          <p:cNvSpPr/>
          <p:nvPr/>
        </p:nvSpPr>
        <p:spPr>
          <a:xfrm>
            <a:off x="460801" y="1995796"/>
            <a:ext cx="489244" cy="484683"/>
          </a:xfrm>
          <a:custGeom>
            <a:avLst/>
            <a:gdLst/>
            <a:ahLst/>
            <a:cxnLst/>
            <a:rect l="l" t="t" r="r" b="b"/>
            <a:pathLst>
              <a:path w="676910" h="676910">
                <a:moveTo>
                  <a:pt x="338249" y="0"/>
                </a:moveTo>
                <a:lnTo>
                  <a:pt x="292350" y="3087"/>
                </a:lnTo>
                <a:lnTo>
                  <a:pt x="248328" y="12082"/>
                </a:lnTo>
                <a:lnTo>
                  <a:pt x="206586" y="26580"/>
                </a:lnTo>
                <a:lnTo>
                  <a:pt x="167527" y="46180"/>
                </a:lnTo>
                <a:lnTo>
                  <a:pt x="131554" y="70477"/>
                </a:lnTo>
                <a:lnTo>
                  <a:pt x="99070" y="99069"/>
                </a:lnTo>
                <a:lnTo>
                  <a:pt x="70477" y="131553"/>
                </a:lnTo>
                <a:lnTo>
                  <a:pt x="46180" y="167527"/>
                </a:lnTo>
                <a:lnTo>
                  <a:pt x="26581" y="206586"/>
                </a:lnTo>
                <a:lnTo>
                  <a:pt x="12082" y="248329"/>
                </a:lnTo>
                <a:lnTo>
                  <a:pt x="3087" y="292351"/>
                </a:lnTo>
                <a:lnTo>
                  <a:pt x="0" y="338251"/>
                </a:lnTo>
                <a:lnTo>
                  <a:pt x="3087" y="384148"/>
                </a:lnTo>
                <a:lnTo>
                  <a:pt x="12082" y="428169"/>
                </a:lnTo>
                <a:lnTo>
                  <a:pt x="26581" y="469909"/>
                </a:lnTo>
                <a:lnTo>
                  <a:pt x="46180" y="508967"/>
                </a:lnTo>
                <a:lnTo>
                  <a:pt x="70477" y="544939"/>
                </a:lnTo>
                <a:lnTo>
                  <a:pt x="99070" y="577422"/>
                </a:lnTo>
                <a:lnTo>
                  <a:pt x="131554" y="606014"/>
                </a:lnTo>
                <a:lnTo>
                  <a:pt x="167527" y="630311"/>
                </a:lnTo>
                <a:lnTo>
                  <a:pt x="206586" y="649910"/>
                </a:lnTo>
                <a:lnTo>
                  <a:pt x="248328" y="664408"/>
                </a:lnTo>
                <a:lnTo>
                  <a:pt x="292350" y="673403"/>
                </a:lnTo>
                <a:lnTo>
                  <a:pt x="338249" y="676490"/>
                </a:lnTo>
                <a:lnTo>
                  <a:pt x="384147" y="673403"/>
                </a:lnTo>
                <a:lnTo>
                  <a:pt x="428169" y="664408"/>
                </a:lnTo>
                <a:lnTo>
                  <a:pt x="469910" y="649910"/>
                </a:lnTo>
                <a:lnTo>
                  <a:pt x="508968" y="630311"/>
                </a:lnTo>
                <a:lnTo>
                  <a:pt x="544941" y="606014"/>
                </a:lnTo>
                <a:lnTo>
                  <a:pt x="577424" y="577422"/>
                </a:lnTo>
                <a:lnTo>
                  <a:pt x="606016" y="544939"/>
                </a:lnTo>
                <a:lnTo>
                  <a:pt x="630313" y="508967"/>
                </a:lnTo>
                <a:lnTo>
                  <a:pt x="649911" y="469909"/>
                </a:lnTo>
                <a:lnTo>
                  <a:pt x="664410" y="428169"/>
                </a:lnTo>
                <a:lnTo>
                  <a:pt x="673404" y="384148"/>
                </a:lnTo>
                <a:lnTo>
                  <a:pt x="676492" y="338251"/>
                </a:lnTo>
                <a:lnTo>
                  <a:pt x="673404" y="292351"/>
                </a:lnTo>
                <a:lnTo>
                  <a:pt x="664410" y="248329"/>
                </a:lnTo>
                <a:lnTo>
                  <a:pt x="649911" y="206586"/>
                </a:lnTo>
                <a:lnTo>
                  <a:pt x="630313" y="167527"/>
                </a:lnTo>
                <a:lnTo>
                  <a:pt x="606016" y="131553"/>
                </a:lnTo>
                <a:lnTo>
                  <a:pt x="577424" y="99069"/>
                </a:lnTo>
                <a:lnTo>
                  <a:pt x="544941" y="70477"/>
                </a:lnTo>
                <a:lnTo>
                  <a:pt x="508968" y="46180"/>
                </a:lnTo>
                <a:lnTo>
                  <a:pt x="469910" y="26580"/>
                </a:lnTo>
                <a:lnTo>
                  <a:pt x="428169" y="12082"/>
                </a:lnTo>
                <a:lnTo>
                  <a:pt x="384147" y="3087"/>
                </a:lnTo>
                <a:lnTo>
                  <a:pt x="338249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pPr algn="ctr"/>
            <a:r>
              <a:rPr lang="en-US" sz="2400" dirty="0">
                <a:latin typeface="Candara" panose="020E0502030303020204" pitchFamily="34" charset="0"/>
              </a:rPr>
              <a:t>2</a:t>
            </a:r>
            <a:endParaRPr sz="2400" dirty="0">
              <a:latin typeface="Candara" panose="020E050203030302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D9DCCAA0-4275-4B1B-92F9-10CBCD59FE7A}"/>
              </a:ext>
            </a:extLst>
          </p:cNvPr>
          <p:cNvSpPr txBox="1"/>
          <p:nvPr/>
        </p:nvSpPr>
        <p:spPr>
          <a:xfrm>
            <a:off x="12700" y="6108419"/>
            <a:ext cx="10330963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Catatan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:</a:t>
            </a:r>
          </a:p>
          <a:p>
            <a:pPr algn="just"/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Izin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Lokasi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Tanpa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Komitmen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: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pelaku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usaha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mengajukan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permohonan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perizinan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berusaha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yang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kemudian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diterbitkan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Izin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Lokasi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melalui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OSS (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sudah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berlaku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efektif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).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Jika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pelaku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usaha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ingin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memanfaatkan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tanah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pada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lokasi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tersebut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,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maka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pelaku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usaha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diminta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untuk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mengajukan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Pertimbangan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Teknis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ke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Kantor </a:t>
            </a:r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Pertanahan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 Daerah;</a:t>
            </a:r>
          </a:p>
          <a:p>
            <a:pPr marL="342900" indent="-342900" algn="just">
              <a:buAutoNum type="arabicPeriod"/>
            </a:pPr>
            <a:endParaRPr lang="en-US" sz="1100" dirty="0">
              <a:latin typeface="Candara" panose="020E0502030303020204" pitchFamily="34" charset="0"/>
            </a:endParaRPr>
          </a:p>
          <a:p>
            <a:pPr marL="342900" indent="-342900" algn="just">
              <a:buAutoNum type="arabicPeriod"/>
            </a:pPr>
            <a:endParaRPr lang="id-ID" sz="1100" dirty="0">
              <a:latin typeface="Candara" panose="020E0502030303020204" pitchFamily="34" charset="0"/>
            </a:endParaRPr>
          </a:p>
        </p:txBody>
      </p:sp>
      <p:cxnSp>
        <p:nvCxnSpPr>
          <p:cNvPr id="48" name="Straight Arrow Connector 47">
            <a:extLst>
              <a:ext uri="{FF2B5EF4-FFF2-40B4-BE49-F238E27FC236}">
                <a16:creationId xmlns="" xmlns:a16="http://schemas.microsoft.com/office/drawing/2014/main" id="{9802FC00-A320-43E8-AF5E-5A58244D8BFA}"/>
              </a:ext>
            </a:extLst>
          </p:cNvPr>
          <p:cNvCxnSpPr>
            <a:cxnSpLocks/>
          </p:cNvCxnSpPr>
          <p:nvPr/>
        </p:nvCxnSpPr>
        <p:spPr>
          <a:xfrm flipH="1" flipV="1">
            <a:off x="1353808" y="4088441"/>
            <a:ext cx="919835" cy="164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Elbow Connector 84">
            <a:extLst>
              <a:ext uri="{FF2B5EF4-FFF2-40B4-BE49-F238E27FC236}">
                <a16:creationId xmlns="" xmlns:a16="http://schemas.microsoft.com/office/drawing/2014/main" id="{AF77AB8E-C88A-4F98-A356-27D04185E840}"/>
              </a:ext>
            </a:extLst>
          </p:cNvPr>
          <p:cNvCxnSpPr>
            <a:cxnSpLocks/>
          </p:cNvCxnSpPr>
          <p:nvPr/>
        </p:nvCxnSpPr>
        <p:spPr>
          <a:xfrm rot="5400000">
            <a:off x="3703757" y="1262685"/>
            <a:ext cx="1367751" cy="6739961"/>
          </a:xfrm>
          <a:prstGeom prst="bentConnector3">
            <a:avLst>
              <a:gd name="adj1" fmla="val 116714"/>
            </a:avLst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bject 9">
            <a:extLst>
              <a:ext uri="{FF2B5EF4-FFF2-40B4-BE49-F238E27FC236}">
                <a16:creationId xmlns="" xmlns:a16="http://schemas.microsoft.com/office/drawing/2014/main" id="{F519CA16-90EA-4E63-8B07-53FB2560FC52}"/>
              </a:ext>
            </a:extLst>
          </p:cNvPr>
          <p:cNvSpPr/>
          <p:nvPr/>
        </p:nvSpPr>
        <p:spPr>
          <a:xfrm>
            <a:off x="1933629" y="5574700"/>
            <a:ext cx="489244" cy="484683"/>
          </a:xfrm>
          <a:custGeom>
            <a:avLst/>
            <a:gdLst/>
            <a:ahLst/>
            <a:cxnLst/>
            <a:rect l="l" t="t" r="r" b="b"/>
            <a:pathLst>
              <a:path w="676910" h="676910">
                <a:moveTo>
                  <a:pt x="338249" y="0"/>
                </a:moveTo>
                <a:lnTo>
                  <a:pt x="292350" y="3087"/>
                </a:lnTo>
                <a:lnTo>
                  <a:pt x="248328" y="12082"/>
                </a:lnTo>
                <a:lnTo>
                  <a:pt x="206586" y="26580"/>
                </a:lnTo>
                <a:lnTo>
                  <a:pt x="167527" y="46180"/>
                </a:lnTo>
                <a:lnTo>
                  <a:pt x="131554" y="70477"/>
                </a:lnTo>
                <a:lnTo>
                  <a:pt x="99070" y="99069"/>
                </a:lnTo>
                <a:lnTo>
                  <a:pt x="70477" y="131553"/>
                </a:lnTo>
                <a:lnTo>
                  <a:pt x="46180" y="167527"/>
                </a:lnTo>
                <a:lnTo>
                  <a:pt x="26581" y="206586"/>
                </a:lnTo>
                <a:lnTo>
                  <a:pt x="12082" y="248329"/>
                </a:lnTo>
                <a:lnTo>
                  <a:pt x="3087" y="292351"/>
                </a:lnTo>
                <a:lnTo>
                  <a:pt x="0" y="338251"/>
                </a:lnTo>
                <a:lnTo>
                  <a:pt x="3087" y="384148"/>
                </a:lnTo>
                <a:lnTo>
                  <a:pt x="12082" y="428169"/>
                </a:lnTo>
                <a:lnTo>
                  <a:pt x="26581" y="469909"/>
                </a:lnTo>
                <a:lnTo>
                  <a:pt x="46180" y="508967"/>
                </a:lnTo>
                <a:lnTo>
                  <a:pt x="70477" y="544939"/>
                </a:lnTo>
                <a:lnTo>
                  <a:pt x="99070" y="577422"/>
                </a:lnTo>
                <a:lnTo>
                  <a:pt x="131554" y="606014"/>
                </a:lnTo>
                <a:lnTo>
                  <a:pt x="167527" y="630311"/>
                </a:lnTo>
                <a:lnTo>
                  <a:pt x="206586" y="649910"/>
                </a:lnTo>
                <a:lnTo>
                  <a:pt x="248328" y="664408"/>
                </a:lnTo>
                <a:lnTo>
                  <a:pt x="292350" y="673403"/>
                </a:lnTo>
                <a:lnTo>
                  <a:pt x="338249" y="676490"/>
                </a:lnTo>
                <a:lnTo>
                  <a:pt x="384147" y="673403"/>
                </a:lnTo>
                <a:lnTo>
                  <a:pt x="428169" y="664408"/>
                </a:lnTo>
                <a:lnTo>
                  <a:pt x="469910" y="649910"/>
                </a:lnTo>
                <a:lnTo>
                  <a:pt x="508968" y="630311"/>
                </a:lnTo>
                <a:lnTo>
                  <a:pt x="544941" y="606014"/>
                </a:lnTo>
                <a:lnTo>
                  <a:pt x="577424" y="577422"/>
                </a:lnTo>
                <a:lnTo>
                  <a:pt x="606016" y="544939"/>
                </a:lnTo>
                <a:lnTo>
                  <a:pt x="630313" y="508967"/>
                </a:lnTo>
                <a:lnTo>
                  <a:pt x="649911" y="469909"/>
                </a:lnTo>
                <a:lnTo>
                  <a:pt x="664410" y="428169"/>
                </a:lnTo>
                <a:lnTo>
                  <a:pt x="673404" y="384148"/>
                </a:lnTo>
                <a:lnTo>
                  <a:pt x="676492" y="338251"/>
                </a:lnTo>
                <a:lnTo>
                  <a:pt x="673404" y="292351"/>
                </a:lnTo>
                <a:lnTo>
                  <a:pt x="664410" y="248329"/>
                </a:lnTo>
                <a:lnTo>
                  <a:pt x="649911" y="206586"/>
                </a:lnTo>
                <a:lnTo>
                  <a:pt x="630313" y="167527"/>
                </a:lnTo>
                <a:lnTo>
                  <a:pt x="606016" y="131553"/>
                </a:lnTo>
                <a:lnTo>
                  <a:pt x="577424" y="99069"/>
                </a:lnTo>
                <a:lnTo>
                  <a:pt x="544941" y="70477"/>
                </a:lnTo>
                <a:lnTo>
                  <a:pt x="508968" y="46180"/>
                </a:lnTo>
                <a:lnTo>
                  <a:pt x="469910" y="26580"/>
                </a:lnTo>
                <a:lnTo>
                  <a:pt x="428169" y="12082"/>
                </a:lnTo>
                <a:lnTo>
                  <a:pt x="384147" y="3087"/>
                </a:lnTo>
                <a:lnTo>
                  <a:pt x="338249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pPr algn="ctr"/>
            <a:r>
              <a:rPr lang="en-US" sz="2400" dirty="0">
                <a:latin typeface="Candara" panose="020E0502030303020204" pitchFamily="34" charset="0"/>
              </a:rPr>
              <a:t>3</a:t>
            </a:r>
            <a:endParaRPr sz="2400" dirty="0">
              <a:latin typeface="Candara" panose="020E0502030303020204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itle 36"/>
          <p:cNvSpPr>
            <a:spLocks noGrp="1"/>
          </p:cNvSpPr>
          <p:nvPr>
            <p:ph type="title"/>
          </p:nvPr>
        </p:nvSpPr>
        <p:spPr>
          <a:xfrm>
            <a:off x="317500" y="9506"/>
            <a:ext cx="9593471" cy="758993"/>
          </a:xfrm>
        </p:spPr>
        <p:txBody>
          <a:bodyPr/>
          <a:lstStyle/>
          <a:p>
            <a:r>
              <a:rPr lang="en-US" sz="2400" spc="-15" dirty="0">
                <a:latin typeface="Candara" panose="020E0502030303020204" pitchFamily="34" charset="0"/>
                <a:cs typeface="Trebuchet MS"/>
              </a:rPr>
              <a:t>3</a:t>
            </a:r>
            <a:r>
              <a:rPr lang="id-ID" sz="2400" spc="-15" dirty="0">
                <a:latin typeface="Candara" panose="020E0502030303020204" pitchFamily="34" charset="0"/>
                <a:cs typeface="Trebuchet MS"/>
              </a:rPr>
              <a:t>. </a:t>
            </a:r>
            <a:r>
              <a:rPr lang="en-US" sz="2400" spc="-15" dirty="0">
                <a:latin typeface="Candara" panose="020E0502030303020204" pitchFamily="34" charset="0"/>
                <a:cs typeface="Trebuchet MS"/>
              </a:rPr>
              <a:t>PEMENUHAN </a:t>
            </a:r>
            <a:r>
              <a:rPr lang="id-ID" sz="2400" spc="-15" dirty="0">
                <a:latin typeface="Candara" panose="020E0502030303020204" pitchFamily="34" charset="0"/>
                <a:cs typeface="Trebuchet MS"/>
              </a:rPr>
              <a:t>KOMITMEN IZIN USAHA: </a:t>
            </a:r>
            <a:r>
              <a:rPr lang="id-ID" sz="2400" spc="254" dirty="0">
                <a:latin typeface="Candara" panose="020E0502030303020204" pitchFamily="34" charset="0"/>
                <a:cs typeface="Trebuchet MS"/>
              </a:rPr>
              <a:t>IZIN</a:t>
            </a:r>
            <a:r>
              <a:rPr lang="id-ID" sz="2400" spc="60" dirty="0">
                <a:latin typeface="Candara" panose="020E0502030303020204" pitchFamily="34" charset="0"/>
                <a:cs typeface="Trebuchet MS"/>
              </a:rPr>
              <a:t> </a:t>
            </a:r>
            <a:r>
              <a:rPr lang="id-ID" sz="2400" spc="165" dirty="0">
                <a:latin typeface="Candara" panose="020E0502030303020204" pitchFamily="34" charset="0"/>
                <a:cs typeface="Trebuchet MS"/>
              </a:rPr>
              <a:t>LOKASI</a:t>
            </a:r>
            <a:r>
              <a:rPr lang="en-US" sz="2400" spc="165" dirty="0">
                <a:latin typeface="Candara" panose="020E0502030303020204" pitchFamily="34" charset="0"/>
                <a:cs typeface="Trebuchet MS"/>
              </a:rPr>
              <a:t> </a:t>
            </a:r>
            <a:r>
              <a:rPr lang="en-US" sz="1600" spc="165" dirty="0">
                <a:latin typeface="Candara" panose="020E0502030303020204" pitchFamily="34" charset="0"/>
                <a:cs typeface="Trebuchet MS"/>
              </a:rPr>
              <a:t>(</a:t>
            </a:r>
            <a:r>
              <a:rPr lang="en-US" sz="1600" spc="165" dirty="0" err="1">
                <a:latin typeface="Candara" panose="020E0502030303020204" pitchFamily="34" charset="0"/>
                <a:cs typeface="Trebuchet MS"/>
              </a:rPr>
              <a:t>dengan</a:t>
            </a:r>
            <a:r>
              <a:rPr lang="en-US" sz="1600" spc="165" dirty="0">
                <a:latin typeface="Candara" panose="020E0502030303020204" pitchFamily="34" charset="0"/>
                <a:cs typeface="Trebuchet MS"/>
              </a:rPr>
              <a:t> </a:t>
            </a:r>
            <a:r>
              <a:rPr lang="en-US" sz="1600" spc="165" dirty="0" err="1">
                <a:latin typeface="Candara" panose="020E0502030303020204" pitchFamily="34" charset="0"/>
                <a:cs typeface="Trebuchet MS"/>
              </a:rPr>
              <a:t>komitmen</a:t>
            </a:r>
            <a:r>
              <a:rPr lang="en-US" sz="1600" spc="165" dirty="0">
                <a:latin typeface="Candara" panose="020E0502030303020204" pitchFamily="34" charset="0"/>
                <a:cs typeface="Trebuchet MS"/>
              </a:rPr>
              <a:t>)</a:t>
            </a:r>
            <a:endParaRPr lang="id-ID" dirty="0">
              <a:latin typeface="Candara" panose="020E0502030303020204" pitchFamily="34" charset="0"/>
            </a:endParaRPr>
          </a:p>
        </p:txBody>
      </p:sp>
      <p:sp>
        <p:nvSpPr>
          <p:cNvPr id="41" name="object 12">
            <a:extLst>
              <a:ext uri="{FF2B5EF4-FFF2-40B4-BE49-F238E27FC236}">
                <a16:creationId xmlns="" xmlns:a16="http://schemas.microsoft.com/office/drawing/2014/main" id="{5D8291B7-2F88-4FF7-847D-6C585D5E4ACA}"/>
              </a:ext>
            </a:extLst>
          </p:cNvPr>
          <p:cNvSpPr/>
          <p:nvPr/>
        </p:nvSpPr>
        <p:spPr>
          <a:xfrm>
            <a:off x="8318500" y="839161"/>
            <a:ext cx="2025163" cy="15696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>
              <a:latin typeface="Candara" panose="020E0502030303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8900" y="885825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b="1" dirty="0">
                <a:latin typeface="Candara" panose="020E0502030303020204" pitchFamily="34" charset="0"/>
              </a:rPr>
              <a:t>Izin yang diberikan kepada Pelaku Usaha </a:t>
            </a:r>
            <a:r>
              <a:rPr lang="id-ID" sz="2400" b="1" dirty="0">
                <a:solidFill>
                  <a:srgbClr val="FF0000"/>
                </a:solidFill>
                <a:latin typeface="Candara" panose="020E0502030303020204" pitchFamily="34" charset="0"/>
              </a:rPr>
              <a:t>untuk memperoleh tanah</a:t>
            </a:r>
            <a:r>
              <a:rPr lang="id-ID" b="1" dirty="0">
                <a:latin typeface="Candara" panose="020E0502030303020204" pitchFamily="34" charset="0"/>
              </a:rPr>
              <a:t> yang  diperlukan untuk kegiatan usahanya dan berlaku  pula sebagai izin  pemindahan </a:t>
            </a:r>
            <a:endParaRPr lang="en-US" b="1" dirty="0">
              <a:latin typeface="Candara" panose="020E0502030303020204" pitchFamily="34" charset="0"/>
            </a:endParaRPr>
          </a:p>
          <a:p>
            <a:r>
              <a:rPr lang="id-ID" b="1" dirty="0">
                <a:latin typeface="Candara" panose="020E0502030303020204" pitchFamily="34" charset="0"/>
              </a:rPr>
              <a:t>hak dan untuk menggunakan tanah tersebut untuk kegiatan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="" xmlns:a16="http://schemas.microsoft.com/office/drawing/2014/main" id="{1D36C560-7D1A-47B5-9902-7D740F8D1643}"/>
              </a:ext>
            </a:extLst>
          </p:cNvPr>
          <p:cNvGrpSpPr/>
          <p:nvPr/>
        </p:nvGrpSpPr>
        <p:grpSpPr>
          <a:xfrm>
            <a:off x="0" y="2018814"/>
            <a:ext cx="9080500" cy="3961286"/>
            <a:chOff x="393700" y="2354723"/>
            <a:chExt cx="9856637" cy="4321188"/>
          </a:xfrm>
        </p:grpSpPr>
        <p:grpSp>
          <p:nvGrpSpPr>
            <p:cNvPr id="65" name="Group 64">
              <a:extLst>
                <a:ext uri="{FF2B5EF4-FFF2-40B4-BE49-F238E27FC236}">
                  <a16:creationId xmlns="" xmlns:a16="http://schemas.microsoft.com/office/drawing/2014/main" id="{E0A0C92E-7985-400C-A1D6-B5E6D6AC0162}"/>
                </a:ext>
              </a:extLst>
            </p:cNvPr>
            <p:cNvGrpSpPr/>
            <p:nvPr/>
          </p:nvGrpSpPr>
          <p:grpSpPr>
            <a:xfrm>
              <a:off x="393700" y="2354723"/>
              <a:ext cx="9856637" cy="4321188"/>
              <a:chOff x="698500" y="2787709"/>
              <a:chExt cx="8750959" cy="3584516"/>
            </a:xfrm>
          </p:grpSpPr>
          <p:grpSp>
            <p:nvGrpSpPr>
              <p:cNvPr id="10" name="Group 9">
                <a:extLst>
                  <a:ext uri="{FF2B5EF4-FFF2-40B4-BE49-F238E27FC236}">
                    <a16:creationId xmlns="" xmlns:a16="http://schemas.microsoft.com/office/drawing/2014/main" id="{DA0F621C-839A-4226-B38F-53FE5AB26168}"/>
                  </a:ext>
                </a:extLst>
              </p:cNvPr>
              <p:cNvGrpSpPr/>
              <p:nvPr/>
            </p:nvGrpSpPr>
            <p:grpSpPr>
              <a:xfrm>
                <a:off x="3014284" y="4047808"/>
                <a:ext cx="1016977" cy="1136488"/>
                <a:chOff x="828395" y="2457335"/>
                <a:chExt cx="2537247" cy="2309749"/>
              </a:xfrm>
            </p:grpSpPr>
            <p:sp>
              <p:nvSpPr>
                <p:cNvPr id="11" name="object 3">
                  <a:extLst>
                    <a:ext uri="{FF2B5EF4-FFF2-40B4-BE49-F238E27FC236}">
                      <a16:creationId xmlns="" xmlns:a16="http://schemas.microsoft.com/office/drawing/2014/main" id="{4D50C4A0-FA25-44F8-BC3E-3EAAFD58C26C}"/>
                    </a:ext>
                  </a:extLst>
                </p:cNvPr>
                <p:cNvSpPr/>
                <p:nvPr/>
              </p:nvSpPr>
              <p:spPr>
                <a:xfrm>
                  <a:off x="1768806" y="4415917"/>
                  <a:ext cx="667386" cy="19621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7385" h="196214">
                      <a:moveTo>
                        <a:pt x="0" y="195605"/>
                      </a:moveTo>
                      <a:lnTo>
                        <a:pt x="667067" y="195605"/>
                      </a:lnTo>
                      <a:lnTo>
                        <a:pt x="667067" y="0"/>
                      </a:lnTo>
                      <a:lnTo>
                        <a:pt x="0" y="0"/>
                      </a:lnTo>
                      <a:lnTo>
                        <a:pt x="0" y="195605"/>
                      </a:lnTo>
                      <a:close/>
                    </a:path>
                  </a:pathLst>
                </a:custGeom>
                <a:solidFill>
                  <a:srgbClr val="CCD0D2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12" name="object 4">
                  <a:extLst>
                    <a:ext uri="{FF2B5EF4-FFF2-40B4-BE49-F238E27FC236}">
                      <a16:creationId xmlns="" xmlns:a16="http://schemas.microsoft.com/office/drawing/2014/main" id="{95297CF2-ED32-45CB-AD3E-646EA425E79B}"/>
                    </a:ext>
                  </a:extLst>
                </p:cNvPr>
                <p:cNvSpPr/>
                <p:nvPr/>
              </p:nvSpPr>
              <p:spPr>
                <a:xfrm>
                  <a:off x="1613333" y="4611509"/>
                  <a:ext cx="978535" cy="155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78535" h="155575">
                      <a:moveTo>
                        <a:pt x="900290" y="0"/>
                      </a:moveTo>
                      <a:lnTo>
                        <a:pt x="77736" y="0"/>
                      </a:lnTo>
                      <a:lnTo>
                        <a:pt x="47604" y="6152"/>
                      </a:lnTo>
                      <a:lnTo>
                        <a:pt x="22880" y="22886"/>
                      </a:lnTo>
                      <a:lnTo>
                        <a:pt x="6150" y="47614"/>
                      </a:lnTo>
                      <a:lnTo>
                        <a:pt x="0" y="77749"/>
                      </a:lnTo>
                      <a:lnTo>
                        <a:pt x="6150" y="107876"/>
                      </a:lnTo>
                      <a:lnTo>
                        <a:pt x="22880" y="132600"/>
                      </a:lnTo>
                      <a:lnTo>
                        <a:pt x="47604" y="149333"/>
                      </a:lnTo>
                      <a:lnTo>
                        <a:pt x="77736" y="155486"/>
                      </a:lnTo>
                      <a:lnTo>
                        <a:pt x="900290" y="155486"/>
                      </a:lnTo>
                      <a:lnTo>
                        <a:pt x="930417" y="149333"/>
                      </a:lnTo>
                      <a:lnTo>
                        <a:pt x="955141" y="132600"/>
                      </a:lnTo>
                      <a:lnTo>
                        <a:pt x="971874" y="107876"/>
                      </a:lnTo>
                      <a:lnTo>
                        <a:pt x="978027" y="77749"/>
                      </a:lnTo>
                      <a:lnTo>
                        <a:pt x="971874" y="47614"/>
                      </a:lnTo>
                      <a:lnTo>
                        <a:pt x="955141" y="22886"/>
                      </a:lnTo>
                      <a:lnTo>
                        <a:pt x="930417" y="6152"/>
                      </a:lnTo>
                      <a:lnTo>
                        <a:pt x="900290" y="0"/>
                      </a:lnTo>
                      <a:close/>
                    </a:path>
                  </a:pathLst>
                </a:custGeom>
                <a:solidFill>
                  <a:srgbClr val="E4E7E7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13" name="object 5">
                  <a:extLst>
                    <a:ext uri="{FF2B5EF4-FFF2-40B4-BE49-F238E27FC236}">
                      <a16:creationId xmlns="" xmlns:a16="http://schemas.microsoft.com/office/drawing/2014/main" id="{A8029939-FC0D-4030-8CC2-C232BF255444}"/>
                    </a:ext>
                  </a:extLst>
                </p:cNvPr>
                <p:cNvSpPr/>
                <p:nvPr/>
              </p:nvSpPr>
              <p:spPr>
                <a:xfrm>
                  <a:off x="828403" y="2457335"/>
                  <a:ext cx="2508250" cy="17494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08250" h="1749425">
                      <a:moveTo>
                        <a:pt x="2389903" y="0"/>
                      </a:moveTo>
                      <a:lnTo>
                        <a:pt x="117859" y="0"/>
                      </a:lnTo>
                      <a:lnTo>
                        <a:pt x="71935" y="9247"/>
                      </a:lnTo>
                      <a:lnTo>
                        <a:pt x="34475" y="34483"/>
                      </a:lnTo>
                      <a:lnTo>
                        <a:pt x="9243" y="71944"/>
                      </a:lnTo>
                      <a:lnTo>
                        <a:pt x="0" y="117868"/>
                      </a:lnTo>
                      <a:lnTo>
                        <a:pt x="0" y="1700276"/>
                      </a:lnTo>
                      <a:lnTo>
                        <a:pt x="42233" y="1714165"/>
                      </a:lnTo>
                      <a:lnTo>
                        <a:pt x="92457" y="1720241"/>
                      </a:lnTo>
                      <a:lnTo>
                        <a:pt x="159803" y="1725739"/>
                      </a:lnTo>
                      <a:lnTo>
                        <a:pt x="242558" y="1730658"/>
                      </a:lnTo>
                      <a:lnTo>
                        <a:pt x="391839" y="1736952"/>
                      </a:lnTo>
                      <a:lnTo>
                        <a:pt x="693432" y="1744547"/>
                      </a:lnTo>
                      <a:lnTo>
                        <a:pt x="1253886" y="1749177"/>
                      </a:lnTo>
                      <a:lnTo>
                        <a:pt x="1814339" y="1744547"/>
                      </a:lnTo>
                      <a:lnTo>
                        <a:pt x="2115933" y="1736952"/>
                      </a:lnTo>
                      <a:lnTo>
                        <a:pt x="2265213" y="1730658"/>
                      </a:lnTo>
                      <a:lnTo>
                        <a:pt x="2347969" y="1725739"/>
                      </a:lnTo>
                      <a:lnTo>
                        <a:pt x="2415314" y="1720241"/>
                      </a:lnTo>
                      <a:lnTo>
                        <a:pt x="2465538" y="1714165"/>
                      </a:lnTo>
                      <a:lnTo>
                        <a:pt x="2505025" y="1703965"/>
                      </a:lnTo>
                      <a:lnTo>
                        <a:pt x="2507772" y="1700276"/>
                      </a:lnTo>
                      <a:lnTo>
                        <a:pt x="2507772" y="117868"/>
                      </a:lnTo>
                      <a:lnTo>
                        <a:pt x="2498524" y="71944"/>
                      </a:lnTo>
                      <a:lnTo>
                        <a:pt x="2473288" y="34483"/>
                      </a:lnTo>
                      <a:lnTo>
                        <a:pt x="2435827" y="9247"/>
                      </a:lnTo>
                      <a:lnTo>
                        <a:pt x="2389903" y="0"/>
                      </a:lnTo>
                      <a:close/>
                    </a:path>
                  </a:pathLst>
                </a:custGeom>
                <a:solidFill>
                  <a:srgbClr val="36434F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14" name="object 6">
                  <a:extLst>
                    <a:ext uri="{FF2B5EF4-FFF2-40B4-BE49-F238E27FC236}">
                      <a16:creationId xmlns="" xmlns:a16="http://schemas.microsoft.com/office/drawing/2014/main" id="{58AFB7FF-AA6E-4227-92F0-8BAD684FBD3F}"/>
                    </a:ext>
                  </a:extLst>
                </p:cNvPr>
                <p:cNvSpPr/>
                <p:nvPr/>
              </p:nvSpPr>
              <p:spPr>
                <a:xfrm>
                  <a:off x="946266" y="2575203"/>
                  <a:ext cx="2272664" cy="133223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72665" h="1332229">
                      <a:moveTo>
                        <a:pt x="0" y="0"/>
                      </a:moveTo>
                      <a:lnTo>
                        <a:pt x="2272043" y="0"/>
                      </a:lnTo>
                      <a:lnTo>
                        <a:pt x="2272043" y="1331620"/>
                      </a:lnTo>
                      <a:lnTo>
                        <a:pt x="0" y="133162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465765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15" name="object 7">
                  <a:extLst>
                    <a:ext uri="{FF2B5EF4-FFF2-40B4-BE49-F238E27FC236}">
                      <a16:creationId xmlns="" xmlns:a16="http://schemas.microsoft.com/office/drawing/2014/main" id="{55E8A269-51DA-40C1-861D-26D651CD4063}"/>
                    </a:ext>
                  </a:extLst>
                </p:cNvPr>
                <p:cNvSpPr/>
                <p:nvPr/>
              </p:nvSpPr>
              <p:spPr>
                <a:xfrm>
                  <a:off x="1768806" y="4298048"/>
                  <a:ext cx="667386" cy="11811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7385" h="118110">
                      <a:moveTo>
                        <a:pt x="0" y="0"/>
                      </a:moveTo>
                      <a:lnTo>
                        <a:pt x="667067" y="0"/>
                      </a:lnTo>
                      <a:lnTo>
                        <a:pt x="667067" y="117868"/>
                      </a:lnTo>
                      <a:lnTo>
                        <a:pt x="0" y="11786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B7BBBD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16" name="object 8">
                  <a:extLst>
                    <a:ext uri="{FF2B5EF4-FFF2-40B4-BE49-F238E27FC236}">
                      <a16:creationId xmlns="" xmlns:a16="http://schemas.microsoft.com/office/drawing/2014/main" id="{463E6EB1-34E5-4C6C-B789-E74B2F7372EC}"/>
                    </a:ext>
                  </a:extLst>
                </p:cNvPr>
                <p:cNvSpPr/>
                <p:nvPr/>
              </p:nvSpPr>
              <p:spPr>
                <a:xfrm>
                  <a:off x="828395" y="4027210"/>
                  <a:ext cx="2508250" cy="2736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08250" h="273685">
                      <a:moveTo>
                        <a:pt x="2507780" y="0"/>
                      </a:moveTo>
                      <a:lnTo>
                        <a:pt x="0" y="0"/>
                      </a:lnTo>
                      <a:lnTo>
                        <a:pt x="0" y="155473"/>
                      </a:lnTo>
                      <a:lnTo>
                        <a:pt x="9247" y="201397"/>
                      </a:lnTo>
                      <a:lnTo>
                        <a:pt x="34482" y="238858"/>
                      </a:lnTo>
                      <a:lnTo>
                        <a:pt x="71943" y="264094"/>
                      </a:lnTo>
                      <a:lnTo>
                        <a:pt x="117867" y="273342"/>
                      </a:lnTo>
                      <a:lnTo>
                        <a:pt x="2389911" y="273342"/>
                      </a:lnTo>
                      <a:lnTo>
                        <a:pt x="2435835" y="264094"/>
                      </a:lnTo>
                      <a:lnTo>
                        <a:pt x="2473296" y="238858"/>
                      </a:lnTo>
                      <a:lnTo>
                        <a:pt x="2498532" y="201397"/>
                      </a:lnTo>
                      <a:lnTo>
                        <a:pt x="2507780" y="155473"/>
                      </a:lnTo>
                      <a:lnTo>
                        <a:pt x="2507780" y="0"/>
                      </a:lnTo>
                      <a:close/>
                    </a:path>
                  </a:pathLst>
                </a:custGeom>
                <a:solidFill>
                  <a:srgbClr val="E4E7E7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17" name="object 10">
                  <a:extLst>
                    <a:ext uri="{FF2B5EF4-FFF2-40B4-BE49-F238E27FC236}">
                      <a16:creationId xmlns="" xmlns:a16="http://schemas.microsoft.com/office/drawing/2014/main" id="{E13F8D6D-A3C7-434C-B5EE-10828082B84F}"/>
                    </a:ext>
                  </a:extLst>
                </p:cNvPr>
                <p:cNvSpPr/>
                <p:nvPr/>
              </p:nvSpPr>
              <p:spPr>
                <a:xfrm>
                  <a:off x="849858" y="2457387"/>
                  <a:ext cx="257810" cy="23622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7809" h="236219">
                      <a:moveTo>
                        <a:pt x="107553" y="0"/>
                      </a:moveTo>
                      <a:lnTo>
                        <a:pt x="27226" y="0"/>
                      </a:lnTo>
                      <a:lnTo>
                        <a:pt x="0" y="52616"/>
                      </a:lnTo>
                      <a:lnTo>
                        <a:pt x="49744" y="52616"/>
                      </a:lnTo>
                      <a:lnTo>
                        <a:pt x="49744" y="229946"/>
                      </a:lnTo>
                      <a:lnTo>
                        <a:pt x="107553" y="229946"/>
                      </a:lnTo>
                      <a:lnTo>
                        <a:pt x="107553" y="0"/>
                      </a:lnTo>
                      <a:close/>
                    </a:path>
                    <a:path w="257809" h="236219">
                      <a:moveTo>
                        <a:pt x="234593" y="172135"/>
                      </a:moveTo>
                      <a:lnTo>
                        <a:pt x="216352" y="172135"/>
                      </a:lnTo>
                      <a:lnTo>
                        <a:pt x="208828" y="175221"/>
                      </a:lnTo>
                      <a:lnTo>
                        <a:pt x="196645" y="187451"/>
                      </a:lnTo>
                      <a:lnTo>
                        <a:pt x="193615" y="194970"/>
                      </a:lnTo>
                      <a:lnTo>
                        <a:pt x="193615" y="212940"/>
                      </a:lnTo>
                      <a:lnTo>
                        <a:pt x="196703" y="220522"/>
                      </a:lnTo>
                      <a:lnTo>
                        <a:pt x="208989" y="232968"/>
                      </a:lnTo>
                      <a:lnTo>
                        <a:pt x="216460" y="236105"/>
                      </a:lnTo>
                      <a:lnTo>
                        <a:pt x="234485" y="236105"/>
                      </a:lnTo>
                      <a:lnTo>
                        <a:pt x="242117" y="232968"/>
                      </a:lnTo>
                      <a:lnTo>
                        <a:pt x="254511" y="220522"/>
                      </a:lnTo>
                      <a:lnTo>
                        <a:pt x="257597" y="212940"/>
                      </a:lnTo>
                      <a:lnTo>
                        <a:pt x="257597" y="194970"/>
                      </a:lnTo>
                      <a:lnTo>
                        <a:pt x="254511" y="187451"/>
                      </a:lnTo>
                      <a:lnTo>
                        <a:pt x="248395" y="181330"/>
                      </a:lnTo>
                      <a:lnTo>
                        <a:pt x="242225" y="175221"/>
                      </a:lnTo>
                      <a:lnTo>
                        <a:pt x="234593" y="172135"/>
                      </a:lnTo>
                      <a:close/>
                    </a:path>
                  </a:pathLst>
                </a:custGeom>
                <a:solidFill>
                  <a:srgbClr val="36434F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18" name="object 11">
                  <a:extLst>
                    <a:ext uri="{FF2B5EF4-FFF2-40B4-BE49-F238E27FC236}">
                      <a16:creationId xmlns="" xmlns:a16="http://schemas.microsoft.com/office/drawing/2014/main" id="{3EA12156-5623-41CF-8EE2-AAAE27E621BE}"/>
                    </a:ext>
                  </a:extLst>
                </p:cNvPr>
                <p:cNvSpPr/>
                <p:nvPr/>
              </p:nvSpPr>
              <p:spPr>
                <a:xfrm>
                  <a:off x="1585876" y="2716708"/>
                  <a:ext cx="916913" cy="990066"/>
                </a:xfrm>
                <a:prstGeom prst="rect">
                  <a:avLst/>
                </a:prstGeom>
                <a:blipFill>
                  <a:blip r:embed="rId3" cstate="print"/>
                  <a:stretch>
                    <a:fillRect/>
                  </a:stretch>
                </a:blip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19" name="object 12">
                  <a:extLst>
                    <a:ext uri="{FF2B5EF4-FFF2-40B4-BE49-F238E27FC236}">
                      <a16:creationId xmlns="" xmlns:a16="http://schemas.microsoft.com/office/drawing/2014/main" id="{E89D5722-991D-4075-A4E5-CEE989B6FD9B}"/>
                    </a:ext>
                  </a:extLst>
                </p:cNvPr>
                <p:cNvSpPr/>
                <p:nvPr/>
              </p:nvSpPr>
              <p:spPr>
                <a:xfrm>
                  <a:off x="2733449" y="3266249"/>
                  <a:ext cx="632193" cy="1222248"/>
                </a:xfrm>
                <a:prstGeom prst="rect">
                  <a:avLst/>
                </a:prstGeom>
                <a:blipFill>
                  <a:blip r:embed="rId4" cstate="print"/>
                  <a:stretch>
                    <a:fillRect/>
                  </a:stretch>
                </a:blip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</p:grpSp>
          <p:sp>
            <p:nvSpPr>
              <p:cNvPr id="20" name="object 6">
                <a:extLst>
                  <a:ext uri="{FF2B5EF4-FFF2-40B4-BE49-F238E27FC236}">
                    <a16:creationId xmlns="" xmlns:a16="http://schemas.microsoft.com/office/drawing/2014/main" id="{E45C4B60-4CD5-40EF-B420-2970522DA9B6}"/>
                  </a:ext>
                </a:extLst>
              </p:cNvPr>
              <p:cNvSpPr/>
              <p:nvPr/>
            </p:nvSpPr>
            <p:spPr>
              <a:xfrm>
                <a:off x="1352206" y="4047808"/>
                <a:ext cx="651819" cy="1178588"/>
              </a:xfrm>
              <a:prstGeom prst="rect">
                <a:avLst/>
              </a:prstGeom>
              <a:blipFill>
                <a:blip r:embed="rId5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="" xmlns:a16="http://schemas.microsoft.com/office/drawing/2014/main" id="{6B677A1D-4257-4E65-882B-E99CBD36CBF1}"/>
                  </a:ext>
                </a:extLst>
              </p:cNvPr>
              <p:cNvSpPr/>
              <p:nvPr/>
            </p:nvSpPr>
            <p:spPr>
              <a:xfrm>
                <a:off x="698500" y="5258001"/>
                <a:ext cx="2099200" cy="46940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id-ID" sz="1600" b="1" dirty="0">
                    <a:solidFill>
                      <a:schemeClr val="tx1"/>
                    </a:solidFill>
                    <a:latin typeface="Candara" panose="020E0502030303020204" pitchFamily="34" charset="0"/>
                  </a:rPr>
                  <a:t>PELAKU USAHA</a:t>
                </a:r>
              </a:p>
            </p:txBody>
          </p:sp>
          <p:cxnSp>
            <p:nvCxnSpPr>
              <p:cNvPr id="22" name="Straight Arrow Connector 21">
                <a:extLst>
                  <a:ext uri="{FF2B5EF4-FFF2-40B4-BE49-F238E27FC236}">
                    <a16:creationId xmlns="" xmlns:a16="http://schemas.microsoft.com/office/drawing/2014/main" id="{82FA8D80-9EFA-4E2B-9F15-13CCE4EB426A}"/>
                  </a:ext>
                </a:extLst>
              </p:cNvPr>
              <p:cNvCxnSpPr/>
              <p:nvPr/>
            </p:nvCxnSpPr>
            <p:spPr>
              <a:xfrm>
                <a:off x="2055104" y="4478825"/>
                <a:ext cx="882576" cy="2010"/>
              </a:xfrm>
              <a:prstGeom prst="straightConnector1">
                <a:avLst/>
              </a:prstGeom>
              <a:ln w="28575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object 75">
                <a:extLst>
                  <a:ext uri="{FF2B5EF4-FFF2-40B4-BE49-F238E27FC236}">
                    <a16:creationId xmlns="" xmlns:a16="http://schemas.microsoft.com/office/drawing/2014/main" id="{9166BA58-D0AB-495C-B95C-4834FC350CCE}"/>
                  </a:ext>
                </a:extLst>
              </p:cNvPr>
              <p:cNvSpPr/>
              <p:nvPr/>
            </p:nvSpPr>
            <p:spPr>
              <a:xfrm>
                <a:off x="5392573" y="3030808"/>
                <a:ext cx="1087014" cy="946608"/>
              </a:xfrm>
              <a:prstGeom prst="rect">
                <a:avLst/>
              </a:prstGeom>
              <a:blipFill>
                <a:blip r:embed="rId6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 dirty="0"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4" name="object 75">
                <a:extLst>
                  <a:ext uri="{FF2B5EF4-FFF2-40B4-BE49-F238E27FC236}">
                    <a16:creationId xmlns="" xmlns:a16="http://schemas.microsoft.com/office/drawing/2014/main" id="{AD4E89F3-4F3E-449B-9799-DA51FC157399}"/>
                  </a:ext>
                </a:extLst>
              </p:cNvPr>
              <p:cNvSpPr/>
              <p:nvPr/>
            </p:nvSpPr>
            <p:spPr>
              <a:xfrm>
                <a:off x="7500002" y="3033052"/>
                <a:ext cx="1087014" cy="946608"/>
              </a:xfrm>
              <a:prstGeom prst="rect">
                <a:avLst/>
              </a:prstGeom>
              <a:blipFill>
                <a:blip r:embed="rId6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5" name="object 75">
                <a:extLst>
                  <a:ext uri="{FF2B5EF4-FFF2-40B4-BE49-F238E27FC236}">
                    <a16:creationId xmlns="" xmlns:a16="http://schemas.microsoft.com/office/drawing/2014/main" id="{D8779E4B-1607-45C9-A3B6-B03DBD75C56B}"/>
                  </a:ext>
                </a:extLst>
              </p:cNvPr>
              <p:cNvSpPr/>
              <p:nvPr/>
            </p:nvSpPr>
            <p:spPr>
              <a:xfrm>
                <a:off x="5426041" y="4963824"/>
                <a:ext cx="1087014" cy="946608"/>
              </a:xfrm>
              <a:prstGeom prst="rect">
                <a:avLst/>
              </a:prstGeom>
              <a:blipFill>
                <a:blip r:embed="rId6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  <p:cxnSp>
            <p:nvCxnSpPr>
              <p:cNvPr id="26" name="Elbow Connector 84">
                <a:extLst>
                  <a:ext uri="{FF2B5EF4-FFF2-40B4-BE49-F238E27FC236}">
                    <a16:creationId xmlns="" xmlns:a16="http://schemas.microsoft.com/office/drawing/2014/main" id="{17E9AEDB-9EED-445B-B977-5927F3D73897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4177907" y="3490694"/>
                <a:ext cx="1139470" cy="729817"/>
              </a:xfrm>
              <a:prstGeom prst="bentConnector3">
                <a:avLst>
                  <a:gd name="adj1" fmla="val 54268"/>
                </a:avLst>
              </a:prstGeom>
              <a:ln w="28575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Elbow Connector 84">
                <a:extLst>
                  <a:ext uri="{FF2B5EF4-FFF2-40B4-BE49-F238E27FC236}">
                    <a16:creationId xmlns="" xmlns:a16="http://schemas.microsoft.com/office/drawing/2014/main" id="{2387AB89-D93E-45B1-9B1F-6A408FB9EEC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65236" y="4562295"/>
                <a:ext cx="1217966" cy="871865"/>
              </a:xfrm>
              <a:prstGeom prst="bentConnector3">
                <a:avLst>
                  <a:gd name="adj1" fmla="val 54171"/>
                </a:avLst>
              </a:prstGeom>
              <a:ln w="28575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Arrow Connector 37">
                <a:extLst>
                  <a:ext uri="{FF2B5EF4-FFF2-40B4-BE49-F238E27FC236}">
                    <a16:creationId xmlns="" xmlns:a16="http://schemas.microsoft.com/office/drawing/2014/main" id="{ACD2FA21-ECBE-4C0C-9372-1E8A45EEE3FB}"/>
                  </a:ext>
                </a:extLst>
              </p:cNvPr>
              <p:cNvCxnSpPr/>
              <p:nvPr/>
            </p:nvCxnSpPr>
            <p:spPr>
              <a:xfrm>
                <a:off x="6530033" y="3552370"/>
                <a:ext cx="882576" cy="2010"/>
              </a:xfrm>
              <a:prstGeom prst="straightConnector1">
                <a:avLst/>
              </a:prstGeom>
              <a:ln w="28575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9" name="Rectangle 38">
                <a:extLst>
                  <a:ext uri="{FF2B5EF4-FFF2-40B4-BE49-F238E27FC236}">
                    <a16:creationId xmlns="" xmlns:a16="http://schemas.microsoft.com/office/drawing/2014/main" id="{2CA19322-055E-44DA-9CD0-431869524BB2}"/>
                  </a:ext>
                </a:extLst>
              </p:cNvPr>
              <p:cNvSpPr/>
              <p:nvPr/>
            </p:nvSpPr>
            <p:spPr>
              <a:xfrm>
                <a:off x="4926901" y="4051288"/>
                <a:ext cx="2099200" cy="46940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600" b="1" dirty="0">
                    <a:solidFill>
                      <a:schemeClr val="tx1"/>
                    </a:solidFill>
                    <a:latin typeface="Candara" panose="020E0502030303020204" pitchFamily="34" charset="0"/>
                  </a:rPr>
                  <a:t>BPN/ATR</a:t>
                </a:r>
                <a:endParaRPr lang="id-ID" sz="1600" b="1" dirty="0">
                  <a:solidFill>
                    <a:schemeClr val="tx1"/>
                  </a:solidFill>
                  <a:latin typeface="Candara" panose="020E0502030303020204" pitchFamily="34" charset="0"/>
                </a:endParaRPr>
              </a:p>
            </p:txBody>
          </p:sp>
          <p:sp>
            <p:nvSpPr>
              <p:cNvPr id="40" name="Rectangle 39">
                <a:extLst>
                  <a:ext uri="{FF2B5EF4-FFF2-40B4-BE49-F238E27FC236}">
                    <a16:creationId xmlns="" xmlns:a16="http://schemas.microsoft.com/office/drawing/2014/main" id="{2351E51A-151A-40EB-8CB1-3FE50F55DA20}"/>
                  </a:ext>
                </a:extLst>
              </p:cNvPr>
              <p:cNvSpPr/>
              <p:nvPr/>
            </p:nvSpPr>
            <p:spPr>
              <a:xfrm>
                <a:off x="4938261" y="5902818"/>
                <a:ext cx="2099200" cy="46940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600" b="1" dirty="0">
                    <a:solidFill>
                      <a:schemeClr val="tx1"/>
                    </a:solidFill>
                    <a:latin typeface="Candara" panose="020E0502030303020204" pitchFamily="34" charset="0"/>
                  </a:rPr>
                  <a:t>PEMDA</a:t>
                </a:r>
                <a:endParaRPr lang="id-ID" sz="1600" b="1" dirty="0">
                  <a:solidFill>
                    <a:schemeClr val="tx1"/>
                  </a:solidFill>
                  <a:latin typeface="Candara" panose="020E0502030303020204" pitchFamily="34" charset="0"/>
                </a:endParaRPr>
              </a:p>
            </p:txBody>
          </p:sp>
          <p:sp>
            <p:nvSpPr>
              <p:cNvPr id="42" name="Rectangle 41">
                <a:extLst>
                  <a:ext uri="{FF2B5EF4-FFF2-40B4-BE49-F238E27FC236}">
                    <a16:creationId xmlns="" xmlns:a16="http://schemas.microsoft.com/office/drawing/2014/main" id="{7017859C-0548-4E84-AA09-F8CE143EB001}"/>
                  </a:ext>
                </a:extLst>
              </p:cNvPr>
              <p:cNvSpPr/>
              <p:nvPr/>
            </p:nvSpPr>
            <p:spPr>
              <a:xfrm>
                <a:off x="7037462" y="4020341"/>
                <a:ext cx="2411997" cy="46940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600" b="1" dirty="0">
                    <a:solidFill>
                      <a:schemeClr val="tx1"/>
                    </a:solidFill>
                    <a:latin typeface="Candara" panose="020E0502030303020204" pitchFamily="34" charset="0"/>
                  </a:rPr>
                  <a:t>KANTOR PERTANAHAN</a:t>
                </a:r>
              </a:p>
              <a:p>
                <a:pPr algn="ctr"/>
                <a:r>
                  <a:rPr lang="en-US" sz="1600" b="1" dirty="0">
                    <a:solidFill>
                      <a:schemeClr val="tx1"/>
                    </a:solidFill>
                    <a:latin typeface="Candara" panose="020E0502030303020204" pitchFamily="34" charset="0"/>
                  </a:rPr>
                  <a:t>DAERAH</a:t>
                </a:r>
                <a:endParaRPr lang="id-ID" sz="1600" b="1" dirty="0">
                  <a:solidFill>
                    <a:schemeClr val="tx1"/>
                  </a:solidFill>
                  <a:latin typeface="Candara" panose="020E0502030303020204" pitchFamily="34" charset="0"/>
                </a:endParaRPr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="" xmlns:a16="http://schemas.microsoft.com/office/drawing/2014/main" id="{E6F82544-F5DD-47A2-B919-9C1995E574D5}"/>
                  </a:ext>
                </a:extLst>
              </p:cNvPr>
              <p:cNvSpPr txBox="1"/>
              <p:nvPr/>
            </p:nvSpPr>
            <p:spPr>
              <a:xfrm>
                <a:off x="1872359" y="4040716"/>
                <a:ext cx="1809944" cy="2808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800" b="1" dirty="0">
                    <a:solidFill>
                      <a:srgbClr val="00B050"/>
                    </a:solidFill>
                    <a:latin typeface="Candara" panose="020E0502030303020204" pitchFamily="34" charset="0"/>
                  </a:rPr>
                  <a:t>PERMOHONAN </a:t>
                </a:r>
              </a:p>
              <a:p>
                <a:r>
                  <a:rPr lang="en-US" sz="800" b="1" dirty="0">
                    <a:solidFill>
                      <a:srgbClr val="00B050"/>
                    </a:solidFill>
                    <a:latin typeface="Candara" panose="020E0502030303020204" pitchFamily="34" charset="0"/>
                  </a:rPr>
                  <a:t>PERIZINAN BERUSAHA</a:t>
                </a:r>
                <a:endParaRPr lang="id-ID" sz="800" b="1" dirty="0">
                  <a:solidFill>
                    <a:srgbClr val="00B050"/>
                  </a:solidFill>
                  <a:latin typeface="Candara" panose="020E0502030303020204" pitchFamily="34" charset="0"/>
                </a:endParaRPr>
              </a:p>
            </p:txBody>
          </p:sp>
          <p:sp>
            <p:nvSpPr>
              <p:cNvPr id="44" name="TextBox 43">
                <a:extLst>
                  <a:ext uri="{FF2B5EF4-FFF2-40B4-BE49-F238E27FC236}">
                    <a16:creationId xmlns="" xmlns:a16="http://schemas.microsoft.com/office/drawing/2014/main" id="{DBD79570-3462-4E1D-BF7D-3F9312E1D66B}"/>
                  </a:ext>
                </a:extLst>
              </p:cNvPr>
              <p:cNvSpPr txBox="1"/>
              <p:nvPr/>
            </p:nvSpPr>
            <p:spPr>
              <a:xfrm>
                <a:off x="4086320" y="3602866"/>
                <a:ext cx="830517" cy="5872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800" b="1" dirty="0">
                    <a:solidFill>
                      <a:srgbClr val="00B050"/>
                    </a:solidFill>
                    <a:latin typeface="Candara" panose="020E0502030303020204" pitchFamily="34" charset="0"/>
                  </a:rPr>
                  <a:t>OSS MENGIRIMKAN IZIN LOKASI YANG TELAH DITERBITKAN</a:t>
                </a:r>
                <a:endParaRPr lang="id-ID" sz="800" b="1" dirty="0">
                  <a:solidFill>
                    <a:srgbClr val="00B050"/>
                  </a:solidFill>
                  <a:latin typeface="Candara" panose="020E0502030303020204" pitchFamily="34" charset="0"/>
                </a:endParaRPr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="" xmlns:a16="http://schemas.microsoft.com/office/drawing/2014/main" id="{A3C110DA-6A0F-499F-9715-AF652337620A}"/>
                  </a:ext>
                </a:extLst>
              </p:cNvPr>
              <p:cNvSpPr txBox="1"/>
              <p:nvPr/>
            </p:nvSpPr>
            <p:spPr>
              <a:xfrm>
                <a:off x="4085321" y="4592635"/>
                <a:ext cx="841580" cy="5872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800" b="1" dirty="0">
                    <a:solidFill>
                      <a:srgbClr val="00B050"/>
                    </a:solidFill>
                    <a:latin typeface="Candara" panose="020E0502030303020204" pitchFamily="34" charset="0"/>
                  </a:rPr>
                  <a:t>OSS MENGIRIMKAN IZIN LOKASI YANG TELAH DITERBITKAN</a:t>
                </a:r>
                <a:endParaRPr lang="id-ID" sz="800" b="1" dirty="0">
                  <a:solidFill>
                    <a:srgbClr val="00B050"/>
                  </a:solidFill>
                  <a:latin typeface="Candara" panose="020E0502030303020204" pitchFamily="34" charset="0"/>
                </a:endParaRPr>
              </a:p>
            </p:txBody>
          </p:sp>
          <p:sp>
            <p:nvSpPr>
              <p:cNvPr id="47" name="TextBox 46">
                <a:extLst>
                  <a:ext uri="{FF2B5EF4-FFF2-40B4-BE49-F238E27FC236}">
                    <a16:creationId xmlns="" xmlns:a16="http://schemas.microsoft.com/office/drawing/2014/main" id="{0CA7CB07-79F4-487A-AEA6-C944190C8978}"/>
                  </a:ext>
                </a:extLst>
              </p:cNvPr>
              <p:cNvSpPr txBox="1"/>
              <p:nvPr/>
            </p:nvSpPr>
            <p:spPr>
              <a:xfrm>
                <a:off x="6482595" y="2944823"/>
                <a:ext cx="1087012" cy="5872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800" b="1" dirty="0">
                    <a:solidFill>
                      <a:srgbClr val="00B050"/>
                    </a:solidFill>
                    <a:latin typeface="Candara" panose="020E0502030303020204" pitchFamily="34" charset="0"/>
                  </a:rPr>
                  <a:t>BPN/ATR PUSAT MENGIRIMKAN IZIN LOKASI KEPADA BPN DAERAH SESUAI LOKASI</a:t>
                </a:r>
                <a:endParaRPr lang="id-ID" sz="800" b="1" dirty="0">
                  <a:solidFill>
                    <a:srgbClr val="00B050"/>
                  </a:solidFill>
                  <a:latin typeface="Candara" panose="020E0502030303020204" pitchFamily="34" charset="0"/>
                </a:endParaRPr>
              </a:p>
            </p:txBody>
          </p:sp>
          <p:cxnSp>
            <p:nvCxnSpPr>
              <p:cNvPr id="49" name="Elbow Connector 84">
                <a:extLst>
                  <a:ext uri="{FF2B5EF4-FFF2-40B4-BE49-F238E27FC236}">
                    <a16:creationId xmlns="" xmlns:a16="http://schemas.microsoft.com/office/drawing/2014/main" id="{F49B429C-5927-429B-ADE9-BD05745E36B6}"/>
                  </a:ext>
                </a:extLst>
              </p:cNvPr>
              <p:cNvCxnSpPr>
                <a:cxnSpLocks/>
                <a:stCxn id="20" idx="0"/>
                <a:endCxn id="24" idx="0"/>
              </p:cNvCxnSpPr>
              <p:nvPr/>
            </p:nvCxnSpPr>
            <p:spPr>
              <a:xfrm rot="5400000" flipH="1" flipV="1">
                <a:off x="4353434" y="357734"/>
                <a:ext cx="1014756" cy="6365393"/>
              </a:xfrm>
              <a:prstGeom prst="bentConnector3">
                <a:avLst>
                  <a:gd name="adj1" fmla="val 122528"/>
                </a:avLst>
              </a:prstGeom>
              <a:ln w="28575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Elbow Connector 84">
                <a:extLst>
                  <a:ext uri="{FF2B5EF4-FFF2-40B4-BE49-F238E27FC236}">
                    <a16:creationId xmlns="" xmlns:a16="http://schemas.microsoft.com/office/drawing/2014/main" id="{EB6C8A2A-9139-4167-9E98-ECD07064F2B4}"/>
                  </a:ext>
                </a:extLst>
              </p:cNvPr>
              <p:cNvCxnSpPr>
                <a:cxnSpLocks/>
              </p:cNvCxnSpPr>
              <p:nvPr/>
            </p:nvCxnSpPr>
            <p:spPr>
              <a:xfrm rot="10800000">
                <a:off x="3516961" y="5248616"/>
                <a:ext cx="1924386" cy="924412"/>
              </a:xfrm>
              <a:prstGeom prst="bentConnector2">
                <a:avLst/>
              </a:prstGeom>
              <a:ln w="28575">
                <a:solidFill>
                  <a:srgbClr val="FF9966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Elbow Connector 84">
                <a:extLst>
                  <a:ext uri="{FF2B5EF4-FFF2-40B4-BE49-F238E27FC236}">
                    <a16:creationId xmlns="" xmlns:a16="http://schemas.microsoft.com/office/drawing/2014/main" id="{118A18BB-F2F8-4734-93D8-A56AE7D70545}"/>
                  </a:ext>
                </a:extLst>
              </p:cNvPr>
              <p:cNvCxnSpPr>
                <a:cxnSpLocks/>
                <a:stCxn id="42" idx="2"/>
                <a:endCxn id="25" idx="3"/>
              </p:cNvCxnSpPr>
              <p:nvPr/>
            </p:nvCxnSpPr>
            <p:spPr>
              <a:xfrm rot="5400000">
                <a:off x="6904568" y="4098234"/>
                <a:ext cx="947380" cy="1730407"/>
              </a:xfrm>
              <a:prstGeom prst="bentConnector2">
                <a:avLst/>
              </a:prstGeom>
              <a:ln w="28575">
                <a:solidFill>
                  <a:srgbClr val="FF9966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2" name="TextBox 61">
                <a:extLst>
                  <a:ext uri="{FF2B5EF4-FFF2-40B4-BE49-F238E27FC236}">
                    <a16:creationId xmlns="" xmlns:a16="http://schemas.microsoft.com/office/drawing/2014/main" id="{AC0166B3-2D5B-424A-AF00-C684241D35AD}"/>
                  </a:ext>
                </a:extLst>
              </p:cNvPr>
              <p:cNvSpPr txBox="1"/>
              <p:nvPr/>
            </p:nvSpPr>
            <p:spPr>
              <a:xfrm>
                <a:off x="8226727" y="4477078"/>
                <a:ext cx="1148904" cy="10304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800" b="1" dirty="0">
                    <a:solidFill>
                      <a:srgbClr val="00B050"/>
                    </a:solidFill>
                    <a:latin typeface="Candara" panose="020E0502030303020204" pitchFamily="34" charset="0"/>
                  </a:rPr>
                  <a:t>DALAM WAKTU PALING LAMA </a:t>
                </a:r>
                <a:r>
                  <a:rPr lang="en-US" sz="1600" b="1" dirty="0">
                    <a:solidFill>
                      <a:srgbClr val="FF0000"/>
                    </a:solidFill>
                    <a:latin typeface="Candara" panose="020E0502030303020204" pitchFamily="34" charset="0"/>
                  </a:rPr>
                  <a:t>10</a:t>
                </a:r>
                <a:r>
                  <a:rPr lang="en-US" sz="1200" b="1" dirty="0">
                    <a:solidFill>
                      <a:srgbClr val="FF0000"/>
                    </a:solidFill>
                    <a:latin typeface="Candara" panose="020E0502030303020204" pitchFamily="34" charset="0"/>
                  </a:rPr>
                  <a:t> HARI</a:t>
                </a:r>
                <a:r>
                  <a:rPr lang="en-US" sz="800" b="1" dirty="0">
                    <a:solidFill>
                      <a:srgbClr val="00B050"/>
                    </a:solidFill>
                    <a:latin typeface="Candara" panose="020E0502030303020204" pitchFamily="34" charset="0"/>
                  </a:rPr>
                  <a:t>, BPN DAERAH MENGIRIMKAN PERTIMBANGAN TEKNIS KEPADA PEMDA</a:t>
                </a:r>
                <a:endParaRPr lang="id-ID" sz="800" b="1" dirty="0">
                  <a:solidFill>
                    <a:srgbClr val="00B050"/>
                  </a:solidFill>
                  <a:latin typeface="Candara" panose="020E0502030303020204" pitchFamily="34" charset="0"/>
                </a:endParaRPr>
              </a:p>
            </p:txBody>
          </p:sp>
          <p:sp>
            <p:nvSpPr>
              <p:cNvPr id="63" name="TextBox 62">
                <a:extLst>
                  <a:ext uri="{FF2B5EF4-FFF2-40B4-BE49-F238E27FC236}">
                    <a16:creationId xmlns="" xmlns:a16="http://schemas.microsoft.com/office/drawing/2014/main" id="{B08A9C8B-C210-40B5-9927-6F07E11F6432}"/>
                  </a:ext>
                </a:extLst>
              </p:cNvPr>
              <p:cNvSpPr txBox="1"/>
              <p:nvPr/>
            </p:nvSpPr>
            <p:spPr>
              <a:xfrm>
                <a:off x="3501655" y="5531885"/>
                <a:ext cx="1790983" cy="6405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800" b="1" dirty="0">
                    <a:solidFill>
                      <a:srgbClr val="00B050"/>
                    </a:solidFill>
                    <a:latin typeface="Candara" panose="020E0502030303020204" pitchFamily="34" charset="0"/>
                  </a:rPr>
                  <a:t>DALAM WAKTU PALING LAMA </a:t>
                </a:r>
              </a:p>
              <a:p>
                <a:r>
                  <a:rPr lang="en-US" sz="1600" b="1" dirty="0">
                    <a:solidFill>
                      <a:srgbClr val="FF0000"/>
                    </a:solidFill>
                    <a:latin typeface="Candara" panose="020E0502030303020204" pitchFamily="34" charset="0"/>
                  </a:rPr>
                  <a:t>2</a:t>
                </a:r>
                <a:r>
                  <a:rPr lang="en-US" sz="1100" b="1" dirty="0">
                    <a:solidFill>
                      <a:srgbClr val="FF0000"/>
                    </a:solidFill>
                    <a:latin typeface="Candara" panose="020E0502030303020204" pitchFamily="34" charset="0"/>
                  </a:rPr>
                  <a:t> HARI</a:t>
                </a:r>
                <a:r>
                  <a:rPr lang="en-US" sz="800" b="1" dirty="0">
                    <a:solidFill>
                      <a:srgbClr val="00B050"/>
                    </a:solidFill>
                    <a:latin typeface="Candara" panose="020E0502030303020204" pitchFamily="34" charset="0"/>
                  </a:rPr>
                  <a:t>, PEMDA MENGIRIMKAN PERSETUJUAN / PENOLAKAN ATAS IZIN LOKASI</a:t>
                </a:r>
                <a:endParaRPr lang="id-ID" sz="800" b="1" dirty="0">
                  <a:solidFill>
                    <a:srgbClr val="00B050"/>
                  </a:solidFill>
                  <a:latin typeface="Candara" panose="020E0502030303020204" pitchFamily="34" charset="0"/>
                </a:endParaRPr>
              </a:p>
            </p:txBody>
          </p:sp>
          <p:sp>
            <p:nvSpPr>
              <p:cNvPr id="64" name="TextBox 63">
                <a:extLst>
                  <a:ext uri="{FF2B5EF4-FFF2-40B4-BE49-F238E27FC236}">
                    <a16:creationId xmlns="" xmlns:a16="http://schemas.microsoft.com/office/drawing/2014/main" id="{0BF2D083-3BB9-42B4-8E8A-778CE1FD73CC}"/>
                  </a:ext>
                </a:extLst>
              </p:cNvPr>
              <p:cNvSpPr txBox="1"/>
              <p:nvPr/>
            </p:nvSpPr>
            <p:spPr>
              <a:xfrm>
                <a:off x="1678115" y="2787709"/>
                <a:ext cx="1974192" cy="6962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800" b="1" dirty="0">
                    <a:solidFill>
                      <a:srgbClr val="00B050"/>
                    </a:solidFill>
                    <a:latin typeface="Candara" panose="020E0502030303020204" pitchFamily="34" charset="0"/>
                  </a:rPr>
                  <a:t>DALAM WAKTU PALING LAMA </a:t>
                </a:r>
                <a:r>
                  <a:rPr lang="en-US" sz="1600" b="1" dirty="0">
                    <a:solidFill>
                      <a:srgbClr val="FF0000"/>
                    </a:solidFill>
                    <a:latin typeface="Candara" panose="020E0502030303020204" pitchFamily="34" charset="0"/>
                  </a:rPr>
                  <a:t>10</a:t>
                </a:r>
                <a:r>
                  <a:rPr lang="en-US" sz="1200" b="1" dirty="0">
                    <a:solidFill>
                      <a:srgbClr val="FF0000"/>
                    </a:solidFill>
                    <a:latin typeface="Candara" panose="020E0502030303020204" pitchFamily="34" charset="0"/>
                  </a:rPr>
                  <a:t> HARI</a:t>
                </a:r>
                <a:r>
                  <a:rPr lang="en-US" sz="800" b="1" dirty="0">
                    <a:solidFill>
                      <a:srgbClr val="00B050"/>
                    </a:solidFill>
                    <a:latin typeface="Candara" panose="020E0502030303020204" pitchFamily="34" charset="0"/>
                  </a:rPr>
                  <a:t>, PELAKU USAHA MENYERAHKAN PERSYARATAN PEMENUHAN KOMITMEN IZIN LOKASI KE BPN DAERAH</a:t>
                </a:r>
                <a:endParaRPr lang="id-ID" sz="800" b="1" dirty="0">
                  <a:solidFill>
                    <a:srgbClr val="00B050"/>
                  </a:solidFill>
                  <a:latin typeface="Candara" panose="020E0502030303020204" pitchFamily="34" charset="0"/>
                </a:endParaRPr>
              </a:p>
            </p:txBody>
          </p:sp>
        </p:grpSp>
        <p:sp>
          <p:nvSpPr>
            <p:cNvPr id="66" name="object 9">
              <a:extLst>
                <a:ext uri="{FF2B5EF4-FFF2-40B4-BE49-F238E27FC236}">
                  <a16:creationId xmlns="" xmlns:a16="http://schemas.microsoft.com/office/drawing/2014/main" id="{275762C6-3FFC-4F7E-B944-46A4AA6A1DC2}"/>
                </a:ext>
              </a:extLst>
            </p:cNvPr>
            <p:cNvSpPr/>
            <p:nvPr/>
          </p:nvSpPr>
          <p:spPr>
            <a:xfrm>
              <a:off x="2139045" y="4655118"/>
              <a:ext cx="531061" cy="528719"/>
            </a:xfrm>
            <a:custGeom>
              <a:avLst/>
              <a:gdLst/>
              <a:ahLst/>
              <a:cxnLst/>
              <a:rect l="l" t="t" r="r" b="b"/>
              <a:pathLst>
                <a:path w="676910" h="676910">
                  <a:moveTo>
                    <a:pt x="338249" y="0"/>
                  </a:moveTo>
                  <a:lnTo>
                    <a:pt x="292350" y="3087"/>
                  </a:lnTo>
                  <a:lnTo>
                    <a:pt x="248328" y="12082"/>
                  </a:lnTo>
                  <a:lnTo>
                    <a:pt x="206586" y="26580"/>
                  </a:lnTo>
                  <a:lnTo>
                    <a:pt x="167527" y="46180"/>
                  </a:lnTo>
                  <a:lnTo>
                    <a:pt x="131554" y="70477"/>
                  </a:lnTo>
                  <a:lnTo>
                    <a:pt x="99070" y="99069"/>
                  </a:lnTo>
                  <a:lnTo>
                    <a:pt x="70477" y="131553"/>
                  </a:lnTo>
                  <a:lnTo>
                    <a:pt x="46180" y="167527"/>
                  </a:lnTo>
                  <a:lnTo>
                    <a:pt x="26581" y="206586"/>
                  </a:lnTo>
                  <a:lnTo>
                    <a:pt x="12082" y="248329"/>
                  </a:lnTo>
                  <a:lnTo>
                    <a:pt x="3087" y="292351"/>
                  </a:lnTo>
                  <a:lnTo>
                    <a:pt x="0" y="338251"/>
                  </a:lnTo>
                  <a:lnTo>
                    <a:pt x="3087" y="384148"/>
                  </a:lnTo>
                  <a:lnTo>
                    <a:pt x="12082" y="428169"/>
                  </a:lnTo>
                  <a:lnTo>
                    <a:pt x="26581" y="469909"/>
                  </a:lnTo>
                  <a:lnTo>
                    <a:pt x="46180" y="508967"/>
                  </a:lnTo>
                  <a:lnTo>
                    <a:pt x="70477" y="544939"/>
                  </a:lnTo>
                  <a:lnTo>
                    <a:pt x="99070" y="577422"/>
                  </a:lnTo>
                  <a:lnTo>
                    <a:pt x="131554" y="606014"/>
                  </a:lnTo>
                  <a:lnTo>
                    <a:pt x="167527" y="630311"/>
                  </a:lnTo>
                  <a:lnTo>
                    <a:pt x="206586" y="649910"/>
                  </a:lnTo>
                  <a:lnTo>
                    <a:pt x="248328" y="664408"/>
                  </a:lnTo>
                  <a:lnTo>
                    <a:pt x="292350" y="673403"/>
                  </a:lnTo>
                  <a:lnTo>
                    <a:pt x="338249" y="676490"/>
                  </a:lnTo>
                  <a:lnTo>
                    <a:pt x="384147" y="673403"/>
                  </a:lnTo>
                  <a:lnTo>
                    <a:pt x="428169" y="664408"/>
                  </a:lnTo>
                  <a:lnTo>
                    <a:pt x="469910" y="649910"/>
                  </a:lnTo>
                  <a:lnTo>
                    <a:pt x="508968" y="630311"/>
                  </a:lnTo>
                  <a:lnTo>
                    <a:pt x="544941" y="606014"/>
                  </a:lnTo>
                  <a:lnTo>
                    <a:pt x="577424" y="577422"/>
                  </a:lnTo>
                  <a:lnTo>
                    <a:pt x="606016" y="544939"/>
                  </a:lnTo>
                  <a:lnTo>
                    <a:pt x="630313" y="508967"/>
                  </a:lnTo>
                  <a:lnTo>
                    <a:pt x="649911" y="469909"/>
                  </a:lnTo>
                  <a:lnTo>
                    <a:pt x="664410" y="428169"/>
                  </a:lnTo>
                  <a:lnTo>
                    <a:pt x="673404" y="384148"/>
                  </a:lnTo>
                  <a:lnTo>
                    <a:pt x="676492" y="338251"/>
                  </a:lnTo>
                  <a:lnTo>
                    <a:pt x="673404" y="292351"/>
                  </a:lnTo>
                  <a:lnTo>
                    <a:pt x="664410" y="248329"/>
                  </a:lnTo>
                  <a:lnTo>
                    <a:pt x="649911" y="206586"/>
                  </a:lnTo>
                  <a:lnTo>
                    <a:pt x="630313" y="167527"/>
                  </a:lnTo>
                  <a:lnTo>
                    <a:pt x="606016" y="131553"/>
                  </a:lnTo>
                  <a:lnTo>
                    <a:pt x="577424" y="99069"/>
                  </a:lnTo>
                  <a:lnTo>
                    <a:pt x="544941" y="70477"/>
                  </a:lnTo>
                  <a:lnTo>
                    <a:pt x="508968" y="46180"/>
                  </a:lnTo>
                  <a:lnTo>
                    <a:pt x="469910" y="26580"/>
                  </a:lnTo>
                  <a:lnTo>
                    <a:pt x="428169" y="12082"/>
                  </a:lnTo>
                  <a:lnTo>
                    <a:pt x="384147" y="3087"/>
                  </a:lnTo>
                  <a:lnTo>
                    <a:pt x="338249" y="0"/>
                  </a:lnTo>
                  <a:close/>
                </a:path>
              </a:pathLst>
            </a:custGeom>
            <a:solidFill>
              <a:srgbClr val="FFCA4F"/>
            </a:solidFill>
          </p:spPr>
          <p:txBody>
            <a:bodyPr wrap="square" lIns="0" tIns="0" rIns="0" bIns="0" rtlCol="0"/>
            <a:lstStyle/>
            <a:p>
              <a:pPr algn="ctr"/>
              <a:r>
                <a:rPr lang="en-US" sz="2400" dirty="0">
                  <a:latin typeface="Candara" panose="020E0502030303020204" pitchFamily="34" charset="0"/>
                </a:rPr>
                <a:t>1</a:t>
              </a:r>
              <a:endParaRPr sz="2400" dirty="0">
                <a:latin typeface="Candara" panose="020E0502030303020204" pitchFamily="34" charset="0"/>
              </a:endParaRPr>
            </a:p>
          </p:txBody>
        </p:sp>
        <p:sp>
          <p:nvSpPr>
            <p:cNvPr id="67" name="object 9">
              <a:extLst>
                <a:ext uri="{FF2B5EF4-FFF2-40B4-BE49-F238E27FC236}">
                  <a16:creationId xmlns="" xmlns:a16="http://schemas.microsoft.com/office/drawing/2014/main" id="{8DECD6ED-178E-47B9-B00B-083DA0B375C8}"/>
                </a:ext>
              </a:extLst>
            </p:cNvPr>
            <p:cNvSpPr/>
            <p:nvPr/>
          </p:nvSpPr>
          <p:spPr>
            <a:xfrm>
              <a:off x="882296" y="3042005"/>
              <a:ext cx="531061" cy="528719"/>
            </a:xfrm>
            <a:custGeom>
              <a:avLst/>
              <a:gdLst/>
              <a:ahLst/>
              <a:cxnLst/>
              <a:rect l="l" t="t" r="r" b="b"/>
              <a:pathLst>
                <a:path w="676910" h="676910">
                  <a:moveTo>
                    <a:pt x="338249" y="0"/>
                  </a:moveTo>
                  <a:lnTo>
                    <a:pt x="292350" y="3087"/>
                  </a:lnTo>
                  <a:lnTo>
                    <a:pt x="248328" y="12082"/>
                  </a:lnTo>
                  <a:lnTo>
                    <a:pt x="206586" y="26580"/>
                  </a:lnTo>
                  <a:lnTo>
                    <a:pt x="167527" y="46180"/>
                  </a:lnTo>
                  <a:lnTo>
                    <a:pt x="131554" y="70477"/>
                  </a:lnTo>
                  <a:lnTo>
                    <a:pt x="99070" y="99069"/>
                  </a:lnTo>
                  <a:lnTo>
                    <a:pt x="70477" y="131553"/>
                  </a:lnTo>
                  <a:lnTo>
                    <a:pt x="46180" y="167527"/>
                  </a:lnTo>
                  <a:lnTo>
                    <a:pt x="26581" y="206586"/>
                  </a:lnTo>
                  <a:lnTo>
                    <a:pt x="12082" y="248329"/>
                  </a:lnTo>
                  <a:lnTo>
                    <a:pt x="3087" y="292351"/>
                  </a:lnTo>
                  <a:lnTo>
                    <a:pt x="0" y="338251"/>
                  </a:lnTo>
                  <a:lnTo>
                    <a:pt x="3087" y="384148"/>
                  </a:lnTo>
                  <a:lnTo>
                    <a:pt x="12082" y="428169"/>
                  </a:lnTo>
                  <a:lnTo>
                    <a:pt x="26581" y="469909"/>
                  </a:lnTo>
                  <a:lnTo>
                    <a:pt x="46180" y="508967"/>
                  </a:lnTo>
                  <a:lnTo>
                    <a:pt x="70477" y="544939"/>
                  </a:lnTo>
                  <a:lnTo>
                    <a:pt x="99070" y="577422"/>
                  </a:lnTo>
                  <a:lnTo>
                    <a:pt x="131554" y="606014"/>
                  </a:lnTo>
                  <a:lnTo>
                    <a:pt x="167527" y="630311"/>
                  </a:lnTo>
                  <a:lnTo>
                    <a:pt x="206586" y="649910"/>
                  </a:lnTo>
                  <a:lnTo>
                    <a:pt x="248328" y="664408"/>
                  </a:lnTo>
                  <a:lnTo>
                    <a:pt x="292350" y="673403"/>
                  </a:lnTo>
                  <a:lnTo>
                    <a:pt x="338249" y="676490"/>
                  </a:lnTo>
                  <a:lnTo>
                    <a:pt x="384147" y="673403"/>
                  </a:lnTo>
                  <a:lnTo>
                    <a:pt x="428169" y="664408"/>
                  </a:lnTo>
                  <a:lnTo>
                    <a:pt x="469910" y="649910"/>
                  </a:lnTo>
                  <a:lnTo>
                    <a:pt x="508968" y="630311"/>
                  </a:lnTo>
                  <a:lnTo>
                    <a:pt x="544941" y="606014"/>
                  </a:lnTo>
                  <a:lnTo>
                    <a:pt x="577424" y="577422"/>
                  </a:lnTo>
                  <a:lnTo>
                    <a:pt x="606016" y="544939"/>
                  </a:lnTo>
                  <a:lnTo>
                    <a:pt x="630313" y="508967"/>
                  </a:lnTo>
                  <a:lnTo>
                    <a:pt x="649911" y="469909"/>
                  </a:lnTo>
                  <a:lnTo>
                    <a:pt x="664410" y="428169"/>
                  </a:lnTo>
                  <a:lnTo>
                    <a:pt x="673404" y="384148"/>
                  </a:lnTo>
                  <a:lnTo>
                    <a:pt x="676492" y="338251"/>
                  </a:lnTo>
                  <a:lnTo>
                    <a:pt x="673404" y="292351"/>
                  </a:lnTo>
                  <a:lnTo>
                    <a:pt x="664410" y="248329"/>
                  </a:lnTo>
                  <a:lnTo>
                    <a:pt x="649911" y="206586"/>
                  </a:lnTo>
                  <a:lnTo>
                    <a:pt x="630313" y="167527"/>
                  </a:lnTo>
                  <a:lnTo>
                    <a:pt x="606016" y="131553"/>
                  </a:lnTo>
                  <a:lnTo>
                    <a:pt x="577424" y="99069"/>
                  </a:lnTo>
                  <a:lnTo>
                    <a:pt x="544941" y="70477"/>
                  </a:lnTo>
                  <a:lnTo>
                    <a:pt x="508968" y="46180"/>
                  </a:lnTo>
                  <a:lnTo>
                    <a:pt x="469910" y="26580"/>
                  </a:lnTo>
                  <a:lnTo>
                    <a:pt x="428169" y="12082"/>
                  </a:lnTo>
                  <a:lnTo>
                    <a:pt x="384147" y="3087"/>
                  </a:lnTo>
                  <a:lnTo>
                    <a:pt x="338249" y="0"/>
                  </a:lnTo>
                  <a:close/>
                </a:path>
              </a:pathLst>
            </a:custGeom>
            <a:solidFill>
              <a:srgbClr val="FFCA4F"/>
            </a:solidFill>
          </p:spPr>
          <p:txBody>
            <a:bodyPr wrap="square" lIns="0" tIns="0" rIns="0" bIns="0" rtlCol="0"/>
            <a:lstStyle/>
            <a:p>
              <a:pPr algn="ctr"/>
              <a:r>
                <a:rPr lang="en-US" sz="2400" dirty="0">
                  <a:latin typeface="Candara" panose="020E0502030303020204" pitchFamily="34" charset="0"/>
                </a:rPr>
                <a:t>2</a:t>
              </a:r>
              <a:endParaRPr sz="2400" dirty="0">
                <a:latin typeface="Candara" panose="020E0502030303020204" pitchFamily="34" charset="0"/>
              </a:endParaRPr>
            </a:p>
          </p:txBody>
        </p:sp>
        <p:sp>
          <p:nvSpPr>
            <p:cNvPr id="68" name="object 9">
              <a:extLst>
                <a:ext uri="{FF2B5EF4-FFF2-40B4-BE49-F238E27FC236}">
                  <a16:creationId xmlns="" xmlns:a16="http://schemas.microsoft.com/office/drawing/2014/main" id="{2172665A-F8B0-45B3-AD48-5F7A4FF9BA80}"/>
                </a:ext>
              </a:extLst>
            </p:cNvPr>
            <p:cNvSpPr/>
            <p:nvPr/>
          </p:nvSpPr>
          <p:spPr>
            <a:xfrm>
              <a:off x="8113171" y="4763783"/>
              <a:ext cx="531061" cy="528719"/>
            </a:xfrm>
            <a:custGeom>
              <a:avLst/>
              <a:gdLst/>
              <a:ahLst/>
              <a:cxnLst/>
              <a:rect l="l" t="t" r="r" b="b"/>
              <a:pathLst>
                <a:path w="676910" h="676910">
                  <a:moveTo>
                    <a:pt x="338249" y="0"/>
                  </a:moveTo>
                  <a:lnTo>
                    <a:pt x="292350" y="3087"/>
                  </a:lnTo>
                  <a:lnTo>
                    <a:pt x="248328" y="12082"/>
                  </a:lnTo>
                  <a:lnTo>
                    <a:pt x="206586" y="26580"/>
                  </a:lnTo>
                  <a:lnTo>
                    <a:pt x="167527" y="46180"/>
                  </a:lnTo>
                  <a:lnTo>
                    <a:pt x="131554" y="70477"/>
                  </a:lnTo>
                  <a:lnTo>
                    <a:pt x="99070" y="99069"/>
                  </a:lnTo>
                  <a:lnTo>
                    <a:pt x="70477" y="131553"/>
                  </a:lnTo>
                  <a:lnTo>
                    <a:pt x="46180" y="167527"/>
                  </a:lnTo>
                  <a:lnTo>
                    <a:pt x="26581" y="206586"/>
                  </a:lnTo>
                  <a:lnTo>
                    <a:pt x="12082" y="248329"/>
                  </a:lnTo>
                  <a:lnTo>
                    <a:pt x="3087" y="292351"/>
                  </a:lnTo>
                  <a:lnTo>
                    <a:pt x="0" y="338251"/>
                  </a:lnTo>
                  <a:lnTo>
                    <a:pt x="3087" y="384148"/>
                  </a:lnTo>
                  <a:lnTo>
                    <a:pt x="12082" y="428169"/>
                  </a:lnTo>
                  <a:lnTo>
                    <a:pt x="26581" y="469909"/>
                  </a:lnTo>
                  <a:lnTo>
                    <a:pt x="46180" y="508967"/>
                  </a:lnTo>
                  <a:lnTo>
                    <a:pt x="70477" y="544939"/>
                  </a:lnTo>
                  <a:lnTo>
                    <a:pt x="99070" y="577422"/>
                  </a:lnTo>
                  <a:lnTo>
                    <a:pt x="131554" y="606014"/>
                  </a:lnTo>
                  <a:lnTo>
                    <a:pt x="167527" y="630311"/>
                  </a:lnTo>
                  <a:lnTo>
                    <a:pt x="206586" y="649910"/>
                  </a:lnTo>
                  <a:lnTo>
                    <a:pt x="248328" y="664408"/>
                  </a:lnTo>
                  <a:lnTo>
                    <a:pt x="292350" y="673403"/>
                  </a:lnTo>
                  <a:lnTo>
                    <a:pt x="338249" y="676490"/>
                  </a:lnTo>
                  <a:lnTo>
                    <a:pt x="384147" y="673403"/>
                  </a:lnTo>
                  <a:lnTo>
                    <a:pt x="428169" y="664408"/>
                  </a:lnTo>
                  <a:lnTo>
                    <a:pt x="469910" y="649910"/>
                  </a:lnTo>
                  <a:lnTo>
                    <a:pt x="508968" y="630311"/>
                  </a:lnTo>
                  <a:lnTo>
                    <a:pt x="544941" y="606014"/>
                  </a:lnTo>
                  <a:lnTo>
                    <a:pt x="577424" y="577422"/>
                  </a:lnTo>
                  <a:lnTo>
                    <a:pt x="606016" y="544939"/>
                  </a:lnTo>
                  <a:lnTo>
                    <a:pt x="630313" y="508967"/>
                  </a:lnTo>
                  <a:lnTo>
                    <a:pt x="649911" y="469909"/>
                  </a:lnTo>
                  <a:lnTo>
                    <a:pt x="664410" y="428169"/>
                  </a:lnTo>
                  <a:lnTo>
                    <a:pt x="673404" y="384148"/>
                  </a:lnTo>
                  <a:lnTo>
                    <a:pt x="676492" y="338251"/>
                  </a:lnTo>
                  <a:lnTo>
                    <a:pt x="673404" y="292351"/>
                  </a:lnTo>
                  <a:lnTo>
                    <a:pt x="664410" y="248329"/>
                  </a:lnTo>
                  <a:lnTo>
                    <a:pt x="649911" y="206586"/>
                  </a:lnTo>
                  <a:lnTo>
                    <a:pt x="630313" y="167527"/>
                  </a:lnTo>
                  <a:lnTo>
                    <a:pt x="606016" y="131553"/>
                  </a:lnTo>
                  <a:lnTo>
                    <a:pt x="577424" y="99069"/>
                  </a:lnTo>
                  <a:lnTo>
                    <a:pt x="544941" y="70477"/>
                  </a:lnTo>
                  <a:lnTo>
                    <a:pt x="508968" y="46180"/>
                  </a:lnTo>
                  <a:lnTo>
                    <a:pt x="469910" y="26580"/>
                  </a:lnTo>
                  <a:lnTo>
                    <a:pt x="428169" y="12082"/>
                  </a:lnTo>
                  <a:lnTo>
                    <a:pt x="384147" y="3087"/>
                  </a:lnTo>
                  <a:lnTo>
                    <a:pt x="338249" y="0"/>
                  </a:lnTo>
                  <a:close/>
                </a:path>
              </a:pathLst>
            </a:custGeom>
            <a:solidFill>
              <a:srgbClr val="FFCA4F"/>
            </a:solidFill>
          </p:spPr>
          <p:txBody>
            <a:bodyPr wrap="square" lIns="0" tIns="0" rIns="0" bIns="0" rtlCol="0"/>
            <a:lstStyle/>
            <a:p>
              <a:pPr algn="ctr"/>
              <a:r>
                <a:rPr lang="en-US" sz="2400" dirty="0">
                  <a:latin typeface="Candara" panose="020E0502030303020204" pitchFamily="34" charset="0"/>
                </a:rPr>
                <a:t>3</a:t>
              </a:r>
              <a:endParaRPr sz="2400" dirty="0">
                <a:latin typeface="Candara" panose="020E0502030303020204" pitchFamily="34" charset="0"/>
              </a:endParaRPr>
            </a:p>
          </p:txBody>
        </p:sp>
        <p:sp>
          <p:nvSpPr>
            <p:cNvPr id="69" name="object 9">
              <a:extLst>
                <a:ext uri="{FF2B5EF4-FFF2-40B4-BE49-F238E27FC236}">
                  <a16:creationId xmlns="" xmlns:a16="http://schemas.microsoft.com/office/drawing/2014/main" id="{206CF8A4-A57E-46C9-B575-54306E6F380F}"/>
                </a:ext>
              </a:extLst>
            </p:cNvPr>
            <p:cNvSpPr/>
            <p:nvPr/>
          </p:nvSpPr>
          <p:spPr>
            <a:xfrm>
              <a:off x="3019971" y="5821096"/>
              <a:ext cx="531061" cy="528719"/>
            </a:xfrm>
            <a:custGeom>
              <a:avLst/>
              <a:gdLst/>
              <a:ahLst/>
              <a:cxnLst/>
              <a:rect l="l" t="t" r="r" b="b"/>
              <a:pathLst>
                <a:path w="676910" h="676910">
                  <a:moveTo>
                    <a:pt x="338249" y="0"/>
                  </a:moveTo>
                  <a:lnTo>
                    <a:pt x="292350" y="3087"/>
                  </a:lnTo>
                  <a:lnTo>
                    <a:pt x="248328" y="12082"/>
                  </a:lnTo>
                  <a:lnTo>
                    <a:pt x="206586" y="26580"/>
                  </a:lnTo>
                  <a:lnTo>
                    <a:pt x="167527" y="46180"/>
                  </a:lnTo>
                  <a:lnTo>
                    <a:pt x="131554" y="70477"/>
                  </a:lnTo>
                  <a:lnTo>
                    <a:pt x="99070" y="99069"/>
                  </a:lnTo>
                  <a:lnTo>
                    <a:pt x="70477" y="131553"/>
                  </a:lnTo>
                  <a:lnTo>
                    <a:pt x="46180" y="167527"/>
                  </a:lnTo>
                  <a:lnTo>
                    <a:pt x="26581" y="206586"/>
                  </a:lnTo>
                  <a:lnTo>
                    <a:pt x="12082" y="248329"/>
                  </a:lnTo>
                  <a:lnTo>
                    <a:pt x="3087" y="292351"/>
                  </a:lnTo>
                  <a:lnTo>
                    <a:pt x="0" y="338251"/>
                  </a:lnTo>
                  <a:lnTo>
                    <a:pt x="3087" y="384148"/>
                  </a:lnTo>
                  <a:lnTo>
                    <a:pt x="12082" y="428169"/>
                  </a:lnTo>
                  <a:lnTo>
                    <a:pt x="26581" y="469909"/>
                  </a:lnTo>
                  <a:lnTo>
                    <a:pt x="46180" y="508967"/>
                  </a:lnTo>
                  <a:lnTo>
                    <a:pt x="70477" y="544939"/>
                  </a:lnTo>
                  <a:lnTo>
                    <a:pt x="99070" y="577422"/>
                  </a:lnTo>
                  <a:lnTo>
                    <a:pt x="131554" y="606014"/>
                  </a:lnTo>
                  <a:lnTo>
                    <a:pt x="167527" y="630311"/>
                  </a:lnTo>
                  <a:lnTo>
                    <a:pt x="206586" y="649910"/>
                  </a:lnTo>
                  <a:lnTo>
                    <a:pt x="248328" y="664408"/>
                  </a:lnTo>
                  <a:lnTo>
                    <a:pt x="292350" y="673403"/>
                  </a:lnTo>
                  <a:lnTo>
                    <a:pt x="338249" y="676490"/>
                  </a:lnTo>
                  <a:lnTo>
                    <a:pt x="384147" y="673403"/>
                  </a:lnTo>
                  <a:lnTo>
                    <a:pt x="428169" y="664408"/>
                  </a:lnTo>
                  <a:lnTo>
                    <a:pt x="469910" y="649910"/>
                  </a:lnTo>
                  <a:lnTo>
                    <a:pt x="508968" y="630311"/>
                  </a:lnTo>
                  <a:lnTo>
                    <a:pt x="544941" y="606014"/>
                  </a:lnTo>
                  <a:lnTo>
                    <a:pt x="577424" y="577422"/>
                  </a:lnTo>
                  <a:lnTo>
                    <a:pt x="606016" y="544939"/>
                  </a:lnTo>
                  <a:lnTo>
                    <a:pt x="630313" y="508967"/>
                  </a:lnTo>
                  <a:lnTo>
                    <a:pt x="649911" y="469909"/>
                  </a:lnTo>
                  <a:lnTo>
                    <a:pt x="664410" y="428169"/>
                  </a:lnTo>
                  <a:lnTo>
                    <a:pt x="673404" y="384148"/>
                  </a:lnTo>
                  <a:lnTo>
                    <a:pt x="676492" y="338251"/>
                  </a:lnTo>
                  <a:lnTo>
                    <a:pt x="673404" y="292351"/>
                  </a:lnTo>
                  <a:lnTo>
                    <a:pt x="664410" y="248329"/>
                  </a:lnTo>
                  <a:lnTo>
                    <a:pt x="649911" y="206586"/>
                  </a:lnTo>
                  <a:lnTo>
                    <a:pt x="630313" y="167527"/>
                  </a:lnTo>
                  <a:lnTo>
                    <a:pt x="606016" y="131553"/>
                  </a:lnTo>
                  <a:lnTo>
                    <a:pt x="577424" y="99069"/>
                  </a:lnTo>
                  <a:lnTo>
                    <a:pt x="544941" y="70477"/>
                  </a:lnTo>
                  <a:lnTo>
                    <a:pt x="508968" y="46180"/>
                  </a:lnTo>
                  <a:lnTo>
                    <a:pt x="469910" y="26580"/>
                  </a:lnTo>
                  <a:lnTo>
                    <a:pt x="428169" y="12082"/>
                  </a:lnTo>
                  <a:lnTo>
                    <a:pt x="384147" y="3087"/>
                  </a:lnTo>
                  <a:lnTo>
                    <a:pt x="338249" y="0"/>
                  </a:lnTo>
                  <a:close/>
                </a:path>
              </a:pathLst>
            </a:custGeom>
            <a:solidFill>
              <a:srgbClr val="FFCA4F"/>
            </a:solidFill>
          </p:spPr>
          <p:txBody>
            <a:bodyPr wrap="square" lIns="0" tIns="0" rIns="0" bIns="0" rtlCol="0"/>
            <a:lstStyle/>
            <a:p>
              <a:pPr algn="ctr"/>
              <a:r>
                <a:rPr lang="en-US" sz="2400" dirty="0">
                  <a:latin typeface="Candara" panose="020E0502030303020204" pitchFamily="34" charset="0"/>
                </a:rPr>
                <a:t>4</a:t>
              </a:r>
              <a:endParaRPr sz="2400" dirty="0">
                <a:latin typeface="Candara" panose="020E0502030303020204" pitchFamily="34" charset="0"/>
              </a:endParaRPr>
            </a:p>
          </p:txBody>
        </p:sp>
      </p:grp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D9DCCAA0-4275-4B1B-92F9-10CBCD59FE7A}"/>
              </a:ext>
            </a:extLst>
          </p:cNvPr>
          <p:cNvSpPr txBox="1"/>
          <p:nvPr/>
        </p:nvSpPr>
        <p:spPr>
          <a:xfrm>
            <a:off x="88900" y="5747557"/>
            <a:ext cx="1033096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00" dirty="0" err="1">
                <a:solidFill>
                  <a:srgbClr val="0070C0"/>
                </a:solidFill>
                <a:latin typeface="Candara" panose="020E0502030303020204" pitchFamily="34" charset="0"/>
              </a:rPr>
              <a:t>Catatan</a:t>
            </a:r>
            <a:r>
              <a:rPr lang="en-US" sz="1100" dirty="0">
                <a:solidFill>
                  <a:srgbClr val="0070C0"/>
                </a:solidFill>
                <a:latin typeface="Candara" panose="020E0502030303020204" pitchFamily="34" charset="0"/>
              </a:rPr>
              <a:t>:</a:t>
            </a:r>
          </a:p>
          <a:p>
            <a:pPr algn="just"/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Izin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Lokasi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Dengan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Komitmen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: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pelaku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usaha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mengajukan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permohonan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perizinan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berusaha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yang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kemudian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diterbitkan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Izin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Lokasi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melalui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OSS (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belum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berlaku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efektif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).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Jika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pelaku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usaha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ingin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memanfaatkan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tanah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pada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lokasi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tersebut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,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maka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pelaku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usaha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diminta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untuk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mengajukan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Pertimbangan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Teknis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ke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Kantor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Pertanahan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Daerah (paling lama 10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hari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sejak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terbitnya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Izin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Lokasi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), yang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kemudian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dilanjutkan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dengan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penyampaian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Pertimbangan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Teknis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oleh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Kantor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Pertananahan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kepada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Pemerintah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Daerah.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Atas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pertimbangan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teknis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tersebut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,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dalam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waktu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paling lama 2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hari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,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pemerintah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daerah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harus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mengeluarkan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keputusan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mengenai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persetujuan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atau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penolakan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atas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izin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lokasi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yang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telah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diterbitkan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100" dirty="0" err="1">
                <a:solidFill>
                  <a:srgbClr val="FF0000"/>
                </a:solidFill>
                <a:latin typeface="Candara" panose="020E0502030303020204" pitchFamily="34" charset="0"/>
              </a:rPr>
              <a:t>oleh</a:t>
            </a: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 Lembaga OSS.</a:t>
            </a:r>
          </a:p>
          <a:p>
            <a:pPr marL="342900" indent="-342900" algn="just">
              <a:buAutoNum type="arabicPeriod"/>
            </a:pPr>
            <a:endParaRPr lang="en-US" sz="1100" dirty="0">
              <a:latin typeface="Candara" panose="020E0502030303020204" pitchFamily="34" charset="0"/>
            </a:endParaRPr>
          </a:p>
          <a:p>
            <a:pPr marL="342900" indent="-342900" algn="just">
              <a:buAutoNum type="arabicPeriod"/>
            </a:pPr>
            <a:endParaRPr lang="id-ID" sz="1100" dirty="0">
              <a:latin typeface="Candara" panose="020E0502030303020204" pitchFamily="34" charset="0"/>
            </a:endParaRPr>
          </a:p>
        </p:txBody>
      </p:sp>
      <p:cxnSp>
        <p:nvCxnSpPr>
          <p:cNvPr id="48" name="Straight Arrow Connector 47">
            <a:extLst>
              <a:ext uri="{FF2B5EF4-FFF2-40B4-BE49-F238E27FC236}">
                <a16:creationId xmlns="" xmlns:a16="http://schemas.microsoft.com/office/drawing/2014/main" id="{91D97F95-3CCE-4BCE-B781-5384F98365F4}"/>
              </a:ext>
            </a:extLst>
          </p:cNvPr>
          <p:cNvCxnSpPr>
            <a:cxnSpLocks/>
          </p:cNvCxnSpPr>
          <p:nvPr/>
        </p:nvCxnSpPr>
        <p:spPr>
          <a:xfrm flipH="1">
            <a:off x="1407691" y="4087311"/>
            <a:ext cx="889687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7921620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Title 15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ndara" panose="020E0502030303020204" pitchFamily="34" charset="0"/>
              </a:rPr>
              <a:t>3</a:t>
            </a:r>
            <a:r>
              <a:rPr lang="id-ID" dirty="0">
                <a:latin typeface="Candara" panose="020E0502030303020204" pitchFamily="34" charset="0"/>
              </a:rPr>
              <a:t>. </a:t>
            </a:r>
            <a:r>
              <a:rPr lang="en-US" dirty="0">
                <a:latin typeface="Candara" panose="020E0502030303020204" pitchFamily="34" charset="0"/>
              </a:rPr>
              <a:t>PEMENUHAN </a:t>
            </a:r>
            <a:r>
              <a:rPr lang="id-ID" dirty="0">
                <a:latin typeface="Candara" panose="020E0502030303020204" pitchFamily="34" charset="0"/>
              </a:rPr>
              <a:t>KOMITMEN IZIN USAHA: IZIN LINGKUNGAN</a:t>
            </a:r>
          </a:p>
        </p:txBody>
      </p:sp>
      <p:sp>
        <p:nvSpPr>
          <p:cNvPr id="5" name="object 5"/>
          <p:cNvSpPr/>
          <p:nvPr/>
        </p:nvSpPr>
        <p:spPr>
          <a:xfrm>
            <a:off x="7792119" y="928541"/>
            <a:ext cx="2507581" cy="18622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284819" y="3205886"/>
            <a:ext cx="2508250" cy="1749425"/>
          </a:xfrm>
          <a:custGeom>
            <a:avLst/>
            <a:gdLst/>
            <a:ahLst/>
            <a:cxnLst/>
            <a:rect l="l" t="t" r="r" b="b"/>
            <a:pathLst>
              <a:path w="2508250" h="1749425">
                <a:moveTo>
                  <a:pt x="2389898" y="0"/>
                </a:moveTo>
                <a:lnTo>
                  <a:pt x="117868" y="0"/>
                </a:lnTo>
                <a:lnTo>
                  <a:pt x="71939" y="9247"/>
                </a:lnTo>
                <a:lnTo>
                  <a:pt x="34478" y="34483"/>
                </a:lnTo>
                <a:lnTo>
                  <a:pt x="9246" y="71944"/>
                </a:lnTo>
                <a:lnTo>
                  <a:pt x="0" y="117868"/>
                </a:lnTo>
                <a:lnTo>
                  <a:pt x="0" y="1700276"/>
                </a:lnTo>
                <a:lnTo>
                  <a:pt x="42233" y="1714165"/>
                </a:lnTo>
                <a:lnTo>
                  <a:pt x="92457" y="1720241"/>
                </a:lnTo>
                <a:lnTo>
                  <a:pt x="159803" y="1725739"/>
                </a:lnTo>
                <a:lnTo>
                  <a:pt x="242558" y="1730658"/>
                </a:lnTo>
                <a:lnTo>
                  <a:pt x="391838" y="1736952"/>
                </a:lnTo>
                <a:lnTo>
                  <a:pt x="693431" y="1744547"/>
                </a:lnTo>
                <a:lnTo>
                  <a:pt x="1253883" y="1749177"/>
                </a:lnTo>
                <a:lnTo>
                  <a:pt x="1814336" y="1744547"/>
                </a:lnTo>
                <a:lnTo>
                  <a:pt x="2115928" y="1736952"/>
                </a:lnTo>
                <a:lnTo>
                  <a:pt x="2265209" y="1730658"/>
                </a:lnTo>
                <a:lnTo>
                  <a:pt x="2347964" y="1725739"/>
                </a:lnTo>
                <a:lnTo>
                  <a:pt x="2415309" y="1720241"/>
                </a:lnTo>
                <a:lnTo>
                  <a:pt x="2465533" y="1714165"/>
                </a:lnTo>
                <a:lnTo>
                  <a:pt x="2505020" y="1703965"/>
                </a:lnTo>
                <a:lnTo>
                  <a:pt x="2507767" y="1700276"/>
                </a:lnTo>
                <a:lnTo>
                  <a:pt x="2507767" y="117868"/>
                </a:lnTo>
                <a:lnTo>
                  <a:pt x="2498519" y="71944"/>
                </a:lnTo>
                <a:lnTo>
                  <a:pt x="2473283" y="34483"/>
                </a:lnTo>
                <a:lnTo>
                  <a:pt x="2435822" y="9247"/>
                </a:lnTo>
                <a:lnTo>
                  <a:pt x="2389898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402688" y="3323754"/>
            <a:ext cx="2272031" cy="1332231"/>
          </a:xfrm>
          <a:custGeom>
            <a:avLst/>
            <a:gdLst/>
            <a:ahLst/>
            <a:cxnLst/>
            <a:rect l="l" t="t" r="r" b="b"/>
            <a:pathLst>
              <a:path w="2272029" h="1332229">
                <a:moveTo>
                  <a:pt x="0" y="0"/>
                </a:moveTo>
                <a:lnTo>
                  <a:pt x="2272030" y="0"/>
                </a:lnTo>
                <a:lnTo>
                  <a:pt x="2272030" y="1331620"/>
                </a:lnTo>
                <a:lnTo>
                  <a:pt x="0" y="1331620"/>
                </a:lnTo>
                <a:lnTo>
                  <a:pt x="0" y="0"/>
                </a:lnTo>
                <a:close/>
              </a:path>
            </a:pathLst>
          </a:custGeom>
          <a:solidFill>
            <a:srgbClr val="465765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2444726" y="3462222"/>
            <a:ext cx="2131695" cy="1101091"/>
          </a:xfrm>
          <a:custGeom>
            <a:avLst/>
            <a:gdLst/>
            <a:ahLst/>
            <a:cxnLst/>
            <a:rect l="l" t="t" r="r" b="b"/>
            <a:pathLst>
              <a:path w="2131695" h="1101089">
                <a:moveTo>
                  <a:pt x="0" y="1100975"/>
                </a:moveTo>
                <a:lnTo>
                  <a:pt x="2131644" y="1100975"/>
                </a:lnTo>
                <a:lnTo>
                  <a:pt x="2131644" y="0"/>
                </a:lnTo>
                <a:lnTo>
                  <a:pt x="0" y="0"/>
                </a:lnTo>
                <a:lnTo>
                  <a:pt x="0" y="110097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444726" y="3380653"/>
            <a:ext cx="2131695" cy="81915"/>
          </a:xfrm>
          <a:custGeom>
            <a:avLst/>
            <a:gdLst/>
            <a:ahLst/>
            <a:cxnLst/>
            <a:rect l="l" t="t" r="r" b="b"/>
            <a:pathLst>
              <a:path w="2131695" h="81914">
                <a:moveTo>
                  <a:pt x="0" y="81572"/>
                </a:moveTo>
                <a:lnTo>
                  <a:pt x="2131631" y="81572"/>
                </a:lnTo>
                <a:lnTo>
                  <a:pt x="2131631" y="0"/>
                </a:lnTo>
                <a:lnTo>
                  <a:pt x="0" y="0"/>
                </a:lnTo>
                <a:lnTo>
                  <a:pt x="0" y="81572"/>
                </a:lnTo>
                <a:close/>
              </a:path>
            </a:pathLst>
          </a:custGeom>
          <a:solidFill>
            <a:srgbClr val="FEB993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216581" y="3564597"/>
            <a:ext cx="1299210" cy="912493"/>
          </a:xfrm>
          <a:custGeom>
            <a:avLst/>
            <a:gdLst/>
            <a:ahLst/>
            <a:cxnLst/>
            <a:rect l="l" t="t" r="r" b="b"/>
            <a:pathLst>
              <a:path w="1299210" h="912495">
                <a:moveTo>
                  <a:pt x="0" y="0"/>
                </a:moveTo>
                <a:lnTo>
                  <a:pt x="1298892" y="0"/>
                </a:lnTo>
                <a:lnTo>
                  <a:pt x="1298892" y="912368"/>
                </a:lnTo>
                <a:lnTo>
                  <a:pt x="0" y="912368"/>
                </a:lnTo>
                <a:lnTo>
                  <a:pt x="0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225228" y="5164467"/>
            <a:ext cx="667386" cy="196215"/>
          </a:xfrm>
          <a:custGeom>
            <a:avLst/>
            <a:gdLst/>
            <a:ahLst/>
            <a:cxnLst/>
            <a:rect l="l" t="t" r="r" b="b"/>
            <a:pathLst>
              <a:path w="667385" h="196214">
                <a:moveTo>
                  <a:pt x="0" y="195605"/>
                </a:moveTo>
                <a:lnTo>
                  <a:pt x="667067" y="195605"/>
                </a:lnTo>
                <a:lnTo>
                  <a:pt x="667067" y="0"/>
                </a:lnTo>
                <a:lnTo>
                  <a:pt x="0" y="0"/>
                </a:lnTo>
                <a:lnTo>
                  <a:pt x="0" y="195605"/>
                </a:lnTo>
                <a:close/>
              </a:path>
            </a:pathLst>
          </a:custGeom>
          <a:solidFill>
            <a:srgbClr val="CCD0D2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3069744" y="5360075"/>
            <a:ext cx="978535" cy="155575"/>
          </a:xfrm>
          <a:custGeom>
            <a:avLst/>
            <a:gdLst/>
            <a:ahLst/>
            <a:cxnLst/>
            <a:rect l="l" t="t" r="r" b="b"/>
            <a:pathLst>
              <a:path w="978535" h="155575">
                <a:moveTo>
                  <a:pt x="900302" y="0"/>
                </a:moveTo>
                <a:lnTo>
                  <a:pt x="77749" y="0"/>
                </a:lnTo>
                <a:lnTo>
                  <a:pt x="47614" y="6150"/>
                </a:lnTo>
                <a:lnTo>
                  <a:pt x="22886" y="22880"/>
                </a:lnTo>
                <a:lnTo>
                  <a:pt x="6152" y="47604"/>
                </a:lnTo>
                <a:lnTo>
                  <a:pt x="0" y="77736"/>
                </a:lnTo>
                <a:lnTo>
                  <a:pt x="6152" y="107863"/>
                </a:lnTo>
                <a:lnTo>
                  <a:pt x="22886" y="132588"/>
                </a:lnTo>
                <a:lnTo>
                  <a:pt x="47614" y="149320"/>
                </a:lnTo>
                <a:lnTo>
                  <a:pt x="77749" y="155473"/>
                </a:lnTo>
                <a:lnTo>
                  <a:pt x="900302" y="155473"/>
                </a:lnTo>
                <a:lnTo>
                  <a:pt x="930430" y="149320"/>
                </a:lnTo>
                <a:lnTo>
                  <a:pt x="955154" y="132588"/>
                </a:lnTo>
                <a:lnTo>
                  <a:pt x="971886" y="107863"/>
                </a:lnTo>
                <a:lnTo>
                  <a:pt x="978039" y="77736"/>
                </a:lnTo>
                <a:lnTo>
                  <a:pt x="971886" y="47604"/>
                </a:lnTo>
                <a:lnTo>
                  <a:pt x="955154" y="22880"/>
                </a:lnTo>
                <a:lnTo>
                  <a:pt x="930430" y="6150"/>
                </a:lnTo>
                <a:lnTo>
                  <a:pt x="900302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225228" y="5046598"/>
            <a:ext cx="667386" cy="118110"/>
          </a:xfrm>
          <a:custGeom>
            <a:avLst/>
            <a:gdLst/>
            <a:ahLst/>
            <a:cxnLst/>
            <a:rect l="l" t="t" r="r" b="b"/>
            <a:pathLst>
              <a:path w="667385" h="118110">
                <a:moveTo>
                  <a:pt x="0" y="0"/>
                </a:moveTo>
                <a:lnTo>
                  <a:pt x="667067" y="0"/>
                </a:lnTo>
                <a:lnTo>
                  <a:pt x="667067" y="117868"/>
                </a:lnTo>
                <a:lnTo>
                  <a:pt x="0" y="117868"/>
                </a:lnTo>
                <a:lnTo>
                  <a:pt x="0" y="0"/>
                </a:lnTo>
                <a:close/>
              </a:path>
            </a:pathLst>
          </a:custGeom>
          <a:solidFill>
            <a:srgbClr val="B7BBBD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284819" y="4775759"/>
            <a:ext cx="2508250" cy="273685"/>
          </a:xfrm>
          <a:custGeom>
            <a:avLst/>
            <a:gdLst/>
            <a:ahLst/>
            <a:cxnLst/>
            <a:rect l="l" t="t" r="r" b="b"/>
            <a:pathLst>
              <a:path w="2508250" h="273685">
                <a:moveTo>
                  <a:pt x="2507767" y="0"/>
                </a:moveTo>
                <a:lnTo>
                  <a:pt x="0" y="0"/>
                </a:lnTo>
                <a:lnTo>
                  <a:pt x="0" y="155473"/>
                </a:lnTo>
                <a:lnTo>
                  <a:pt x="9246" y="201397"/>
                </a:lnTo>
                <a:lnTo>
                  <a:pt x="34478" y="238858"/>
                </a:lnTo>
                <a:lnTo>
                  <a:pt x="71939" y="264094"/>
                </a:lnTo>
                <a:lnTo>
                  <a:pt x="117868" y="273342"/>
                </a:lnTo>
                <a:lnTo>
                  <a:pt x="2389898" y="273342"/>
                </a:lnTo>
                <a:lnTo>
                  <a:pt x="2435822" y="264094"/>
                </a:lnTo>
                <a:lnTo>
                  <a:pt x="2473283" y="238858"/>
                </a:lnTo>
                <a:lnTo>
                  <a:pt x="2498519" y="201397"/>
                </a:lnTo>
                <a:lnTo>
                  <a:pt x="2507767" y="155473"/>
                </a:lnTo>
                <a:lnTo>
                  <a:pt x="2507767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465692" y="3421443"/>
            <a:ext cx="1861820" cy="0"/>
          </a:xfrm>
          <a:custGeom>
            <a:avLst/>
            <a:gdLst/>
            <a:ahLst/>
            <a:cxnLst/>
            <a:rect l="l" t="t" r="r" b="b"/>
            <a:pathLst>
              <a:path w="1861820">
                <a:moveTo>
                  <a:pt x="0" y="0"/>
                </a:moveTo>
                <a:lnTo>
                  <a:pt x="1861692" y="0"/>
                </a:lnTo>
              </a:path>
            </a:pathLst>
          </a:custGeom>
          <a:ln w="36194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4383800" y="3405977"/>
            <a:ext cx="31115" cy="31115"/>
          </a:xfrm>
          <a:custGeom>
            <a:avLst/>
            <a:gdLst/>
            <a:ahLst/>
            <a:cxnLst/>
            <a:rect l="l" t="t" r="r" b="b"/>
            <a:pathLst>
              <a:path w="31114" h="31114">
                <a:moveTo>
                  <a:pt x="24003" y="0"/>
                </a:moveTo>
                <a:lnTo>
                  <a:pt x="6921" y="0"/>
                </a:lnTo>
                <a:lnTo>
                  <a:pt x="12" y="6921"/>
                </a:lnTo>
                <a:lnTo>
                  <a:pt x="0" y="24015"/>
                </a:lnTo>
                <a:lnTo>
                  <a:pt x="6934" y="30937"/>
                </a:lnTo>
                <a:lnTo>
                  <a:pt x="24015" y="30937"/>
                </a:lnTo>
                <a:lnTo>
                  <a:pt x="30924" y="24015"/>
                </a:lnTo>
                <a:lnTo>
                  <a:pt x="30937" y="6921"/>
                </a:lnTo>
                <a:lnTo>
                  <a:pt x="240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2872856" y="3820705"/>
            <a:ext cx="244475" cy="0"/>
          </a:xfrm>
          <a:custGeom>
            <a:avLst/>
            <a:gdLst/>
            <a:ahLst/>
            <a:cxnLst/>
            <a:rect l="l" t="t" r="r" b="b"/>
            <a:pathLst>
              <a:path w="244475">
                <a:moveTo>
                  <a:pt x="0" y="0"/>
                </a:moveTo>
                <a:lnTo>
                  <a:pt x="244132" y="0"/>
                </a:lnTo>
              </a:path>
            </a:pathLst>
          </a:custGeom>
          <a:ln w="14604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2590332" y="4421606"/>
            <a:ext cx="444500" cy="0"/>
          </a:xfrm>
          <a:custGeom>
            <a:avLst/>
            <a:gdLst/>
            <a:ahLst/>
            <a:cxnLst/>
            <a:rect l="l" t="t" r="r" b="b"/>
            <a:pathLst>
              <a:path w="444500">
                <a:moveTo>
                  <a:pt x="0" y="0"/>
                </a:moveTo>
                <a:lnTo>
                  <a:pt x="444017" y="0"/>
                </a:lnTo>
              </a:path>
            </a:pathLst>
          </a:custGeom>
          <a:ln w="14605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2535605" y="4361116"/>
            <a:ext cx="553720" cy="0"/>
          </a:xfrm>
          <a:custGeom>
            <a:avLst/>
            <a:gdLst/>
            <a:ahLst/>
            <a:cxnLst/>
            <a:rect l="l" t="t" r="r" b="b"/>
            <a:pathLst>
              <a:path w="553719">
                <a:moveTo>
                  <a:pt x="0" y="0"/>
                </a:moveTo>
                <a:lnTo>
                  <a:pt x="553504" y="0"/>
                </a:lnTo>
              </a:path>
            </a:pathLst>
          </a:custGeom>
          <a:ln w="14604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2535605" y="4300620"/>
            <a:ext cx="553720" cy="0"/>
          </a:xfrm>
          <a:custGeom>
            <a:avLst/>
            <a:gdLst/>
            <a:ahLst/>
            <a:cxnLst/>
            <a:rect l="l" t="t" r="r" b="b"/>
            <a:pathLst>
              <a:path w="553719">
                <a:moveTo>
                  <a:pt x="0" y="0"/>
                </a:moveTo>
                <a:lnTo>
                  <a:pt x="553504" y="0"/>
                </a:lnTo>
              </a:path>
            </a:pathLst>
          </a:custGeom>
          <a:ln w="1461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2490838" y="4172197"/>
            <a:ext cx="553720" cy="0"/>
          </a:xfrm>
          <a:custGeom>
            <a:avLst/>
            <a:gdLst/>
            <a:ahLst/>
            <a:cxnLst/>
            <a:rect l="l" t="t" r="r" b="b"/>
            <a:pathLst>
              <a:path w="553719">
                <a:moveTo>
                  <a:pt x="0" y="0"/>
                </a:moveTo>
                <a:lnTo>
                  <a:pt x="553504" y="0"/>
                </a:lnTo>
              </a:path>
            </a:pathLst>
          </a:custGeom>
          <a:ln w="1461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2490838" y="4111694"/>
            <a:ext cx="553720" cy="0"/>
          </a:xfrm>
          <a:custGeom>
            <a:avLst/>
            <a:gdLst/>
            <a:ahLst/>
            <a:cxnLst/>
            <a:rect l="l" t="t" r="r" b="b"/>
            <a:pathLst>
              <a:path w="553719">
                <a:moveTo>
                  <a:pt x="0" y="0"/>
                </a:moveTo>
                <a:lnTo>
                  <a:pt x="553504" y="0"/>
                </a:lnTo>
              </a:path>
            </a:pathLst>
          </a:custGeom>
          <a:ln w="1461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872869" y="3518217"/>
            <a:ext cx="244475" cy="0"/>
          </a:xfrm>
          <a:custGeom>
            <a:avLst/>
            <a:gdLst/>
            <a:ahLst/>
            <a:cxnLst/>
            <a:rect l="l" t="t" r="r" b="b"/>
            <a:pathLst>
              <a:path w="244475">
                <a:moveTo>
                  <a:pt x="0" y="0"/>
                </a:moveTo>
                <a:lnTo>
                  <a:pt x="244119" y="0"/>
                </a:lnTo>
              </a:path>
            </a:pathLst>
          </a:custGeom>
          <a:ln w="14605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2872869" y="3578713"/>
            <a:ext cx="244475" cy="0"/>
          </a:xfrm>
          <a:custGeom>
            <a:avLst/>
            <a:gdLst/>
            <a:ahLst/>
            <a:cxnLst/>
            <a:rect l="l" t="t" r="r" b="b"/>
            <a:pathLst>
              <a:path w="244475">
                <a:moveTo>
                  <a:pt x="0" y="0"/>
                </a:moveTo>
                <a:lnTo>
                  <a:pt x="244119" y="0"/>
                </a:lnTo>
              </a:path>
            </a:pathLst>
          </a:custGeom>
          <a:ln w="1461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2872869" y="3639210"/>
            <a:ext cx="244475" cy="0"/>
          </a:xfrm>
          <a:custGeom>
            <a:avLst/>
            <a:gdLst/>
            <a:ahLst/>
            <a:cxnLst/>
            <a:rect l="l" t="t" r="r" b="b"/>
            <a:pathLst>
              <a:path w="244475">
                <a:moveTo>
                  <a:pt x="0" y="0"/>
                </a:moveTo>
                <a:lnTo>
                  <a:pt x="244119" y="0"/>
                </a:lnTo>
              </a:path>
            </a:pathLst>
          </a:custGeom>
          <a:ln w="14604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2872869" y="3699706"/>
            <a:ext cx="244475" cy="0"/>
          </a:xfrm>
          <a:custGeom>
            <a:avLst/>
            <a:gdLst/>
            <a:ahLst/>
            <a:cxnLst/>
            <a:rect l="l" t="t" r="r" b="b"/>
            <a:pathLst>
              <a:path w="244475">
                <a:moveTo>
                  <a:pt x="0" y="0"/>
                </a:moveTo>
                <a:lnTo>
                  <a:pt x="244119" y="0"/>
                </a:lnTo>
              </a:path>
            </a:pathLst>
          </a:custGeom>
          <a:ln w="1461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2872869" y="3760203"/>
            <a:ext cx="244475" cy="0"/>
          </a:xfrm>
          <a:custGeom>
            <a:avLst/>
            <a:gdLst/>
            <a:ahLst/>
            <a:cxnLst/>
            <a:rect l="l" t="t" r="r" b="b"/>
            <a:pathLst>
              <a:path w="244475">
                <a:moveTo>
                  <a:pt x="0" y="0"/>
                </a:moveTo>
                <a:lnTo>
                  <a:pt x="244119" y="0"/>
                </a:lnTo>
              </a:path>
            </a:pathLst>
          </a:custGeom>
          <a:ln w="14604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2656840" y="4232693"/>
            <a:ext cx="311151" cy="0"/>
          </a:xfrm>
          <a:custGeom>
            <a:avLst/>
            <a:gdLst/>
            <a:ahLst/>
            <a:cxnLst/>
            <a:rect l="l" t="t" r="r" b="b"/>
            <a:pathLst>
              <a:path w="311150">
                <a:moveTo>
                  <a:pt x="0" y="0"/>
                </a:moveTo>
                <a:lnTo>
                  <a:pt x="311010" y="0"/>
                </a:lnTo>
              </a:path>
            </a:pathLst>
          </a:custGeom>
          <a:ln w="14604">
            <a:solidFill>
              <a:srgbClr val="15BDB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2552474" y="3511004"/>
            <a:ext cx="212725" cy="351791"/>
          </a:xfrm>
          <a:custGeom>
            <a:avLst/>
            <a:gdLst/>
            <a:ahLst/>
            <a:cxnLst/>
            <a:rect l="l" t="t" r="r" b="b"/>
            <a:pathLst>
              <a:path w="212725" h="351789">
                <a:moveTo>
                  <a:pt x="3086" y="0"/>
                </a:moveTo>
                <a:lnTo>
                  <a:pt x="0" y="351307"/>
                </a:lnTo>
                <a:lnTo>
                  <a:pt x="49009" y="351739"/>
                </a:lnTo>
                <a:lnTo>
                  <a:pt x="212293" y="98780"/>
                </a:lnTo>
                <a:lnTo>
                  <a:pt x="3086" y="0"/>
                </a:lnTo>
                <a:close/>
              </a:path>
            </a:pathLst>
          </a:custGeom>
          <a:solidFill>
            <a:srgbClr val="415E72">
              <a:alpha val="14898"/>
            </a:srgbClr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2490840" y="3498953"/>
            <a:ext cx="337185" cy="357505"/>
          </a:xfrm>
          <a:custGeom>
            <a:avLst/>
            <a:gdLst/>
            <a:ahLst/>
            <a:cxnLst/>
            <a:rect l="l" t="t" r="r" b="b"/>
            <a:pathLst>
              <a:path w="337185" h="357504">
                <a:moveTo>
                  <a:pt x="315429" y="0"/>
                </a:moveTo>
                <a:lnTo>
                  <a:pt x="21475" y="0"/>
                </a:lnTo>
                <a:lnTo>
                  <a:pt x="13024" y="1636"/>
                </a:lnTo>
                <a:lnTo>
                  <a:pt x="6208" y="6042"/>
                </a:lnTo>
                <a:lnTo>
                  <a:pt x="1657" y="12462"/>
                </a:lnTo>
                <a:lnTo>
                  <a:pt x="0" y="20142"/>
                </a:lnTo>
                <a:lnTo>
                  <a:pt x="0" y="335572"/>
                </a:lnTo>
                <a:lnTo>
                  <a:pt x="1657" y="344022"/>
                </a:lnTo>
                <a:lnTo>
                  <a:pt x="6208" y="350839"/>
                </a:lnTo>
                <a:lnTo>
                  <a:pt x="13024" y="355390"/>
                </a:lnTo>
                <a:lnTo>
                  <a:pt x="21475" y="357047"/>
                </a:lnTo>
                <a:lnTo>
                  <a:pt x="315429" y="357047"/>
                </a:lnTo>
                <a:lnTo>
                  <a:pt x="323880" y="355390"/>
                </a:lnTo>
                <a:lnTo>
                  <a:pt x="330696" y="350839"/>
                </a:lnTo>
                <a:lnTo>
                  <a:pt x="335248" y="344022"/>
                </a:lnTo>
                <a:lnTo>
                  <a:pt x="336905" y="335572"/>
                </a:lnTo>
                <a:lnTo>
                  <a:pt x="336905" y="21475"/>
                </a:lnTo>
                <a:lnTo>
                  <a:pt x="335248" y="13024"/>
                </a:lnTo>
                <a:lnTo>
                  <a:pt x="330696" y="6208"/>
                </a:lnTo>
                <a:lnTo>
                  <a:pt x="323880" y="1657"/>
                </a:lnTo>
                <a:lnTo>
                  <a:pt x="315429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2595585" y="3560699"/>
            <a:ext cx="126364" cy="126364"/>
          </a:xfrm>
          <a:custGeom>
            <a:avLst/>
            <a:gdLst/>
            <a:ahLst/>
            <a:cxnLst/>
            <a:rect l="l" t="t" r="r" b="b"/>
            <a:pathLst>
              <a:path w="126364" h="126364">
                <a:moveTo>
                  <a:pt x="63034" y="0"/>
                </a:moveTo>
                <a:lnTo>
                  <a:pt x="48740" y="1618"/>
                </a:lnTo>
                <a:lnTo>
                  <a:pt x="35607" y="6235"/>
                </a:lnTo>
                <a:lnTo>
                  <a:pt x="23995" y="13490"/>
                </a:lnTo>
                <a:lnTo>
                  <a:pt x="14266" y="23025"/>
                </a:lnTo>
                <a:lnTo>
                  <a:pt x="20095" y="24396"/>
                </a:lnTo>
                <a:lnTo>
                  <a:pt x="25048" y="27025"/>
                </a:lnTo>
                <a:lnTo>
                  <a:pt x="38551" y="55892"/>
                </a:lnTo>
                <a:lnTo>
                  <a:pt x="37940" y="62882"/>
                </a:lnTo>
                <a:lnTo>
                  <a:pt x="7167" y="92456"/>
                </a:lnTo>
                <a:lnTo>
                  <a:pt x="16932" y="106189"/>
                </a:lnTo>
                <a:lnTo>
                  <a:pt x="29947" y="116840"/>
                </a:lnTo>
                <a:lnTo>
                  <a:pt x="45539" y="123727"/>
                </a:lnTo>
                <a:lnTo>
                  <a:pt x="63034" y="126174"/>
                </a:lnTo>
                <a:lnTo>
                  <a:pt x="80792" y="123652"/>
                </a:lnTo>
                <a:lnTo>
                  <a:pt x="96578" y="116559"/>
                </a:lnTo>
                <a:lnTo>
                  <a:pt x="109683" y="105605"/>
                </a:lnTo>
                <a:lnTo>
                  <a:pt x="118364" y="93002"/>
                </a:lnTo>
                <a:lnTo>
                  <a:pt x="65269" y="93002"/>
                </a:lnTo>
                <a:lnTo>
                  <a:pt x="60418" y="92328"/>
                </a:lnTo>
                <a:lnTo>
                  <a:pt x="51185" y="89662"/>
                </a:lnTo>
                <a:lnTo>
                  <a:pt x="46702" y="87642"/>
                </a:lnTo>
                <a:lnTo>
                  <a:pt x="42384" y="84937"/>
                </a:lnTo>
                <a:lnTo>
                  <a:pt x="50156" y="69062"/>
                </a:lnTo>
                <a:lnTo>
                  <a:pt x="77614" y="69062"/>
                </a:lnTo>
                <a:lnTo>
                  <a:pt x="77614" y="68592"/>
                </a:lnTo>
                <a:lnTo>
                  <a:pt x="74400" y="66039"/>
                </a:lnTo>
                <a:lnTo>
                  <a:pt x="63517" y="61582"/>
                </a:lnTo>
                <a:lnTo>
                  <a:pt x="58386" y="59296"/>
                </a:lnTo>
                <a:lnTo>
                  <a:pt x="49407" y="37731"/>
                </a:lnTo>
                <a:lnTo>
                  <a:pt x="52023" y="32512"/>
                </a:lnTo>
                <a:lnTo>
                  <a:pt x="62615" y="24117"/>
                </a:lnTo>
                <a:lnTo>
                  <a:pt x="69435" y="22009"/>
                </a:lnTo>
                <a:lnTo>
                  <a:pt x="110375" y="22009"/>
                </a:lnTo>
                <a:lnTo>
                  <a:pt x="107041" y="17836"/>
                </a:lnTo>
                <a:lnTo>
                  <a:pt x="94392" y="8304"/>
                </a:lnTo>
                <a:lnTo>
                  <a:pt x="79535" y="2170"/>
                </a:lnTo>
                <a:lnTo>
                  <a:pt x="63034" y="0"/>
                </a:lnTo>
                <a:close/>
              </a:path>
              <a:path w="126364" h="126364">
                <a:moveTo>
                  <a:pt x="81068" y="37731"/>
                </a:moveTo>
                <a:lnTo>
                  <a:pt x="76471" y="37731"/>
                </a:lnTo>
                <a:lnTo>
                  <a:pt x="74718" y="38201"/>
                </a:lnTo>
                <a:lnTo>
                  <a:pt x="71987" y="40132"/>
                </a:lnTo>
                <a:lnTo>
                  <a:pt x="71289" y="41313"/>
                </a:lnTo>
                <a:lnTo>
                  <a:pt x="71289" y="44754"/>
                </a:lnTo>
                <a:lnTo>
                  <a:pt x="73562" y="46634"/>
                </a:lnTo>
                <a:lnTo>
                  <a:pt x="78083" y="48387"/>
                </a:lnTo>
                <a:lnTo>
                  <a:pt x="80103" y="49123"/>
                </a:lnTo>
                <a:lnTo>
                  <a:pt x="81665" y="49771"/>
                </a:lnTo>
                <a:lnTo>
                  <a:pt x="82782" y="50291"/>
                </a:lnTo>
                <a:lnTo>
                  <a:pt x="89145" y="53047"/>
                </a:lnTo>
                <a:lnTo>
                  <a:pt x="93590" y="55892"/>
                </a:lnTo>
                <a:lnTo>
                  <a:pt x="98657" y="61798"/>
                </a:lnTo>
                <a:lnTo>
                  <a:pt x="99927" y="65481"/>
                </a:lnTo>
                <a:lnTo>
                  <a:pt x="99927" y="76860"/>
                </a:lnTo>
                <a:lnTo>
                  <a:pt x="97235" y="82448"/>
                </a:lnTo>
                <a:lnTo>
                  <a:pt x="86478" y="90893"/>
                </a:lnTo>
                <a:lnTo>
                  <a:pt x="79315" y="93002"/>
                </a:lnTo>
                <a:lnTo>
                  <a:pt x="118364" y="93002"/>
                </a:lnTo>
                <a:lnTo>
                  <a:pt x="119397" y="91503"/>
                </a:lnTo>
                <a:lnTo>
                  <a:pt x="118152" y="91186"/>
                </a:lnTo>
                <a:lnTo>
                  <a:pt x="112907" y="89662"/>
                </a:lnTo>
                <a:lnTo>
                  <a:pt x="108424" y="87642"/>
                </a:lnTo>
                <a:lnTo>
                  <a:pt x="104106" y="84937"/>
                </a:lnTo>
                <a:lnTo>
                  <a:pt x="111878" y="69062"/>
                </a:lnTo>
                <a:lnTo>
                  <a:pt x="125954" y="69062"/>
                </a:lnTo>
                <a:lnTo>
                  <a:pt x="126002" y="68592"/>
                </a:lnTo>
                <a:lnTo>
                  <a:pt x="126115" y="61950"/>
                </a:lnTo>
                <a:lnTo>
                  <a:pt x="125239" y="61582"/>
                </a:lnTo>
                <a:lnTo>
                  <a:pt x="120095" y="59296"/>
                </a:lnTo>
                <a:lnTo>
                  <a:pt x="111091" y="43916"/>
                </a:lnTo>
                <a:lnTo>
                  <a:pt x="94416" y="43916"/>
                </a:lnTo>
                <a:lnTo>
                  <a:pt x="91393" y="41770"/>
                </a:lnTo>
                <a:lnTo>
                  <a:pt x="88637" y="40208"/>
                </a:lnTo>
                <a:lnTo>
                  <a:pt x="83570" y="38226"/>
                </a:lnTo>
                <a:lnTo>
                  <a:pt x="81068" y="37731"/>
                </a:lnTo>
                <a:close/>
              </a:path>
              <a:path w="126364" h="126364">
                <a:moveTo>
                  <a:pt x="77614" y="69062"/>
                </a:moveTo>
                <a:lnTo>
                  <a:pt x="50156" y="69062"/>
                </a:lnTo>
                <a:lnTo>
                  <a:pt x="54762" y="71882"/>
                </a:lnTo>
                <a:lnTo>
                  <a:pt x="58386" y="73748"/>
                </a:lnTo>
                <a:lnTo>
                  <a:pt x="64418" y="76034"/>
                </a:lnTo>
                <a:lnTo>
                  <a:pt x="67250" y="76593"/>
                </a:lnTo>
                <a:lnTo>
                  <a:pt x="72254" y="76593"/>
                </a:lnTo>
                <a:lnTo>
                  <a:pt x="74121" y="76085"/>
                </a:lnTo>
                <a:lnTo>
                  <a:pt x="76928" y="73990"/>
                </a:lnTo>
                <a:lnTo>
                  <a:pt x="77614" y="72694"/>
                </a:lnTo>
                <a:lnTo>
                  <a:pt x="77614" y="69062"/>
                </a:lnTo>
                <a:close/>
              </a:path>
              <a:path w="126364" h="126364">
                <a:moveTo>
                  <a:pt x="125954" y="69062"/>
                </a:moveTo>
                <a:lnTo>
                  <a:pt x="111878" y="69062"/>
                </a:lnTo>
                <a:lnTo>
                  <a:pt x="116484" y="71882"/>
                </a:lnTo>
                <a:lnTo>
                  <a:pt x="120095" y="73748"/>
                </a:lnTo>
                <a:lnTo>
                  <a:pt x="123715" y="75120"/>
                </a:lnTo>
                <a:lnTo>
                  <a:pt x="124908" y="75514"/>
                </a:lnTo>
                <a:lnTo>
                  <a:pt x="125708" y="71488"/>
                </a:lnTo>
                <a:lnTo>
                  <a:pt x="125954" y="69062"/>
                </a:lnTo>
                <a:close/>
              </a:path>
              <a:path w="126364" h="126364">
                <a:moveTo>
                  <a:pt x="3915" y="40970"/>
                </a:moveTo>
                <a:lnTo>
                  <a:pt x="1350" y="47853"/>
                </a:lnTo>
                <a:lnTo>
                  <a:pt x="27" y="54902"/>
                </a:lnTo>
                <a:lnTo>
                  <a:pt x="0" y="67348"/>
                </a:lnTo>
                <a:lnTo>
                  <a:pt x="271" y="70459"/>
                </a:lnTo>
                <a:lnTo>
                  <a:pt x="893" y="73990"/>
                </a:lnTo>
                <a:lnTo>
                  <a:pt x="5185" y="73698"/>
                </a:lnTo>
                <a:lnTo>
                  <a:pt x="8754" y="71882"/>
                </a:lnTo>
                <a:lnTo>
                  <a:pt x="14749" y="64808"/>
                </a:lnTo>
                <a:lnTo>
                  <a:pt x="16323" y="60058"/>
                </a:lnTo>
                <a:lnTo>
                  <a:pt x="16323" y="50177"/>
                </a:lnTo>
                <a:lnTo>
                  <a:pt x="15155" y="46926"/>
                </a:lnTo>
                <a:lnTo>
                  <a:pt x="10583" y="42290"/>
                </a:lnTo>
                <a:lnTo>
                  <a:pt x="7637" y="41097"/>
                </a:lnTo>
                <a:lnTo>
                  <a:pt x="3915" y="40970"/>
                </a:lnTo>
                <a:close/>
              </a:path>
              <a:path w="126364" h="126364">
                <a:moveTo>
                  <a:pt x="110375" y="22009"/>
                </a:moveTo>
                <a:lnTo>
                  <a:pt x="81957" y="22009"/>
                </a:lnTo>
                <a:lnTo>
                  <a:pt x="86059" y="22580"/>
                </a:lnTo>
                <a:lnTo>
                  <a:pt x="94035" y="24955"/>
                </a:lnTo>
                <a:lnTo>
                  <a:pt x="97781" y="26708"/>
                </a:lnTo>
                <a:lnTo>
                  <a:pt x="101274" y="28968"/>
                </a:lnTo>
                <a:lnTo>
                  <a:pt x="94416" y="43916"/>
                </a:lnTo>
                <a:lnTo>
                  <a:pt x="111091" y="43916"/>
                </a:lnTo>
                <a:lnTo>
                  <a:pt x="111091" y="38722"/>
                </a:lnTo>
                <a:lnTo>
                  <a:pt x="113034" y="34061"/>
                </a:lnTo>
                <a:lnTo>
                  <a:pt x="116920" y="30200"/>
                </a:lnTo>
                <a:lnTo>
                  <a:pt x="110375" y="22009"/>
                </a:lnTo>
                <a:close/>
              </a:path>
            </a:pathLst>
          </a:custGeom>
          <a:solidFill>
            <a:srgbClr val="C2C5C5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2560005" y="3582567"/>
            <a:ext cx="198755" cy="71756"/>
          </a:xfrm>
          <a:custGeom>
            <a:avLst/>
            <a:gdLst/>
            <a:ahLst/>
            <a:cxnLst/>
            <a:rect l="l" t="t" r="r" b="b"/>
            <a:pathLst>
              <a:path w="198755" h="71754">
                <a:moveTo>
                  <a:pt x="39281" y="0"/>
                </a:moveTo>
                <a:lnTo>
                  <a:pt x="2754" y="23180"/>
                </a:lnTo>
                <a:lnTo>
                  <a:pt x="0" y="38544"/>
                </a:lnTo>
                <a:lnTo>
                  <a:pt x="584" y="45602"/>
                </a:lnTo>
                <a:lnTo>
                  <a:pt x="34290" y="71259"/>
                </a:lnTo>
                <a:lnTo>
                  <a:pt x="42696" y="70587"/>
                </a:lnTo>
                <a:lnTo>
                  <a:pt x="69322" y="52171"/>
                </a:lnTo>
                <a:lnTo>
                  <a:pt x="31356" y="52171"/>
                </a:lnTo>
                <a:lnTo>
                  <a:pt x="28257" y="50965"/>
                </a:lnTo>
                <a:lnTo>
                  <a:pt x="23622" y="46164"/>
                </a:lnTo>
                <a:lnTo>
                  <a:pt x="22462" y="42938"/>
                </a:lnTo>
                <a:lnTo>
                  <a:pt x="22562" y="33032"/>
                </a:lnTo>
                <a:lnTo>
                  <a:pt x="24053" y="28663"/>
                </a:lnTo>
                <a:lnTo>
                  <a:pt x="30391" y="20993"/>
                </a:lnTo>
                <a:lnTo>
                  <a:pt x="34264" y="19088"/>
                </a:lnTo>
                <a:lnTo>
                  <a:pt x="71615" y="19088"/>
                </a:lnTo>
                <a:lnTo>
                  <a:pt x="68860" y="13878"/>
                </a:lnTo>
                <a:lnTo>
                  <a:pt x="64693" y="9004"/>
                </a:lnTo>
                <a:lnTo>
                  <a:pt x="59540" y="5068"/>
                </a:lnTo>
                <a:lnTo>
                  <a:pt x="53587" y="2254"/>
                </a:lnTo>
                <a:lnTo>
                  <a:pt x="46834" y="563"/>
                </a:lnTo>
                <a:lnTo>
                  <a:pt x="39281" y="0"/>
                </a:lnTo>
                <a:close/>
              </a:path>
              <a:path w="198755" h="71754">
                <a:moveTo>
                  <a:pt x="71615" y="19088"/>
                </a:moveTo>
                <a:lnTo>
                  <a:pt x="42849" y="19088"/>
                </a:lnTo>
                <a:lnTo>
                  <a:pt x="46037" y="20281"/>
                </a:lnTo>
                <a:lnTo>
                  <a:pt x="50736" y="25057"/>
                </a:lnTo>
                <a:lnTo>
                  <a:pt x="51904" y="28308"/>
                </a:lnTo>
                <a:lnTo>
                  <a:pt x="51787" y="38544"/>
                </a:lnTo>
                <a:lnTo>
                  <a:pt x="50330" y="42938"/>
                </a:lnTo>
                <a:lnTo>
                  <a:pt x="44056" y="50330"/>
                </a:lnTo>
                <a:lnTo>
                  <a:pt x="40068" y="52171"/>
                </a:lnTo>
                <a:lnTo>
                  <a:pt x="69322" y="52171"/>
                </a:lnTo>
                <a:lnTo>
                  <a:pt x="71429" y="48247"/>
                </a:lnTo>
                <a:lnTo>
                  <a:pt x="73521" y="41012"/>
                </a:lnTo>
                <a:lnTo>
                  <a:pt x="74218" y="33032"/>
                </a:lnTo>
                <a:lnTo>
                  <a:pt x="73623" y="25893"/>
                </a:lnTo>
                <a:lnTo>
                  <a:pt x="71837" y="19508"/>
                </a:lnTo>
                <a:lnTo>
                  <a:pt x="71615" y="19088"/>
                </a:lnTo>
                <a:close/>
              </a:path>
              <a:path w="198755" h="71754">
                <a:moveTo>
                  <a:pt x="85737" y="47193"/>
                </a:moveTo>
                <a:lnTo>
                  <a:pt x="77965" y="63068"/>
                </a:lnTo>
                <a:lnTo>
                  <a:pt x="82296" y="65773"/>
                </a:lnTo>
                <a:lnTo>
                  <a:pt x="86779" y="67792"/>
                </a:lnTo>
                <a:lnTo>
                  <a:pt x="95999" y="70459"/>
                </a:lnTo>
                <a:lnTo>
                  <a:pt x="100850" y="71132"/>
                </a:lnTo>
                <a:lnTo>
                  <a:pt x="114896" y="71132"/>
                </a:lnTo>
                <a:lnTo>
                  <a:pt x="122072" y="69024"/>
                </a:lnTo>
                <a:lnTo>
                  <a:pt x="132829" y="60579"/>
                </a:lnTo>
                <a:lnTo>
                  <a:pt x="135509" y="54991"/>
                </a:lnTo>
                <a:lnTo>
                  <a:pt x="135509" y="54724"/>
                </a:lnTo>
                <a:lnTo>
                  <a:pt x="102844" y="54724"/>
                </a:lnTo>
                <a:lnTo>
                  <a:pt x="99999" y="54165"/>
                </a:lnTo>
                <a:lnTo>
                  <a:pt x="93967" y="51879"/>
                </a:lnTo>
                <a:lnTo>
                  <a:pt x="90220" y="49949"/>
                </a:lnTo>
                <a:lnTo>
                  <a:pt x="85737" y="47193"/>
                </a:lnTo>
                <a:close/>
              </a:path>
              <a:path w="198755" h="71754">
                <a:moveTo>
                  <a:pt x="117538" y="139"/>
                </a:moveTo>
                <a:lnTo>
                  <a:pt x="105016" y="139"/>
                </a:lnTo>
                <a:lnTo>
                  <a:pt x="98196" y="2247"/>
                </a:lnTo>
                <a:lnTo>
                  <a:pt x="87604" y="10642"/>
                </a:lnTo>
                <a:lnTo>
                  <a:pt x="85001" y="15862"/>
                </a:lnTo>
                <a:lnTo>
                  <a:pt x="85036" y="26517"/>
                </a:lnTo>
                <a:lnTo>
                  <a:pt x="109994" y="44170"/>
                </a:lnTo>
                <a:lnTo>
                  <a:pt x="113195" y="46723"/>
                </a:lnTo>
                <a:lnTo>
                  <a:pt x="113195" y="50825"/>
                </a:lnTo>
                <a:lnTo>
                  <a:pt x="112496" y="52146"/>
                </a:lnTo>
                <a:lnTo>
                  <a:pt x="109702" y="54216"/>
                </a:lnTo>
                <a:lnTo>
                  <a:pt x="107835" y="54724"/>
                </a:lnTo>
                <a:lnTo>
                  <a:pt x="135509" y="54724"/>
                </a:lnTo>
                <a:lnTo>
                  <a:pt x="135509" y="43611"/>
                </a:lnTo>
                <a:lnTo>
                  <a:pt x="134239" y="39928"/>
                </a:lnTo>
                <a:lnTo>
                  <a:pt x="129171" y="34023"/>
                </a:lnTo>
                <a:lnTo>
                  <a:pt x="124739" y="31178"/>
                </a:lnTo>
                <a:lnTo>
                  <a:pt x="118376" y="28422"/>
                </a:lnTo>
                <a:lnTo>
                  <a:pt x="117246" y="27901"/>
                </a:lnTo>
                <a:lnTo>
                  <a:pt x="115684" y="27254"/>
                </a:lnTo>
                <a:lnTo>
                  <a:pt x="113665" y="26517"/>
                </a:lnTo>
                <a:lnTo>
                  <a:pt x="109143" y="24765"/>
                </a:lnTo>
                <a:lnTo>
                  <a:pt x="106883" y="22885"/>
                </a:lnTo>
                <a:lnTo>
                  <a:pt x="106883" y="19456"/>
                </a:lnTo>
                <a:lnTo>
                  <a:pt x="107568" y="18262"/>
                </a:lnTo>
                <a:lnTo>
                  <a:pt x="110299" y="16344"/>
                </a:lnTo>
                <a:lnTo>
                  <a:pt x="112052" y="15862"/>
                </a:lnTo>
                <a:lnTo>
                  <a:pt x="132840" y="15862"/>
                </a:lnTo>
                <a:lnTo>
                  <a:pt x="136867" y="7099"/>
                </a:lnTo>
                <a:lnTo>
                  <a:pt x="133362" y="4838"/>
                </a:lnTo>
                <a:lnTo>
                  <a:pt x="129616" y="3098"/>
                </a:lnTo>
                <a:lnTo>
                  <a:pt x="121640" y="723"/>
                </a:lnTo>
                <a:lnTo>
                  <a:pt x="117538" y="139"/>
                </a:lnTo>
                <a:close/>
              </a:path>
              <a:path w="198755" h="71754">
                <a:moveTo>
                  <a:pt x="132840" y="15862"/>
                </a:moveTo>
                <a:lnTo>
                  <a:pt x="116649" y="15862"/>
                </a:lnTo>
                <a:lnTo>
                  <a:pt x="119151" y="16357"/>
                </a:lnTo>
                <a:lnTo>
                  <a:pt x="124218" y="18326"/>
                </a:lnTo>
                <a:lnTo>
                  <a:pt x="126974" y="19900"/>
                </a:lnTo>
                <a:lnTo>
                  <a:pt x="129997" y="22047"/>
                </a:lnTo>
                <a:lnTo>
                  <a:pt x="132840" y="15862"/>
                </a:lnTo>
                <a:close/>
              </a:path>
              <a:path w="198755" h="71754">
                <a:moveTo>
                  <a:pt x="147459" y="47193"/>
                </a:moveTo>
                <a:lnTo>
                  <a:pt x="139687" y="63068"/>
                </a:lnTo>
                <a:lnTo>
                  <a:pt x="144005" y="65773"/>
                </a:lnTo>
                <a:lnTo>
                  <a:pt x="148488" y="67792"/>
                </a:lnTo>
                <a:lnTo>
                  <a:pt x="157721" y="70459"/>
                </a:lnTo>
                <a:lnTo>
                  <a:pt x="162560" y="71132"/>
                </a:lnTo>
                <a:lnTo>
                  <a:pt x="176618" y="71132"/>
                </a:lnTo>
                <a:lnTo>
                  <a:pt x="183781" y="69024"/>
                </a:lnTo>
                <a:lnTo>
                  <a:pt x="194538" y="60579"/>
                </a:lnTo>
                <a:lnTo>
                  <a:pt x="197231" y="54991"/>
                </a:lnTo>
                <a:lnTo>
                  <a:pt x="197231" y="54724"/>
                </a:lnTo>
                <a:lnTo>
                  <a:pt x="164553" y="54724"/>
                </a:lnTo>
                <a:lnTo>
                  <a:pt x="161709" y="54165"/>
                </a:lnTo>
                <a:lnTo>
                  <a:pt x="155676" y="51879"/>
                </a:lnTo>
                <a:lnTo>
                  <a:pt x="151942" y="49949"/>
                </a:lnTo>
                <a:lnTo>
                  <a:pt x="147459" y="47193"/>
                </a:lnTo>
                <a:close/>
              </a:path>
              <a:path w="198755" h="71754">
                <a:moveTo>
                  <a:pt x="179260" y="139"/>
                </a:moveTo>
                <a:lnTo>
                  <a:pt x="166725" y="139"/>
                </a:lnTo>
                <a:lnTo>
                  <a:pt x="159918" y="2247"/>
                </a:lnTo>
                <a:lnTo>
                  <a:pt x="149313" y="10642"/>
                </a:lnTo>
                <a:lnTo>
                  <a:pt x="146710" y="15862"/>
                </a:lnTo>
                <a:lnTo>
                  <a:pt x="146746" y="26517"/>
                </a:lnTo>
                <a:lnTo>
                  <a:pt x="171704" y="44170"/>
                </a:lnTo>
                <a:lnTo>
                  <a:pt x="174904" y="46723"/>
                </a:lnTo>
                <a:lnTo>
                  <a:pt x="174904" y="50825"/>
                </a:lnTo>
                <a:lnTo>
                  <a:pt x="174218" y="52146"/>
                </a:lnTo>
                <a:lnTo>
                  <a:pt x="171411" y="54216"/>
                </a:lnTo>
                <a:lnTo>
                  <a:pt x="169557" y="54724"/>
                </a:lnTo>
                <a:lnTo>
                  <a:pt x="197231" y="54724"/>
                </a:lnTo>
                <a:lnTo>
                  <a:pt x="197231" y="43611"/>
                </a:lnTo>
                <a:lnTo>
                  <a:pt x="195961" y="39928"/>
                </a:lnTo>
                <a:lnTo>
                  <a:pt x="190893" y="34023"/>
                </a:lnTo>
                <a:lnTo>
                  <a:pt x="186448" y="31178"/>
                </a:lnTo>
                <a:lnTo>
                  <a:pt x="180086" y="28422"/>
                </a:lnTo>
                <a:lnTo>
                  <a:pt x="178968" y="27901"/>
                </a:lnTo>
                <a:lnTo>
                  <a:pt x="177406" y="27254"/>
                </a:lnTo>
                <a:lnTo>
                  <a:pt x="175387" y="26517"/>
                </a:lnTo>
                <a:lnTo>
                  <a:pt x="170853" y="24765"/>
                </a:lnTo>
                <a:lnTo>
                  <a:pt x="168592" y="22885"/>
                </a:lnTo>
                <a:lnTo>
                  <a:pt x="168592" y="19456"/>
                </a:lnTo>
                <a:lnTo>
                  <a:pt x="169291" y="18262"/>
                </a:lnTo>
                <a:lnTo>
                  <a:pt x="172021" y="16344"/>
                </a:lnTo>
                <a:lnTo>
                  <a:pt x="173774" y="15862"/>
                </a:lnTo>
                <a:lnTo>
                  <a:pt x="194556" y="15862"/>
                </a:lnTo>
                <a:lnTo>
                  <a:pt x="198577" y="7099"/>
                </a:lnTo>
                <a:lnTo>
                  <a:pt x="195084" y="4838"/>
                </a:lnTo>
                <a:lnTo>
                  <a:pt x="191338" y="3098"/>
                </a:lnTo>
                <a:lnTo>
                  <a:pt x="183362" y="723"/>
                </a:lnTo>
                <a:lnTo>
                  <a:pt x="179260" y="139"/>
                </a:lnTo>
                <a:close/>
              </a:path>
              <a:path w="198755" h="71754">
                <a:moveTo>
                  <a:pt x="194556" y="15862"/>
                </a:moveTo>
                <a:lnTo>
                  <a:pt x="178358" y="15862"/>
                </a:lnTo>
                <a:lnTo>
                  <a:pt x="180873" y="16357"/>
                </a:lnTo>
                <a:lnTo>
                  <a:pt x="185940" y="18326"/>
                </a:lnTo>
                <a:lnTo>
                  <a:pt x="188696" y="19900"/>
                </a:lnTo>
                <a:lnTo>
                  <a:pt x="191719" y="22047"/>
                </a:lnTo>
                <a:lnTo>
                  <a:pt x="194556" y="15862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2549145" y="3720261"/>
            <a:ext cx="235788" cy="738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2491005" y="3531761"/>
            <a:ext cx="96520" cy="0"/>
          </a:xfrm>
          <a:custGeom>
            <a:avLst/>
            <a:gdLst/>
            <a:ahLst/>
            <a:cxnLst/>
            <a:rect l="l" t="t" r="r" b="b"/>
            <a:pathLst>
              <a:path w="96519">
                <a:moveTo>
                  <a:pt x="0" y="0"/>
                </a:moveTo>
                <a:lnTo>
                  <a:pt x="96189" y="0"/>
                </a:lnTo>
              </a:path>
            </a:pathLst>
          </a:custGeom>
          <a:ln w="30365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2502852" y="3523005"/>
            <a:ext cx="76835" cy="17780"/>
          </a:xfrm>
          <a:custGeom>
            <a:avLst/>
            <a:gdLst/>
            <a:ahLst/>
            <a:cxnLst/>
            <a:rect l="l" t="t" r="r" b="b"/>
            <a:pathLst>
              <a:path w="76835" h="17779">
                <a:moveTo>
                  <a:pt x="4546" y="381"/>
                </a:moveTo>
                <a:lnTo>
                  <a:pt x="0" y="381"/>
                </a:lnTo>
                <a:lnTo>
                  <a:pt x="0" y="17056"/>
                </a:lnTo>
                <a:lnTo>
                  <a:pt x="10198" y="17056"/>
                </a:lnTo>
                <a:lnTo>
                  <a:pt x="10198" y="13169"/>
                </a:lnTo>
                <a:lnTo>
                  <a:pt x="4546" y="13169"/>
                </a:lnTo>
                <a:lnTo>
                  <a:pt x="4546" y="381"/>
                </a:lnTo>
                <a:close/>
              </a:path>
              <a:path w="76835" h="17779">
                <a:moveTo>
                  <a:pt x="21399" y="0"/>
                </a:moveTo>
                <a:lnTo>
                  <a:pt x="19024" y="0"/>
                </a:lnTo>
                <a:lnTo>
                  <a:pt x="17894" y="228"/>
                </a:lnTo>
                <a:lnTo>
                  <a:pt x="11344" y="7353"/>
                </a:lnTo>
                <a:lnTo>
                  <a:pt x="11352" y="10185"/>
                </a:lnTo>
                <a:lnTo>
                  <a:pt x="19024" y="17500"/>
                </a:lnTo>
                <a:lnTo>
                  <a:pt x="21399" y="17500"/>
                </a:lnTo>
                <a:lnTo>
                  <a:pt x="27702" y="13652"/>
                </a:lnTo>
                <a:lnTo>
                  <a:pt x="18935" y="13652"/>
                </a:lnTo>
                <a:lnTo>
                  <a:pt x="17881" y="13195"/>
                </a:lnTo>
                <a:lnTo>
                  <a:pt x="16256" y="11353"/>
                </a:lnTo>
                <a:lnTo>
                  <a:pt x="15849" y="10185"/>
                </a:lnTo>
                <a:lnTo>
                  <a:pt x="15849" y="7353"/>
                </a:lnTo>
                <a:lnTo>
                  <a:pt x="16268" y="6184"/>
                </a:lnTo>
                <a:lnTo>
                  <a:pt x="17919" y="4318"/>
                </a:lnTo>
                <a:lnTo>
                  <a:pt x="18961" y="3860"/>
                </a:lnTo>
                <a:lnTo>
                  <a:pt x="27703" y="3860"/>
                </a:lnTo>
                <a:lnTo>
                  <a:pt x="27381" y="3390"/>
                </a:lnTo>
                <a:lnTo>
                  <a:pt x="25704" y="1739"/>
                </a:lnTo>
                <a:lnTo>
                  <a:pt x="24739" y="1117"/>
                </a:lnTo>
                <a:lnTo>
                  <a:pt x="22555" y="228"/>
                </a:lnTo>
                <a:lnTo>
                  <a:pt x="21399" y="0"/>
                </a:lnTo>
                <a:close/>
              </a:path>
              <a:path w="76835" h="17779">
                <a:moveTo>
                  <a:pt x="27703" y="3860"/>
                </a:moveTo>
                <a:lnTo>
                  <a:pt x="21450" y="3860"/>
                </a:lnTo>
                <a:lnTo>
                  <a:pt x="22491" y="4318"/>
                </a:lnTo>
                <a:lnTo>
                  <a:pt x="24156" y="6184"/>
                </a:lnTo>
                <a:lnTo>
                  <a:pt x="24587" y="7353"/>
                </a:lnTo>
                <a:lnTo>
                  <a:pt x="24582" y="10185"/>
                </a:lnTo>
                <a:lnTo>
                  <a:pt x="24156" y="11353"/>
                </a:lnTo>
                <a:lnTo>
                  <a:pt x="22517" y="13195"/>
                </a:lnTo>
                <a:lnTo>
                  <a:pt x="21475" y="13652"/>
                </a:lnTo>
                <a:lnTo>
                  <a:pt x="27702" y="13652"/>
                </a:lnTo>
                <a:lnTo>
                  <a:pt x="28028" y="13169"/>
                </a:lnTo>
                <a:lnTo>
                  <a:pt x="28910" y="11061"/>
                </a:lnTo>
                <a:lnTo>
                  <a:pt x="29087" y="10185"/>
                </a:lnTo>
                <a:lnTo>
                  <a:pt x="29092" y="7353"/>
                </a:lnTo>
                <a:lnTo>
                  <a:pt x="28905" y="6438"/>
                </a:lnTo>
                <a:lnTo>
                  <a:pt x="28016" y="4318"/>
                </a:lnTo>
                <a:lnTo>
                  <a:pt x="27703" y="3860"/>
                </a:lnTo>
                <a:close/>
              </a:path>
              <a:path w="76835" h="17779">
                <a:moveTo>
                  <a:pt x="41833" y="0"/>
                </a:moveTo>
                <a:lnTo>
                  <a:pt x="38950" y="0"/>
                </a:lnTo>
                <a:lnTo>
                  <a:pt x="37782" y="215"/>
                </a:lnTo>
                <a:lnTo>
                  <a:pt x="31389" y="10502"/>
                </a:lnTo>
                <a:lnTo>
                  <a:pt x="31469" y="10922"/>
                </a:lnTo>
                <a:lnTo>
                  <a:pt x="38849" y="17462"/>
                </a:lnTo>
                <a:lnTo>
                  <a:pt x="42951" y="17462"/>
                </a:lnTo>
                <a:lnTo>
                  <a:pt x="45085" y="16662"/>
                </a:lnTo>
                <a:lnTo>
                  <a:pt x="47609" y="14020"/>
                </a:lnTo>
                <a:lnTo>
                  <a:pt x="38836" y="14020"/>
                </a:lnTo>
                <a:lnTo>
                  <a:pt x="37757" y="13576"/>
                </a:lnTo>
                <a:lnTo>
                  <a:pt x="36195" y="11747"/>
                </a:lnTo>
                <a:lnTo>
                  <a:pt x="35801" y="10502"/>
                </a:lnTo>
                <a:lnTo>
                  <a:pt x="35801" y="7340"/>
                </a:lnTo>
                <a:lnTo>
                  <a:pt x="36195" y="6096"/>
                </a:lnTo>
                <a:lnTo>
                  <a:pt x="37757" y="4292"/>
                </a:lnTo>
                <a:lnTo>
                  <a:pt x="38836" y="3835"/>
                </a:lnTo>
                <a:lnTo>
                  <a:pt x="47684" y="3835"/>
                </a:lnTo>
                <a:lnTo>
                  <a:pt x="46850" y="2578"/>
                </a:lnTo>
                <a:lnTo>
                  <a:pt x="45783" y="1625"/>
                </a:lnTo>
                <a:lnTo>
                  <a:pt x="43281" y="330"/>
                </a:lnTo>
                <a:lnTo>
                  <a:pt x="41833" y="0"/>
                </a:lnTo>
                <a:close/>
              </a:path>
              <a:path w="76835" h="17779">
                <a:moveTo>
                  <a:pt x="48844" y="7429"/>
                </a:moveTo>
                <a:lnTo>
                  <a:pt x="39903" y="7429"/>
                </a:lnTo>
                <a:lnTo>
                  <a:pt x="39903" y="10922"/>
                </a:lnTo>
                <a:lnTo>
                  <a:pt x="44437" y="10922"/>
                </a:lnTo>
                <a:lnTo>
                  <a:pt x="44310" y="11861"/>
                </a:lnTo>
                <a:lnTo>
                  <a:pt x="43853" y="12611"/>
                </a:lnTo>
                <a:lnTo>
                  <a:pt x="42316" y="13741"/>
                </a:lnTo>
                <a:lnTo>
                  <a:pt x="41351" y="14020"/>
                </a:lnTo>
                <a:lnTo>
                  <a:pt x="47609" y="14020"/>
                </a:lnTo>
                <a:lnTo>
                  <a:pt x="48107" y="13500"/>
                </a:lnTo>
                <a:lnTo>
                  <a:pt x="48869" y="11277"/>
                </a:lnTo>
                <a:lnTo>
                  <a:pt x="48844" y="7429"/>
                </a:lnTo>
                <a:close/>
              </a:path>
              <a:path w="76835" h="17779">
                <a:moveTo>
                  <a:pt x="47684" y="3835"/>
                </a:moveTo>
                <a:lnTo>
                  <a:pt x="40919" y="3835"/>
                </a:lnTo>
                <a:lnTo>
                  <a:pt x="41579" y="3987"/>
                </a:lnTo>
                <a:lnTo>
                  <a:pt x="42760" y="4622"/>
                </a:lnTo>
                <a:lnTo>
                  <a:pt x="43294" y="5092"/>
                </a:lnTo>
                <a:lnTo>
                  <a:pt x="43764" y="5740"/>
                </a:lnTo>
                <a:lnTo>
                  <a:pt x="47701" y="3860"/>
                </a:lnTo>
                <a:close/>
              </a:path>
              <a:path w="76835" h="17779">
                <a:moveTo>
                  <a:pt x="56349" y="381"/>
                </a:moveTo>
                <a:lnTo>
                  <a:pt x="51752" y="381"/>
                </a:lnTo>
                <a:lnTo>
                  <a:pt x="51752" y="17056"/>
                </a:lnTo>
                <a:lnTo>
                  <a:pt x="56349" y="17056"/>
                </a:lnTo>
                <a:lnTo>
                  <a:pt x="56349" y="381"/>
                </a:lnTo>
                <a:close/>
              </a:path>
              <a:path w="76835" h="17779">
                <a:moveTo>
                  <a:pt x="64401" y="381"/>
                </a:moveTo>
                <a:lnTo>
                  <a:pt x="60020" y="381"/>
                </a:lnTo>
                <a:lnTo>
                  <a:pt x="60020" y="17056"/>
                </a:lnTo>
                <a:lnTo>
                  <a:pt x="64401" y="17056"/>
                </a:lnTo>
                <a:lnTo>
                  <a:pt x="64300" y="6845"/>
                </a:lnTo>
                <a:lnTo>
                  <a:pt x="64135" y="5524"/>
                </a:lnTo>
                <a:lnTo>
                  <a:pt x="68188" y="5524"/>
                </a:lnTo>
                <a:lnTo>
                  <a:pt x="64401" y="381"/>
                </a:lnTo>
                <a:close/>
              </a:path>
              <a:path w="76835" h="17779">
                <a:moveTo>
                  <a:pt x="68188" y="5524"/>
                </a:moveTo>
                <a:lnTo>
                  <a:pt x="64135" y="5524"/>
                </a:lnTo>
                <a:lnTo>
                  <a:pt x="64465" y="6248"/>
                </a:lnTo>
                <a:lnTo>
                  <a:pt x="65316" y="7924"/>
                </a:lnTo>
                <a:lnTo>
                  <a:pt x="65621" y="8407"/>
                </a:lnTo>
                <a:lnTo>
                  <a:pt x="71958" y="17056"/>
                </a:lnTo>
                <a:lnTo>
                  <a:pt x="76327" y="17056"/>
                </a:lnTo>
                <a:lnTo>
                  <a:pt x="76327" y="11899"/>
                </a:lnTo>
                <a:lnTo>
                  <a:pt x="72224" y="11899"/>
                </a:lnTo>
                <a:lnTo>
                  <a:pt x="71577" y="10541"/>
                </a:lnTo>
                <a:lnTo>
                  <a:pt x="71031" y="9486"/>
                </a:lnTo>
                <a:lnTo>
                  <a:pt x="70713" y="8953"/>
                </a:lnTo>
                <a:lnTo>
                  <a:pt x="68188" y="5524"/>
                </a:lnTo>
                <a:close/>
              </a:path>
              <a:path w="76835" h="17779">
                <a:moveTo>
                  <a:pt x="76327" y="381"/>
                </a:moveTo>
                <a:lnTo>
                  <a:pt x="71958" y="381"/>
                </a:lnTo>
                <a:lnTo>
                  <a:pt x="72059" y="10591"/>
                </a:lnTo>
                <a:lnTo>
                  <a:pt x="72224" y="11899"/>
                </a:lnTo>
                <a:lnTo>
                  <a:pt x="76327" y="11899"/>
                </a:lnTo>
                <a:lnTo>
                  <a:pt x="76327" y="38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2064435" y="2992475"/>
            <a:ext cx="676910" cy="676910"/>
          </a:xfrm>
          <a:custGeom>
            <a:avLst/>
            <a:gdLst/>
            <a:ahLst/>
            <a:cxnLst/>
            <a:rect l="l" t="t" r="r" b="b"/>
            <a:pathLst>
              <a:path w="676910" h="676910">
                <a:moveTo>
                  <a:pt x="338239" y="0"/>
                </a:moveTo>
                <a:lnTo>
                  <a:pt x="292342" y="3087"/>
                </a:lnTo>
                <a:lnTo>
                  <a:pt x="248321" y="12082"/>
                </a:lnTo>
                <a:lnTo>
                  <a:pt x="206581" y="26580"/>
                </a:lnTo>
                <a:lnTo>
                  <a:pt x="167523" y="46180"/>
                </a:lnTo>
                <a:lnTo>
                  <a:pt x="131551" y="70477"/>
                </a:lnTo>
                <a:lnTo>
                  <a:pt x="99067" y="99069"/>
                </a:lnTo>
                <a:lnTo>
                  <a:pt x="70476" y="131553"/>
                </a:lnTo>
                <a:lnTo>
                  <a:pt x="46179" y="167527"/>
                </a:lnTo>
                <a:lnTo>
                  <a:pt x="26580" y="206586"/>
                </a:lnTo>
                <a:lnTo>
                  <a:pt x="12082" y="248329"/>
                </a:lnTo>
                <a:lnTo>
                  <a:pt x="3087" y="292351"/>
                </a:lnTo>
                <a:lnTo>
                  <a:pt x="0" y="338251"/>
                </a:lnTo>
                <a:lnTo>
                  <a:pt x="3087" y="384148"/>
                </a:lnTo>
                <a:lnTo>
                  <a:pt x="12082" y="428169"/>
                </a:lnTo>
                <a:lnTo>
                  <a:pt x="26580" y="469909"/>
                </a:lnTo>
                <a:lnTo>
                  <a:pt x="46179" y="508967"/>
                </a:lnTo>
                <a:lnTo>
                  <a:pt x="70476" y="544939"/>
                </a:lnTo>
                <a:lnTo>
                  <a:pt x="99067" y="577422"/>
                </a:lnTo>
                <a:lnTo>
                  <a:pt x="131551" y="606014"/>
                </a:lnTo>
                <a:lnTo>
                  <a:pt x="167523" y="630311"/>
                </a:lnTo>
                <a:lnTo>
                  <a:pt x="206581" y="649910"/>
                </a:lnTo>
                <a:lnTo>
                  <a:pt x="248321" y="664408"/>
                </a:lnTo>
                <a:lnTo>
                  <a:pt x="292342" y="673403"/>
                </a:lnTo>
                <a:lnTo>
                  <a:pt x="338239" y="676490"/>
                </a:lnTo>
                <a:lnTo>
                  <a:pt x="384139" y="673403"/>
                </a:lnTo>
                <a:lnTo>
                  <a:pt x="428161" y="664408"/>
                </a:lnTo>
                <a:lnTo>
                  <a:pt x="469904" y="649910"/>
                </a:lnTo>
                <a:lnTo>
                  <a:pt x="508963" y="630311"/>
                </a:lnTo>
                <a:lnTo>
                  <a:pt x="544937" y="606014"/>
                </a:lnTo>
                <a:lnTo>
                  <a:pt x="577421" y="577422"/>
                </a:lnTo>
                <a:lnTo>
                  <a:pt x="606013" y="544939"/>
                </a:lnTo>
                <a:lnTo>
                  <a:pt x="630310" y="508967"/>
                </a:lnTo>
                <a:lnTo>
                  <a:pt x="649910" y="469909"/>
                </a:lnTo>
                <a:lnTo>
                  <a:pt x="664408" y="428169"/>
                </a:lnTo>
                <a:lnTo>
                  <a:pt x="673403" y="384148"/>
                </a:lnTo>
                <a:lnTo>
                  <a:pt x="676490" y="338251"/>
                </a:lnTo>
                <a:lnTo>
                  <a:pt x="673403" y="292351"/>
                </a:lnTo>
                <a:lnTo>
                  <a:pt x="664408" y="248329"/>
                </a:lnTo>
                <a:lnTo>
                  <a:pt x="649910" y="206586"/>
                </a:lnTo>
                <a:lnTo>
                  <a:pt x="630310" y="167527"/>
                </a:lnTo>
                <a:lnTo>
                  <a:pt x="606013" y="131553"/>
                </a:lnTo>
                <a:lnTo>
                  <a:pt x="577421" y="99069"/>
                </a:lnTo>
                <a:lnTo>
                  <a:pt x="544937" y="70477"/>
                </a:lnTo>
                <a:lnTo>
                  <a:pt x="508963" y="46180"/>
                </a:lnTo>
                <a:lnTo>
                  <a:pt x="469904" y="26580"/>
                </a:lnTo>
                <a:lnTo>
                  <a:pt x="428161" y="12082"/>
                </a:lnTo>
                <a:lnTo>
                  <a:pt x="384139" y="3087"/>
                </a:lnTo>
                <a:lnTo>
                  <a:pt x="338239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2306270" y="3205939"/>
            <a:ext cx="257810" cy="236221"/>
          </a:xfrm>
          <a:custGeom>
            <a:avLst/>
            <a:gdLst/>
            <a:ahLst/>
            <a:cxnLst/>
            <a:rect l="l" t="t" r="r" b="b"/>
            <a:pathLst>
              <a:path w="257810" h="236220">
                <a:moveTo>
                  <a:pt x="107556" y="0"/>
                </a:moveTo>
                <a:lnTo>
                  <a:pt x="27228" y="0"/>
                </a:lnTo>
                <a:lnTo>
                  <a:pt x="0" y="52616"/>
                </a:lnTo>
                <a:lnTo>
                  <a:pt x="49745" y="52616"/>
                </a:lnTo>
                <a:lnTo>
                  <a:pt x="49745" y="229946"/>
                </a:lnTo>
                <a:lnTo>
                  <a:pt x="107556" y="229946"/>
                </a:lnTo>
                <a:lnTo>
                  <a:pt x="107556" y="0"/>
                </a:lnTo>
                <a:close/>
              </a:path>
              <a:path w="257810" h="236220">
                <a:moveTo>
                  <a:pt x="234594" y="172135"/>
                </a:moveTo>
                <a:lnTo>
                  <a:pt x="216357" y="172135"/>
                </a:lnTo>
                <a:lnTo>
                  <a:pt x="208838" y="175221"/>
                </a:lnTo>
                <a:lnTo>
                  <a:pt x="196646" y="187451"/>
                </a:lnTo>
                <a:lnTo>
                  <a:pt x="193624" y="194970"/>
                </a:lnTo>
                <a:lnTo>
                  <a:pt x="193624" y="212940"/>
                </a:lnTo>
                <a:lnTo>
                  <a:pt x="196710" y="220522"/>
                </a:lnTo>
                <a:lnTo>
                  <a:pt x="208991" y="232968"/>
                </a:lnTo>
                <a:lnTo>
                  <a:pt x="216471" y="236105"/>
                </a:lnTo>
                <a:lnTo>
                  <a:pt x="234492" y="236105"/>
                </a:lnTo>
                <a:lnTo>
                  <a:pt x="242125" y="232968"/>
                </a:lnTo>
                <a:lnTo>
                  <a:pt x="254520" y="220522"/>
                </a:lnTo>
                <a:lnTo>
                  <a:pt x="257606" y="212940"/>
                </a:lnTo>
                <a:lnTo>
                  <a:pt x="257606" y="194970"/>
                </a:lnTo>
                <a:lnTo>
                  <a:pt x="254520" y="187451"/>
                </a:lnTo>
                <a:lnTo>
                  <a:pt x="248399" y="181330"/>
                </a:lnTo>
                <a:lnTo>
                  <a:pt x="242227" y="175221"/>
                </a:lnTo>
                <a:lnTo>
                  <a:pt x="234594" y="172135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3391181" y="4171981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3391181" y="4213612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3391181" y="4255236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11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3391181" y="4296867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10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3279521" y="4092957"/>
            <a:ext cx="73660" cy="73660"/>
          </a:xfrm>
          <a:custGeom>
            <a:avLst/>
            <a:gdLst/>
            <a:ahLst/>
            <a:cxnLst/>
            <a:rect l="l" t="t" r="r" b="b"/>
            <a:pathLst>
              <a:path w="73660" h="73660">
                <a:moveTo>
                  <a:pt x="0" y="73113"/>
                </a:moveTo>
                <a:lnTo>
                  <a:pt x="73113" y="73113"/>
                </a:lnTo>
                <a:lnTo>
                  <a:pt x="73113" y="0"/>
                </a:lnTo>
                <a:lnTo>
                  <a:pt x="0" y="0"/>
                </a:lnTo>
                <a:lnTo>
                  <a:pt x="0" y="73113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3279521" y="3985285"/>
            <a:ext cx="73660" cy="73660"/>
          </a:xfrm>
          <a:custGeom>
            <a:avLst/>
            <a:gdLst/>
            <a:ahLst/>
            <a:cxnLst/>
            <a:rect l="l" t="t" r="r" b="b"/>
            <a:pathLst>
              <a:path w="73660" h="73660">
                <a:moveTo>
                  <a:pt x="0" y="73113"/>
                </a:moveTo>
                <a:lnTo>
                  <a:pt x="73113" y="73113"/>
                </a:lnTo>
                <a:lnTo>
                  <a:pt x="73113" y="0"/>
                </a:lnTo>
                <a:lnTo>
                  <a:pt x="0" y="0"/>
                </a:lnTo>
                <a:lnTo>
                  <a:pt x="0" y="73113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3279521" y="3877614"/>
            <a:ext cx="73660" cy="73660"/>
          </a:xfrm>
          <a:custGeom>
            <a:avLst/>
            <a:gdLst/>
            <a:ahLst/>
            <a:cxnLst/>
            <a:rect l="l" t="t" r="r" b="b"/>
            <a:pathLst>
              <a:path w="73660" h="73660">
                <a:moveTo>
                  <a:pt x="0" y="73113"/>
                </a:moveTo>
                <a:lnTo>
                  <a:pt x="73113" y="73113"/>
                </a:lnTo>
                <a:lnTo>
                  <a:pt x="73113" y="0"/>
                </a:lnTo>
                <a:lnTo>
                  <a:pt x="0" y="0"/>
                </a:lnTo>
                <a:lnTo>
                  <a:pt x="0" y="73113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3279523" y="3769946"/>
            <a:ext cx="73112" cy="7311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3391181" y="4341412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3391181" y="4383042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3279521" y="4315842"/>
            <a:ext cx="73660" cy="73660"/>
          </a:xfrm>
          <a:custGeom>
            <a:avLst/>
            <a:gdLst/>
            <a:ahLst/>
            <a:cxnLst/>
            <a:rect l="l" t="t" r="r" b="b"/>
            <a:pathLst>
              <a:path w="73660" h="73660">
                <a:moveTo>
                  <a:pt x="0" y="73113"/>
                </a:moveTo>
                <a:lnTo>
                  <a:pt x="73113" y="73113"/>
                </a:lnTo>
                <a:lnTo>
                  <a:pt x="73113" y="0"/>
                </a:lnTo>
                <a:lnTo>
                  <a:pt x="0" y="0"/>
                </a:lnTo>
                <a:lnTo>
                  <a:pt x="0" y="73113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3279521" y="4208172"/>
            <a:ext cx="73660" cy="73660"/>
          </a:xfrm>
          <a:custGeom>
            <a:avLst/>
            <a:gdLst/>
            <a:ahLst/>
            <a:cxnLst/>
            <a:rect l="l" t="t" r="r" b="b"/>
            <a:pathLst>
              <a:path w="73660" h="73660">
                <a:moveTo>
                  <a:pt x="0" y="73113"/>
                </a:moveTo>
                <a:lnTo>
                  <a:pt x="73113" y="73113"/>
                </a:lnTo>
                <a:lnTo>
                  <a:pt x="73113" y="0"/>
                </a:lnTo>
                <a:lnTo>
                  <a:pt x="0" y="0"/>
                </a:lnTo>
                <a:lnTo>
                  <a:pt x="0" y="73113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2" name="object 52"/>
          <p:cNvSpPr/>
          <p:nvPr/>
        </p:nvSpPr>
        <p:spPr>
          <a:xfrm>
            <a:off x="3290150" y="3993352"/>
            <a:ext cx="53340" cy="44450"/>
          </a:xfrm>
          <a:custGeom>
            <a:avLst/>
            <a:gdLst/>
            <a:ahLst/>
            <a:cxnLst/>
            <a:rect l="l" t="t" r="r" b="b"/>
            <a:pathLst>
              <a:path w="53339" h="44450">
                <a:moveTo>
                  <a:pt x="9309" y="17284"/>
                </a:moveTo>
                <a:lnTo>
                  <a:pt x="0" y="26581"/>
                </a:lnTo>
                <a:lnTo>
                  <a:pt x="17284" y="43865"/>
                </a:lnTo>
                <a:lnTo>
                  <a:pt x="36608" y="25260"/>
                </a:lnTo>
                <a:lnTo>
                  <a:pt x="17284" y="25260"/>
                </a:lnTo>
                <a:lnTo>
                  <a:pt x="9309" y="17284"/>
                </a:lnTo>
                <a:close/>
              </a:path>
              <a:path w="53339" h="44450">
                <a:moveTo>
                  <a:pt x="43865" y="0"/>
                </a:moveTo>
                <a:lnTo>
                  <a:pt x="17284" y="25260"/>
                </a:lnTo>
                <a:lnTo>
                  <a:pt x="36608" y="25260"/>
                </a:lnTo>
                <a:lnTo>
                  <a:pt x="53174" y="9309"/>
                </a:lnTo>
                <a:lnTo>
                  <a:pt x="43865" y="0"/>
                </a:lnTo>
                <a:close/>
              </a:path>
            </a:pathLst>
          </a:custGeom>
          <a:solidFill>
            <a:srgbClr val="40596B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3290150" y="4216148"/>
            <a:ext cx="53340" cy="44450"/>
          </a:xfrm>
          <a:custGeom>
            <a:avLst/>
            <a:gdLst/>
            <a:ahLst/>
            <a:cxnLst/>
            <a:rect l="l" t="t" r="r" b="b"/>
            <a:pathLst>
              <a:path w="53339" h="44450">
                <a:moveTo>
                  <a:pt x="9309" y="17284"/>
                </a:moveTo>
                <a:lnTo>
                  <a:pt x="0" y="26593"/>
                </a:lnTo>
                <a:lnTo>
                  <a:pt x="17284" y="43865"/>
                </a:lnTo>
                <a:lnTo>
                  <a:pt x="36608" y="25260"/>
                </a:lnTo>
                <a:lnTo>
                  <a:pt x="17284" y="25260"/>
                </a:lnTo>
                <a:lnTo>
                  <a:pt x="9309" y="17284"/>
                </a:lnTo>
                <a:close/>
              </a:path>
              <a:path w="53339" h="44450">
                <a:moveTo>
                  <a:pt x="43865" y="0"/>
                </a:moveTo>
                <a:lnTo>
                  <a:pt x="17284" y="25260"/>
                </a:lnTo>
                <a:lnTo>
                  <a:pt x="36608" y="25260"/>
                </a:lnTo>
                <a:lnTo>
                  <a:pt x="53174" y="9309"/>
                </a:lnTo>
                <a:lnTo>
                  <a:pt x="43865" y="0"/>
                </a:lnTo>
                <a:close/>
              </a:path>
            </a:pathLst>
          </a:custGeom>
          <a:solidFill>
            <a:srgbClr val="40596B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3290150" y="4325812"/>
            <a:ext cx="53340" cy="44450"/>
          </a:xfrm>
          <a:custGeom>
            <a:avLst/>
            <a:gdLst/>
            <a:ahLst/>
            <a:cxnLst/>
            <a:rect l="l" t="t" r="r" b="b"/>
            <a:pathLst>
              <a:path w="53339" h="44450">
                <a:moveTo>
                  <a:pt x="9309" y="17284"/>
                </a:moveTo>
                <a:lnTo>
                  <a:pt x="0" y="26593"/>
                </a:lnTo>
                <a:lnTo>
                  <a:pt x="17284" y="43865"/>
                </a:lnTo>
                <a:lnTo>
                  <a:pt x="36608" y="25260"/>
                </a:lnTo>
                <a:lnTo>
                  <a:pt x="17284" y="25260"/>
                </a:lnTo>
                <a:lnTo>
                  <a:pt x="9309" y="17284"/>
                </a:lnTo>
                <a:close/>
              </a:path>
              <a:path w="53339" h="44450">
                <a:moveTo>
                  <a:pt x="43865" y="0"/>
                </a:moveTo>
                <a:lnTo>
                  <a:pt x="17284" y="25260"/>
                </a:lnTo>
                <a:lnTo>
                  <a:pt x="36608" y="25260"/>
                </a:lnTo>
                <a:lnTo>
                  <a:pt x="53174" y="9309"/>
                </a:lnTo>
                <a:lnTo>
                  <a:pt x="43865" y="0"/>
                </a:lnTo>
                <a:close/>
              </a:path>
            </a:pathLst>
          </a:custGeom>
          <a:solidFill>
            <a:srgbClr val="40596B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3391181" y="3919277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3391181" y="3960906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7" name="object 57"/>
          <p:cNvSpPr/>
          <p:nvPr/>
        </p:nvSpPr>
        <p:spPr>
          <a:xfrm>
            <a:off x="3391181" y="4002537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3391181" y="4044170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9" name="object 59"/>
          <p:cNvSpPr/>
          <p:nvPr/>
        </p:nvSpPr>
        <p:spPr>
          <a:xfrm>
            <a:off x="3391181" y="4088720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0" name="object 60"/>
          <p:cNvSpPr/>
          <p:nvPr/>
        </p:nvSpPr>
        <p:spPr>
          <a:xfrm>
            <a:off x="3391181" y="4130351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1" name="object 61"/>
          <p:cNvSpPr/>
          <p:nvPr/>
        </p:nvSpPr>
        <p:spPr>
          <a:xfrm>
            <a:off x="3391181" y="3784911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3391181" y="3826541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3391181" y="3868172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4" name="object 64"/>
          <p:cNvSpPr/>
          <p:nvPr/>
        </p:nvSpPr>
        <p:spPr>
          <a:xfrm>
            <a:off x="2499474" y="3942349"/>
            <a:ext cx="483234" cy="123825"/>
          </a:xfrm>
          <a:custGeom>
            <a:avLst/>
            <a:gdLst/>
            <a:ahLst/>
            <a:cxnLst/>
            <a:rect l="l" t="t" r="r" b="b"/>
            <a:pathLst>
              <a:path w="483235" h="123825">
                <a:moveTo>
                  <a:pt x="13525" y="0"/>
                </a:moveTo>
                <a:lnTo>
                  <a:pt x="330" y="0"/>
                </a:lnTo>
                <a:lnTo>
                  <a:pt x="330" y="47904"/>
                </a:lnTo>
                <a:lnTo>
                  <a:pt x="13525" y="47904"/>
                </a:lnTo>
                <a:lnTo>
                  <a:pt x="13525" y="0"/>
                </a:lnTo>
                <a:close/>
              </a:path>
              <a:path w="483235" h="123825">
                <a:moveTo>
                  <a:pt x="64173" y="0"/>
                </a:moveTo>
                <a:lnTo>
                  <a:pt x="23863" y="0"/>
                </a:lnTo>
                <a:lnTo>
                  <a:pt x="23863" y="10375"/>
                </a:lnTo>
                <a:lnTo>
                  <a:pt x="43256" y="10375"/>
                </a:lnTo>
                <a:lnTo>
                  <a:pt x="19075" y="47904"/>
                </a:lnTo>
                <a:lnTo>
                  <a:pt x="61429" y="47904"/>
                </a:lnTo>
                <a:lnTo>
                  <a:pt x="61429" y="37452"/>
                </a:lnTo>
                <a:lnTo>
                  <a:pt x="40055" y="37452"/>
                </a:lnTo>
                <a:lnTo>
                  <a:pt x="64173" y="0"/>
                </a:lnTo>
                <a:close/>
              </a:path>
              <a:path w="483235" h="123825">
                <a:moveTo>
                  <a:pt x="82931" y="0"/>
                </a:moveTo>
                <a:lnTo>
                  <a:pt x="69735" y="0"/>
                </a:lnTo>
                <a:lnTo>
                  <a:pt x="69735" y="47904"/>
                </a:lnTo>
                <a:lnTo>
                  <a:pt x="82931" y="47904"/>
                </a:lnTo>
                <a:lnTo>
                  <a:pt x="82931" y="0"/>
                </a:lnTo>
                <a:close/>
              </a:path>
              <a:path w="483235" h="123825">
                <a:moveTo>
                  <a:pt x="106032" y="0"/>
                </a:moveTo>
                <a:lnTo>
                  <a:pt x="93433" y="0"/>
                </a:lnTo>
                <a:lnTo>
                  <a:pt x="93433" y="47904"/>
                </a:lnTo>
                <a:lnTo>
                  <a:pt x="106032" y="47904"/>
                </a:lnTo>
                <a:lnTo>
                  <a:pt x="105979" y="21640"/>
                </a:lnTo>
                <a:lnTo>
                  <a:pt x="105727" y="18567"/>
                </a:lnTo>
                <a:lnTo>
                  <a:pt x="105537" y="16789"/>
                </a:lnTo>
                <a:lnTo>
                  <a:pt x="105282" y="14782"/>
                </a:lnTo>
                <a:lnTo>
                  <a:pt x="116911" y="14782"/>
                </a:lnTo>
                <a:lnTo>
                  <a:pt x="106032" y="0"/>
                </a:lnTo>
                <a:close/>
              </a:path>
              <a:path w="483235" h="123825">
                <a:moveTo>
                  <a:pt x="116911" y="14782"/>
                </a:moveTo>
                <a:lnTo>
                  <a:pt x="105282" y="14782"/>
                </a:lnTo>
                <a:lnTo>
                  <a:pt x="106222" y="16840"/>
                </a:lnTo>
                <a:lnTo>
                  <a:pt x="107086" y="18618"/>
                </a:lnTo>
                <a:lnTo>
                  <a:pt x="108700" y="21666"/>
                </a:lnTo>
                <a:lnTo>
                  <a:pt x="109258" y="22656"/>
                </a:lnTo>
                <a:lnTo>
                  <a:pt x="127749" y="47904"/>
                </a:lnTo>
                <a:lnTo>
                  <a:pt x="140271" y="47904"/>
                </a:lnTo>
                <a:lnTo>
                  <a:pt x="140271" y="33083"/>
                </a:lnTo>
                <a:lnTo>
                  <a:pt x="128498" y="33083"/>
                </a:lnTo>
                <a:lnTo>
                  <a:pt x="126669" y="29171"/>
                </a:lnTo>
                <a:lnTo>
                  <a:pt x="125856" y="27673"/>
                </a:lnTo>
                <a:lnTo>
                  <a:pt x="125069" y="26149"/>
                </a:lnTo>
                <a:lnTo>
                  <a:pt x="124498" y="25133"/>
                </a:lnTo>
                <a:lnTo>
                  <a:pt x="124155" y="24625"/>
                </a:lnTo>
                <a:lnTo>
                  <a:pt x="116911" y="14782"/>
                </a:lnTo>
                <a:close/>
              </a:path>
              <a:path w="483235" h="123825">
                <a:moveTo>
                  <a:pt x="140271" y="0"/>
                </a:moveTo>
                <a:lnTo>
                  <a:pt x="127749" y="0"/>
                </a:lnTo>
                <a:lnTo>
                  <a:pt x="127797" y="26149"/>
                </a:lnTo>
                <a:lnTo>
                  <a:pt x="128041" y="29324"/>
                </a:lnTo>
                <a:lnTo>
                  <a:pt x="128231" y="31089"/>
                </a:lnTo>
                <a:lnTo>
                  <a:pt x="128498" y="33083"/>
                </a:lnTo>
                <a:lnTo>
                  <a:pt x="140271" y="33083"/>
                </a:lnTo>
                <a:lnTo>
                  <a:pt x="140271" y="0"/>
                </a:lnTo>
                <a:close/>
              </a:path>
              <a:path w="483235" h="123825">
                <a:moveTo>
                  <a:pt x="13068" y="74231"/>
                </a:moveTo>
                <a:lnTo>
                  <a:pt x="0" y="74231"/>
                </a:lnTo>
                <a:lnTo>
                  <a:pt x="0" y="122135"/>
                </a:lnTo>
                <a:lnTo>
                  <a:pt x="29273" y="122135"/>
                </a:lnTo>
                <a:lnTo>
                  <a:pt x="29273" y="110947"/>
                </a:lnTo>
                <a:lnTo>
                  <a:pt x="13068" y="110947"/>
                </a:lnTo>
                <a:lnTo>
                  <a:pt x="13068" y="74231"/>
                </a:lnTo>
                <a:close/>
              </a:path>
              <a:path w="483235" h="123825">
                <a:moveTo>
                  <a:pt x="49187" y="74231"/>
                </a:moveTo>
                <a:lnTo>
                  <a:pt x="35991" y="74231"/>
                </a:lnTo>
                <a:lnTo>
                  <a:pt x="35991" y="122135"/>
                </a:lnTo>
                <a:lnTo>
                  <a:pt x="49187" y="122135"/>
                </a:lnTo>
                <a:lnTo>
                  <a:pt x="49187" y="74231"/>
                </a:lnTo>
                <a:close/>
              </a:path>
              <a:path w="483235" h="123825">
                <a:moveTo>
                  <a:pt x="72301" y="74231"/>
                </a:moveTo>
                <a:lnTo>
                  <a:pt x="59702" y="74231"/>
                </a:lnTo>
                <a:lnTo>
                  <a:pt x="59702" y="122135"/>
                </a:lnTo>
                <a:lnTo>
                  <a:pt x="72301" y="122135"/>
                </a:lnTo>
                <a:lnTo>
                  <a:pt x="72235" y="95885"/>
                </a:lnTo>
                <a:lnTo>
                  <a:pt x="71996" y="92798"/>
                </a:lnTo>
                <a:lnTo>
                  <a:pt x="71805" y="91020"/>
                </a:lnTo>
                <a:lnTo>
                  <a:pt x="71551" y="89014"/>
                </a:lnTo>
                <a:lnTo>
                  <a:pt x="83167" y="89014"/>
                </a:lnTo>
                <a:lnTo>
                  <a:pt x="72301" y="74231"/>
                </a:lnTo>
                <a:close/>
              </a:path>
              <a:path w="483235" h="123825">
                <a:moveTo>
                  <a:pt x="83167" y="89014"/>
                </a:moveTo>
                <a:lnTo>
                  <a:pt x="71551" y="89014"/>
                </a:lnTo>
                <a:lnTo>
                  <a:pt x="72491" y="91071"/>
                </a:lnTo>
                <a:lnTo>
                  <a:pt x="73342" y="92849"/>
                </a:lnTo>
                <a:lnTo>
                  <a:pt x="74957" y="95910"/>
                </a:lnTo>
                <a:lnTo>
                  <a:pt x="75526" y="96900"/>
                </a:lnTo>
                <a:lnTo>
                  <a:pt x="94005" y="122135"/>
                </a:lnTo>
                <a:lnTo>
                  <a:pt x="106540" y="122135"/>
                </a:lnTo>
                <a:lnTo>
                  <a:pt x="106540" y="107315"/>
                </a:lnTo>
                <a:lnTo>
                  <a:pt x="94754" y="107315"/>
                </a:lnTo>
                <a:lnTo>
                  <a:pt x="93802" y="105219"/>
                </a:lnTo>
                <a:lnTo>
                  <a:pt x="92925" y="103416"/>
                </a:lnTo>
                <a:lnTo>
                  <a:pt x="92113" y="101904"/>
                </a:lnTo>
                <a:lnTo>
                  <a:pt x="91325" y="100380"/>
                </a:lnTo>
                <a:lnTo>
                  <a:pt x="90754" y="99364"/>
                </a:lnTo>
                <a:lnTo>
                  <a:pt x="90411" y="98869"/>
                </a:lnTo>
                <a:lnTo>
                  <a:pt x="83167" y="89014"/>
                </a:lnTo>
                <a:close/>
              </a:path>
              <a:path w="483235" h="123825">
                <a:moveTo>
                  <a:pt x="106540" y="74231"/>
                </a:moveTo>
                <a:lnTo>
                  <a:pt x="94005" y="74231"/>
                </a:lnTo>
                <a:lnTo>
                  <a:pt x="94053" y="100380"/>
                </a:lnTo>
                <a:lnTo>
                  <a:pt x="94310" y="103568"/>
                </a:lnTo>
                <a:lnTo>
                  <a:pt x="94500" y="105333"/>
                </a:lnTo>
                <a:lnTo>
                  <a:pt x="94754" y="107315"/>
                </a:lnTo>
                <a:lnTo>
                  <a:pt x="106540" y="107315"/>
                </a:lnTo>
                <a:lnTo>
                  <a:pt x="106540" y="74231"/>
                </a:lnTo>
                <a:close/>
              </a:path>
              <a:path w="483235" h="123825">
                <a:moveTo>
                  <a:pt x="145084" y="73151"/>
                </a:moveTo>
                <a:lnTo>
                  <a:pt x="136804" y="73151"/>
                </a:lnTo>
                <a:lnTo>
                  <a:pt x="133451" y="73761"/>
                </a:lnTo>
                <a:lnTo>
                  <a:pt x="114782" y="101650"/>
                </a:lnTo>
                <a:lnTo>
                  <a:pt x="115404" y="104914"/>
                </a:lnTo>
                <a:lnTo>
                  <a:pt x="136525" y="123278"/>
                </a:lnTo>
                <a:lnTo>
                  <a:pt x="148297" y="123278"/>
                </a:lnTo>
                <a:lnTo>
                  <a:pt x="154419" y="121005"/>
                </a:lnTo>
                <a:lnTo>
                  <a:pt x="161672" y="113423"/>
                </a:lnTo>
                <a:lnTo>
                  <a:pt x="136474" y="113423"/>
                </a:lnTo>
                <a:lnTo>
                  <a:pt x="133400" y="112115"/>
                </a:lnTo>
                <a:lnTo>
                  <a:pt x="128905" y="106883"/>
                </a:lnTo>
                <a:lnTo>
                  <a:pt x="127774" y="103301"/>
                </a:lnTo>
                <a:lnTo>
                  <a:pt x="127774" y="94221"/>
                </a:lnTo>
                <a:lnTo>
                  <a:pt x="128905" y="90665"/>
                </a:lnTo>
                <a:lnTo>
                  <a:pt x="133400" y="85445"/>
                </a:lnTo>
                <a:lnTo>
                  <a:pt x="136474" y="84150"/>
                </a:lnTo>
                <a:lnTo>
                  <a:pt x="161920" y="84150"/>
                </a:lnTo>
                <a:lnTo>
                  <a:pt x="159486" y="80556"/>
                </a:lnTo>
                <a:lnTo>
                  <a:pt x="156451" y="77787"/>
                </a:lnTo>
                <a:lnTo>
                  <a:pt x="149237" y="74079"/>
                </a:lnTo>
                <a:lnTo>
                  <a:pt x="145084" y="73151"/>
                </a:lnTo>
                <a:close/>
              </a:path>
              <a:path w="483235" h="123825">
                <a:moveTo>
                  <a:pt x="165239" y="94462"/>
                </a:moveTo>
                <a:lnTo>
                  <a:pt x="139573" y="94462"/>
                </a:lnTo>
                <a:lnTo>
                  <a:pt x="139573" y="104521"/>
                </a:lnTo>
                <a:lnTo>
                  <a:pt x="152565" y="104521"/>
                </a:lnTo>
                <a:lnTo>
                  <a:pt x="152196" y="107226"/>
                </a:lnTo>
                <a:lnTo>
                  <a:pt x="150901" y="109372"/>
                </a:lnTo>
                <a:lnTo>
                  <a:pt x="146469" y="112610"/>
                </a:lnTo>
                <a:lnTo>
                  <a:pt x="143700" y="113423"/>
                </a:lnTo>
                <a:lnTo>
                  <a:pt x="161672" y="113423"/>
                </a:lnTo>
                <a:lnTo>
                  <a:pt x="163118" y="111912"/>
                </a:lnTo>
                <a:lnTo>
                  <a:pt x="165303" y="105524"/>
                </a:lnTo>
                <a:lnTo>
                  <a:pt x="165239" y="94462"/>
                </a:lnTo>
                <a:close/>
              </a:path>
              <a:path w="483235" h="123825">
                <a:moveTo>
                  <a:pt x="161920" y="84150"/>
                </a:moveTo>
                <a:lnTo>
                  <a:pt x="142481" y="84150"/>
                </a:lnTo>
                <a:lnTo>
                  <a:pt x="144373" y="84607"/>
                </a:lnTo>
                <a:lnTo>
                  <a:pt x="147751" y="86410"/>
                </a:lnTo>
                <a:lnTo>
                  <a:pt x="149288" y="87782"/>
                </a:lnTo>
                <a:lnTo>
                  <a:pt x="150634" y="89636"/>
                </a:lnTo>
                <a:lnTo>
                  <a:pt x="161963" y="84213"/>
                </a:lnTo>
                <a:close/>
              </a:path>
              <a:path w="483235" h="123825">
                <a:moveTo>
                  <a:pt x="186194" y="74231"/>
                </a:moveTo>
                <a:lnTo>
                  <a:pt x="173266" y="74231"/>
                </a:lnTo>
                <a:lnTo>
                  <a:pt x="173266" y="122135"/>
                </a:lnTo>
                <a:lnTo>
                  <a:pt x="186194" y="122135"/>
                </a:lnTo>
                <a:lnTo>
                  <a:pt x="186194" y="100634"/>
                </a:lnTo>
                <a:lnTo>
                  <a:pt x="201245" y="100634"/>
                </a:lnTo>
                <a:lnTo>
                  <a:pt x="198856" y="97586"/>
                </a:lnTo>
                <a:lnTo>
                  <a:pt x="200059" y="95999"/>
                </a:lnTo>
                <a:lnTo>
                  <a:pt x="186194" y="95999"/>
                </a:lnTo>
                <a:lnTo>
                  <a:pt x="186194" y="74231"/>
                </a:lnTo>
                <a:close/>
              </a:path>
              <a:path w="483235" h="123825">
                <a:moveTo>
                  <a:pt x="201245" y="100634"/>
                </a:moveTo>
                <a:lnTo>
                  <a:pt x="186194" y="100634"/>
                </a:lnTo>
                <a:lnTo>
                  <a:pt x="201803" y="122135"/>
                </a:lnTo>
                <a:lnTo>
                  <a:pt x="218097" y="122135"/>
                </a:lnTo>
                <a:lnTo>
                  <a:pt x="201245" y="100634"/>
                </a:lnTo>
                <a:close/>
              </a:path>
              <a:path w="483235" h="123825">
                <a:moveTo>
                  <a:pt x="216547" y="74231"/>
                </a:moveTo>
                <a:lnTo>
                  <a:pt x="201333" y="74231"/>
                </a:lnTo>
                <a:lnTo>
                  <a:pt x="186194" y="95999"/>
                </a:lnTo>
                <a:lnTo>
                  <a:pt x="200059" y="95999"/>
                </a:lnTo>
                <a:lnTo>
                  <a:pt x="216547" y="74231"/>
                </a:lnTo>
                <a:close/>
              </a:path>
              <a:path w="483235" h="123825">
                <a:moveTo>
                  <a:pt x="234594" y="74231"/>
                </a:moveTo>
                <a:lnTo>
                  <a:pt x="221589" y="74231"/>
                </a:lnTo>
                <a:lnTo>
                  <a:pt x="221589" y="104813"/>
                </a:lnTo>
                <a:lnTo>
                  <a:pt x="238810" y="123418"/>
                </a:lnTo>
                <a:lnTo>
                  <a:pt x="247002" y="123418"/>
                </a:lnTo>
                <a:lnTo>
                  <a:pt x="262945" y="112420"/>
                </a:lnTo>
                <a:lnTo>
                  <a:pt x="241109" y="112420"/>
                </a:lnTo>
                <a:lnTo>
                  <a:pt x="239598" y="112102"/>
                </a:lnTo>
                <a:lnTo>
                  <a:pt x="234683" y="103416"/>
                </a:lnTo>
                <a:lnTo>
                  <a:pt x="234594" y="74231"/>
                </a:lnTo>
                <a:close/>
              </a:path>
              <a:path w="483235" h="123825">
                <a:moveTo>
                  <a:pt x="264210" y="74231"/>
                </a:moveTo>
                <a:lnTo>
                  <a:pt x="251206" y="74231"/>
                </a:lnTo>
                <a:lnTo>
                  <a:pt x="251117" y="103416"/>
                </a:lnTo>
                <a:lnTo>
                  <a:pt x="250774" y="106400"/>
                </a:lnTo>
                <a:lnTo>
                  <a:pt x="244678" y="112420"/>
                </a:lnTo>
                <a:lnTo>
                  <a:pt x="262945" y="112420"/>
                </a:lnTo>
                <a:lnTo>
                  <a:pt x="263893" y="108686"/>
                </a:lnTo>
                <a:lnTo>
                  <a:pt x="264210" y="104813"/>
                </a:lnTo>
                <a:lnTo>
                  <a:pt x="264210" y="74231"/>
                </a:lnTo>
                <a:close/>
              </a:path>
              <a:path w="483235" h="123825">
                <a:moveTo>
                  <a:pt x="286715" y="74231"/>
                </a:moveTo>
                <a:lnTo>
                  <a:pt x="274116" y="74231"/>
                </a:lnTo>
                <a:lnTo>
                  <a:pt x="274116" y="122135"/>
                </a:lnTo>
                <a:lnTo>
                  <a:pt x="286715" y="122135"/>
                </a:lnTo>
                <a:lnTo>
                  <a:pt x="286649" y="95885"/>
                </a:lnTo>
                <a:lnTo>
                  <a:pt x="286410" y="92798"/>
                </a:lnTo>
                <a:lnTo>
                  <a:pt x="286219" y="91020"/>
                </a:lnTo>
                <a:lnTo>
                  <a:pt x="285965" y="89014"/>
                </a:lnTo>
                <a:lnTo>
                  <a:pt x="297581" y="89014"/>
                </a:lnTo>
                <a:lnTo>
                  <a:pt x="286715" y="74231"/>
                </a:lnTo>
                <a:close/>
              </a:path>
              <a:path w="483235" h="123825">
                <a:moveTo>
                  <a:pt x="297581" y="89014"/>
                </a:moveTo>
                <a:lnTo>
                  <a:pt x="285965" y="89014"/>
                </a:lnTo>
                <a:lnTo>
                  <a:pt x="286905" y="91071"/>
                </a:lnTo>
                <a:lnTo>
                  <a:pt x="287756" y="92849"/>
                </a:lnTo>
                <a:lnTo>
                  <a:pt x="289371" y="95910"/>
                </a:lnTo>
                <a:lnTo>
                  <a:pt x="289941" y="96900"/>
                </a:lnTo>
                <a:lnTo>
                  <a:pt x="308419" y="122135"/>
                </a:lnTo>
                <a:lnTo>
                  <a:pt x="320954" y="122135"/>
                </a:lnTo>
                <a:lnTo>
                  <a:pt x="320954" y="107315"/>
                </a:lnTo>
                <a:lnTo>
                  <a:pt x="309168" y="107315"/>
                </a:lnTo>
                <a:lnTo>
                  <a:pt x="308203" y="105219"/>
                </a:lnTo>
                <a:lnTo>
                  <a:pt x="307339" y="103416"/>
                </a:lnTo>
                <a:lnTo>
                  <a:pt x="306527" y="101904"/>
                </a:lnTo>
                <a:lnTo>
                  <a:pt x="305739" y="100380"/>
                </a:lnTo>
                <a:lnTo>
                  <a:pt x="305168" y="99364"/>
                </a:lnTo>
                <a:lnTo>
                  <a:pt x="304825" y="98869"/>
                </a:lnTo>
                <a:lnTo>
                  <a:pt x="297581" y="89014"/>
                </a:lnTo>
                <a:close/>
              </a:path>
              <a:path w="483235" h="123825">
                <a:moveTo>
                  <a:pt x="320954" y="74231"/>
                </a:moveTo>
                <a:lnTo>
                  <a:pt x="308419" y="74231"/>
                </a:lnTo>
                <a:lnTo>
                  <a:pt x="308467" y="100380"/>
                </a:lnTo>
                <a:lnTo>
                  <a:pt x="308724" y="103568"/>
                </a:lnTo>
                <a:lnTo>
                  <a:pt x="308914" y="105333"/>
                </a:lnTo>
                <a:lnTo>
                  <a:pt x="309168" y="107315"/>
                </a:lnTo>
                <a:lnTo>
                  <a:pt x="320954" y="107315"/>
                </a:lnTo>
                <a:lnTo>
                  <a:pt x="320954" y="74231"/>
                </a:lnTo>
                <a:close/>
              </a:path>
              <a:path w="483235" h="123825">
                <a:moveTo>
                  <a:pt x="359498" y="73151"/>
                </a:moveTo>
                <a:lnTo>
                  <a:pt x="351218" y="73151"/>
                </a:lnTo>
                <a:lnTo>
                  <a:pt x="347865" y="73761"/>
                </a:lnTo>
                <a:lnTo>
                  <a:pt x="329184" y="101650"/>
                </a:lnTo>
                <a:lnTo>
                  <a:pt x="329819" y="104914"/>
                </a:lnTo>
                <a:lnTo>
                  <a:pt x="350939" y="123278"/>
                </a:lnTo>
                <a:lnTo>
                  <a:pt x="362699" y="123278"/>
                </a:lnTo>
                <a:lnTo>
                  <a:pt x="368833" y="121005"/>
                </a:lnTo>
                <a:lnTo>
                  <a:pt x="376087" y="113423"/>
                </a:lnTo>
                <a:lnTo>
                  <a:pt x="350888" y="113423"/>
                </a:lnTo>
                <a:lnTo>
                  <a:pt x="347802" y="112115"/>
                </a:lnTo>
                <a:lnTo>
                  <a:pt x="343319" y="106883"/>
                </a:lnTo>
                <a:lnTo>
                  <a:pt x="342188" y="103301"/>
                </a:lnTo>
                <a:lnTo>
                  <a:pt x="342188" y="94221"/>
                </a:lnTo>
                <a:lnTo>
                  <a:pt x="343319" y="90665"/>
                </a:lnTo>
                <a:lnTo>
                  <a:pt x="347802" y="85445"/>
                </a:lnTo>
                <a:lnTo>
                  <a:pt x="350888" y="84150"/>
                </a:lnTo>
                <a:lnTo>
                  <a:pt x="376334" y="84150"/>
                </a:lnTo>
                <a:lnTo>
                  <a:pt x="373900" y="80556"/>
                </a:lnTo>
                <a:lnTo>
                  <a:pt x="370865" y="77787"/>
                </a:lnTo>
                <a:lnTo>
                  <a:pt x="363651" y="74079"/>
                </a:lnTo>
                <a:lnTo>
                  <a:pt x="359498" y="73151"/>
                </a:lnTo>
                <a:close/>
              </a:path>
              <a:path w="483235" h="123825">
                <a:moveTo>
                  <a:pt x="379641" y="94462"/>
                </a:moveTo>
                <a:lnTo>
                  <a:pt x="353987" y="94462"/>
                </a:lnTo>
                <a:lnTo>
                  <a:pt x="353987" y="104521"/>
                </a:lnTo>
                <a:lnTo>
                  <a:pt x="366979" y="104521"/>
                </a:lnTo>
                <a:lnTo>
                  <a:pt x="366610" y="107226"/>
                </a:lnTo>
                <a:lnTo>
                  <a:pt x="365315" y="109372"/>
                </a:lnTo>
                <a:lnTo>
                  <a:pt x="360883" y="112610"/>
                </a:lnTo>
                <a:lnTo>
                  <a:pt x="358114" y="113423"/>
                </a:lnTo>
                <a:lnTo>
                  <a:pt x="376087" y="113423"/>
                </a:lnTo>
                <a:lnTo>
                  <a:pt x="377532" y="111912"/>
                </a:lnTo>
                <a:lnTo>
                  <a:pt x="379717" y="105524"/>
                </a:lnTo>
                <a:lnTo>
                  <a:pt x="379641" y="94462"/>
                </a:lnTo>
                <a:close/>
              </a:path>
              <a:path w="483235" h="123825">
                <a:moveTo>
                  <a:pt x="376334" y="84150"/>
                </a:moveTo>
                <a:lnTo>
                  <a:pt x="356895" y="84150"/>
                </a:lnTo>
                <a:lnTo>
                  <a:pt x="358787" y="84607"/>
                </a:lnTo>
                <a:lnTo>
                  <a:pt x="362165" y="86410"/>
                </a:lnTo>
                <a:lnTo>
                  <a:pt x="363702" y="87782"/>
                </a:lnTo>
                <a:lnTo>
                  <a:pt x="365048" y="89636"/>
                </a:lnTo>
                <a:lnTo>
                  <a:pt x="376377" y="84213"/>
                </a:lnTo>
                <a:close/>
              </a:path>
              <a:path w="483235" h="123825">
                <a:moveTo>
                  <a:pt x="414947" y="74231"/>
                </a:moveTo>
                <a:lnTo>
                  <a:pt x="398589" y="74231"/>
                </a:lnTo>
                <a:lnTo>
                  <a:pt x="382054" y="122135"/>
                </a:lnTo>
                <a:lnTo>
                  <a:pt x="395046" y="122135"/>
                </a:lnTo>
                <a:lnTo>
                  <a:pt x="397535" y="113563"/>
                </a:lnTo>
                <a:lnTo>
                  <a:pt x="428533" y="113563"/>
                </a:lnTo>
                <a:lnTo>
                  <a:pt x="425313" y="104241"/>
                </a:lnTo>
                <a:lnTo>
                  <a:pt x="400354" y="104241"/>
                </a:lnTo>
                <a:lnTo>
                  <a:pt x="405168" y="88430"/>
                </a:lnTo>
                <a:lnTo>
                  <a:pt x="405726" y="86423"/>
                </a:lnTo>
                <a:lnTo>
                  <a:pt x="406831" y="81991"/>
                </a:lnTo>
                <a:lnTo>
                  <a:pt x="417627" y="81991"/>
                </a:lnTo>
                <a:lnTo>
                  <a:pt x="414947" y="74231"/>
                </a:lnTo>
                <a:close/>
              </a:path>
              <a:path w="483235" h="123825">
                <a:moveTo>
                  <a:pt x="428533" y="113563"/>
                </a:moveTo>
                <a:lnTo>
                  <a:pt x="416090" y="113563"/>
                </a:lnTo>
                <a:lnTo>
                  <a:pt x="418515" y="122135"/>
                </a:lnTo>
                <a:lnTo>
                  <a:pt x="431495" y="122135"/>
                </a:lnTo>
                <a:lnTo>
                  <a:pt x="428533" y="113563"/>
                </a:lnTo>
                <a:close/>
              </a:path>
              <a:path w="483235" h="123825">
                <a:moveTo>
                  <a:pt x="417627" y="81991"/>
                </a:moveTo>
                <a:lnTo>
                  <a:pt x="406831" y="81991"/>
                </a:lnTo>
                <a:lnTo>
                  <a:pt x="408101" y="87185"/>
                </a:lnTo>
                <a:lnTo>
                  <a:pt x="408317" y="87947"/>
                </a:lnTo>
                <a:lnTo>
                  <a:pt x="413334" y="104241"/>
                </a:lnTo>
                <a:lnTo>
                  <a:pt x="425313" y="104241"/>
                </a:lnTo>
                <a:lnTo>
                  <a:pt x="417627" y="81991"/>
                </a:lnTo>
                <a:close/>
              </a:path>
              <a:path w="483235" h="123825">
                <a:moveTo>
                  <a:pt x="448665" y="74231"/>
                </a:moveTo>
                <a:lnTo>
                  <a:pt x="436067" y="74231"/>
                </a:lnTo>
                <a:lnTo>
                  <a:pt x="436067" y="122135"/>
                </a:lnTo>
                <a:lnTo>
                  <a:pt x="448665" y="122135"/>
                </a:lnTo>
                <a:lnTo>
                  <a:pt x="448600" y="95885"/>
                </a:lnTo>
                <a:lnTo>
                  <a:pt x="448360" y="92798"/>
                </a:lnTo>
                <a:lnTo>
                  <a:pt x="448170" y="91020"/>
                </a:lnTo>
                <a:lnTo>
                  <a:pt x="447916" y="89014"/>
                </a:lnTo>
                <a:lnTo>
                  <a:pt x="459526" y="89014"/>
                </a:lnTo>
                <a:lnTo>
                  <a:pt x="448665" y="74231"/>
                </a:lnTo>
                <a:close/>
              </a:path>
              <a:path w="483235" h="123825">
                <a:moveTo>
                  <a:pt x="459526" y="89014"/>
                </a:moveTo>
                <a:lnTo>
                  <a:pt x="447916" y="89014"/>
                </a:lnTo>
                <a:lnTo>
                  <a:pt x="448856" y="91071"/>
                </a:lnTo>
                <a:lnTo>
                  <a:pt x="449719" y="92849"/>
                </a:lnTo>
                <a:lnTo>
                  <a:pt x="451321" y="95910"/>
                </a:lnTo>
                <a:lnTo>
                  <a:pt x="451891" y="96900"/>
                </a:lnTo>
                <a:lnTo>
                  <a:pt x="470369" y="122135"/>
                </a:lnTo>
                <a:lnTo>
                  <a:pt x="482904" y="122135"/>
                </a:lnTo>
                <a:lnTo>
                  <a:pt x="482904" y="107315"/>
                </a:lnTo>
                <a:lnTo>
                  <a:pt x="471119" y="107315"/>
                </a:lnTo>
                <a:lnTo>
                  <a:pt x="470166" y="105219"/>
                </a:lnTo>
                <a:lnTo>
                  <a:pt x="469290" y="103416"/>
                </a:lnTo>
                <a:lnTo>
                  <a:pt x="467690" y="100380"/>
                </a:lnTo>
                <a:lnTo>
                  <a:pt x="467131" y="99364"/>
                </a:lnTo>
                <a:lnTo>
                  <a:pt x="459526" y="89014"/>
                </a:lnTo>
                <a:close/>
              </a:path>
              <a:path w="483235" h="123825">
                <a:moveTo>
                  <a:pt x="482904" y="74231"/>
                </a:moveTo>
                <a:lnTo>
                  <a:pt x="470369" y="74231"/>
                </a:lnTo>
                <a:lnTo>
                  <a:pt x="470433" y="100457"/>
                </a:lnTo>
                <a:lnTo>
                  <a:pt x="470674" y="103568"/>
                </a:lnTo>
                <a:lnTo>
                  <a:pt x="470865" y="105333"/>
                </a:lnTo>
                <a:lnTo>
                  <a:pt x="471119" y="107315"/>
                </a:lnTo>
                <a:lnTo>
                  <a:pt x="482904" y="107315"/>
                </a:lnTo>
                <a:lnTo>
                  <a:pt x="482904" y="74231"/>
                </a:lnTo>
                <a:close/>
              </a:path>
            </a:pathLst>
          </a:custGeom>
          <a:solidFill>
            <a:srgbClr val="465765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5" name="object 65"/>
          <p:cNvSpPr/>
          <p:nvPr/>
        </p:nvSpPr>
        <p:spPr>
          <a:xfrm>
            <a:off x="4032506" y="4171981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6" name="object 66"/>
          <p:cNvSpPr/>
          <p:nvPr/>
        </p:nvSpPr>
        <p:spPr>
          <a:xfrm>
            <a:off x="4032506" y="4213612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7" name="object 67"/>
          <p:cNvSpPr/>
          <p:nvPr/>
        </p:nvSpPr>
        <p:spPr>
          <a:xfrm>
            <a:off x="4032506" y="4255236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11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8" name="object 68"/>
          <p:cNvSpPr/>
          <p:nvPr/>
        </p:nvSpPr>
        <p:spPr>
          <a:xfrm>
            <a:off x="4032506" y="4296867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10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9" name="object 69"/>
          <p:cNvSpPr/>
          <p:nvPr/>
        </p:nvSpPr>
        <p:spPr>
          <a:xfrm>
            <a:off x="3920847" y="4092957"/>
            <a:ext cx="73660" cy="73660"/>
          </a:xfrm>
          <a:custGeom>
            <a:avLst/>
            <a:gdLst/>
            <a:ahLst/>
            <a:cxnLst/>
            <a:rect l="l" t="t" r="r" b="b"/>
            <a:pathLst>
              <a:path w="73660" h="73660">
                <a:moveTo>
                  <a:pt x="0" y="73113"/>
                </a:moveTo>
                <a:lnTo>
                  <a:pt x="73113" y="73113"/>
                </a:lnTo>
                <a:lnTo>
                  <a:pt x="73113" y="0"/>
                </a:lnTo>
                <a:lnTo>
                  <a:pt x="0" y="0"/>
                </a:lnTo>
                <a:lnTo>
                  <a:pt x="0" y="73113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0" name="object 70"/>
          <p:cNvSpPr/>
          <p:nvPr/>
        </p:nvSpPr>
        <p:spPr>
          <a:xfrm>
            <a:off x="3920847" y="3985285"/>
            <a:ext cx="73660" cy="73660"/>
          </a:xfrm>
          <a:custGeom>
            <a:avLst/>
            <a:gdLst/>
            <a:ahLst/>
            <a:cxnLst/>
            <a:rect l="l" t="t" r="r" b="b"/>
            <a:pathLst>
              <a:path w="73660" h="73660">
                <a:moveTo>
                  <a:pt x="0" y="73113"/>
                </a:moveTo>
                <a:lnTo>
                  <a:pt x="73113" y="73113"/>
                </a:lnTo>
                <a:lnTo>
                  <a:pt x="73113" y="0"/>
                </a:lnTo>
                <a:lnTo>
                  <a:pt x="0" y="0"/>
                </a:lnTo>
                <a:lnTo>
                  <a:pt x="0" y="73113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1" name="object 71"/>
          <p:cNvSpPr/>
          <p:nvPr/>
        </p:nvSpPr>
        <p:spPr>
          <a:xfrm>
            <a:off x="3920847" y="3877614"/>
            <a:ext cx="73660" cy="73660"/>
          </a:xfrm>
          <a:custGeom>
            <a:avLst/>
            <a:gdLst/>
            <a:ahLst/>
            <a:cxnLst/>
            <a:rect l="l" t="t" r="r" b="b"/>
            <a:pathLst>
              <a:path w="73660" h="73660">
                <a:moveTo>
                  <a:pt x="0" y="73113"/>
                </a:moveTo>
                <a:lnTo>
                  <a:pt x="73113" y="73113"/>
                </a:lnTo>
                <a:lnTo>
                  <a:pt x="73113" y="0"/>
                </a:lnTo>
                <a:lnTo>
                  <a:pt x="0" y="0"/>
                </a:lnTo>
                <a:lnTo>
                  <a:pt x="0" y="73113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2" name="object 72"/>
          <p:cNvSpPr/>
          <p:nvPr/>
        </p:nvSpPr>
        <p:spPr>
          <a:xfrm>
            <a:off x="3920846" y="3769946"/>
            <a:ext cx="73112" cy="7311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3" name="object 73"/>
          <p:cNvSpPr/>
          <p:nvPr/>
        </p:nvSpPr>
        <p:spPr>
          <a:xfrm>
            <a:off x="3931476" y="3892232"/>
            <a:ext cx="53340" cy="44450"/>
          </a:xfrm>
          <a:custGeom>
            <a:avLst/>
            <a:gdLst/>
            <a:ahLst/>
            <a:cxnLst/>
            <a:rect l="l" t="t" r="r" b="b"/>
            <a:pathLst>
              <a:path w="53339" h="44450">
                <a:moveTo>
                  <a:pt x="9309" y="17284"/>
                </a:moveTo>
                <a:lnTo>
                  <a:pt x="0" y="26593"/>
                </a:lnTo>
                <a:lnTo>
                  <a:pt x="17284" y="43865"/>
                </a:lnTo>
                <a:lnTo>
                  <a:pt x="36608" y="25260"/>
                </a:lnTo>
                <a:lnTo>
                  <a:pt x="17284" y="25260"/>
                </a:lnTo>
                <a:lnTo>
                  <a:pt x="9309" y="17284"/>
                </a:lnTo>
                <a:close/>
              </a:path>
              <a:path w="53339" h="44450">
                <a:moveTo>
                  <a:pt x="43865" y="0"/>
                </a:moveTo>
                <a:lnTo>
                  <a:pt x="17284" y="25260"/>
                </a:lnTo>
                <a:lnTo>
                  <a:pt x="36608" y="25260"/>
                </a:lnTo>
                <a:lnTo>
                  <a:pt x="53174" y="9309"/>
                </a:lnTo>
                <a:lnTo>
                  <a:pt x="43865" y="0"/>
                </a:lnTo>
                <a:close/>
              </a:path>
            </a:pathLst>
          </a:custGeom>
          <a:solidFill>
            <a:srgbClr val="40596B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4" name="object 74"/>
          <p:cNvSpPr/>
          <p:nvPr/>
        </p:nvSpPr>
        <p:spPr>
          <a:xfrm>
            <a:off x="4032506" y="4341412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5" name="object 75"/>
          <p:cNvSpPr/>
          <p:nvPr/>
        </p:nvSpPr>
        <p:spPr>
          <a:xfrm>
            <a:off x="4032506" y="4383042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6" name="object 76"/>
          <p:cNvSpPr/>
          <p:nvPr/>
        </p:nvSpPr>
        <p:spPr>
          <a:xfrm>
            <a:off x="3920847" y="4315842"/>
            <a:ext cx="73660" cy="73660"/>
          </a:xfrm>
          <a:custGeom>
            <a:avLst/>
            <a:gdLst/>
            <a:ahLst/>
            <a:cxnLst/>
            <a:rect l="l" t="t" r="r" b="b"/>
            <a:pathLst>
              <a:path w="73660" h="73660">
                <a:moveTo>
                  <a:pt x="0" y="73113"/>
                </a:moveTo>
                <a:lnTo>
                  <a:pt x="73113" y="73113"/>
                </a:lnTo>
                <a:lnTo>
                  <a:pt x="73113" y="0"/>
                </a:lnTo>
                <a:lnTo>
                  <a:pt x="0" y="0"/>
                </a:lnTo>
                <a:lnTo>
                  <a:pt x="0" y="73113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7" name="object 77"/>
          <p:cNvSpPr/>
          <p:nvPr/>
        </p:nvSpPr>
        <p:spPr>
          <a:xfrm>
            <a:off x="3920847" y="4208172"/>
            <a:ext cx="73660" cy="73660"/>
          </a:xfrm>
          <a:custGeom>
            <a:avLst/>
            <a:gdLst/>
            <a:ahLst/>
            <a:cxnLst/>
            <a:rect l="l" t="t" r="r" b="b"/>
            <a:pathLst>
              <a:path w="73660" h="73660">
                <a:moveTo>
                  <a:pt x="0" y="73113"/>
                </a:moveTo>
                <a:lnTo>
                  <a:pt x="73113" y="73113"/>
                </a:lnTo>
                <a:lnTo>
                  <a:pt x="73113" y="0"/>
                </a:lnTo>
                <a:lnTo>
                  <a:pt x="0" y="0"/>
                </a:lnTo>
                <a:lnTo>
                  <a:pt x="0" y="73113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8" name="object 78"/>
          <p:cNvSpPr/>
          <p:nvPr/>
        </p:nvSpPr>
        <p:spPr>
          <a:xfrm>
            <a:off x="3931476" y="4102927"/>
            <a:ext cx="53340" cy="44450"/>
          </a:xfrm>
          <a:custGeom>
            <a:avLst/>
            <a:gdLst/>
            <a:ahLst/>
            <a:cxnLst/>
            <a:rect l="l" t="t" r="r" b="b"/>
            <a:pathLst>
              <a:path w="53339" h="44450">
                <a:moveTo>
                  <a:pt x="9309" y="17284"/>
                </a:moveTo>
                <a:lnTo>
                  <a:pt x="0" y="26581"/>
                </a:lnTo>
                <a:lnTo>
                  <a:pt x="17284" y="43865"/>
                </a:lnTo>
                <a:lnTo>
                  <a:pt x="36608" y="25260"/>
                </a:lnTo>
                <a:lnTo>
                  <a:pt x="17284" y="25260"/>
                </a:lnTo>
                <a:lnTo>
                  <a:pt x="9309" y="17284"/>
                </a:lnTo>
                <a:close/>
              </a:path>
              <a:path w="53339" h="44450">
                <a:moveTo>
                  <a:pt x="43865" y="0"/>
                </a:moveTo>
                <a:lnTo>
                  <a:pt x="17284" y="25260"/>
                </a:lnTo>
                <a:lnTo>
                  <a:pt x="36608" y="25260"/>
                </a:lnTo>
                <a:lnTo>
                  <a:pt x="53174" y="9309"/>
                </a:lnTo>
                <a:lnTo>
                  <a:pt x="43865" y="0"/>
                </a:lnTo>
                <a:close/>
              </a:path>
            </a:pathLst>
          </a:custGeom>
          <a:solidFill>
            <a:srgbClr val="40596B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9" name="object 79"/>
          <p:cNvSpPr/>
          <p:nvPr/>
        </p:nvSpPr>
        <p:spPr>
          <a:xfrm>
            <a:off x="3931476" y="4325812"/>
            <a:ext cx="53340" cy="44450"/>
          </a:xfrm>
          <a:custGeom>
            <a:avLst/>
            <a:gdLst/>
            <a:ahLst/>
            <a:cxnLst/>
            <a:rect l="l" t="t" r="r" b="b"/>
            <a:pathLst>
              <a:path w="53339" h="44450">
                <a:moveTo>
                  <a:pt x="9309" y="17284"/>
                </a:moveTo>
                <a:lnTo>
                  <a:pt x="0" y="26593"/>
                </a:lnTo>
                <a:lnTo>
                  <a:pt x="17284" y="43865"/>
                </a:lnTo>
                <a:lnTo>
                  <a:pt x="36608" y="25260"/>
                </a:lnTo>
                <a:lnTo>
                  <a:pt x="17284" y="25260"/>
                </a:lnTo>
                <a:lnTo>
                  <a:pt x="9309" y="17284"/>
                </a:lnTo>
                <a:close/>
              </a:path>
              <a:path w="53339" h="44450">
                <a:moveTo>
                  <a:pt x="43865" y="0"/>
                </a:moveTo>
                <a:lnTo>
                  <a:pt x="17284" y="25260"/>
                </a:lnTo>
                <a:lnTo>
                  <a:pt x="36608" y="25260"/>
                </a:lnTo>
                <a:lnTo>
                  <a:pt x="53174" y="9309"/>
                </a:lnTo>
                <a:lnTo>
                  <a:pt x="43865" y="0"/>
                </a:lnTo>
                <a:close/>
              </a:path>
            </a:pathLst>
          </a:custGeom>
          <a:solidFill>
            <a:srgbClr val="40596B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80" name="object 80"/>
          <p:cNvSpPr/>
          <p:nvPr/>
        </p:nvSpPr>
        <p:spPr>
          <a:xfrm>
            <a:off x="4032506" y="3919277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81" name="object 81"/>
          <p:cNvSpPr/>
          <p:nvPr/>
        </p:nvSpPr>
        <p:spPr>
          <a:xfrm>
            <a:off x="4032506" y="3960906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82" name="object 82"/>
          <p:cNvSpPr/>
          <p:nvPr/>
        </p:nvSpPr>
        <p:spPr>
          <a:xfrm>
            <a:off x="4032506" y="4002537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83" name="object 83"/>
          <p:cNvSpPr/>
          <p:nvPr/>
        </p:nvSpPr>
        <p:spPr>
          <a:xfrm>
            <a:off x="4032506" y="4044170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84" name="object 84"/>
          <p:cNvSpPr/>
          <p:nvPr/>
        </p:nvSpPr>
        <p:spPr>
          <a:xfrm>
            <a:off x="4032506" y="4088720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85" name="object 85"/>
          <p:cNvSpPr/>
          <p:nvPr/>
        </p:nvSpPr>
        <p:spPr>
          <a:xfrm>
            <a:off x="4032506" y="4130351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86" name="object 86"/>
          <p:cNvSpPr/>
          <p:nvPr/>
        </p:nvSpPr>
        <p:spPr>
          <a:xfrm>
            <a:off x="4032506" y="3784911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87" name="object 87"/>
          <p:cNvSpPr/>
          <p:nvPr/>
        </p:nvSpPr>
        <p:spPr>
          <a:xfrm>
            <a:off x="4032506" y="3826541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88" name="object 88"/>
          <p:cNvSpPr/>
          <p:nvPr/>
        </p:nvSpPr>
        <p:spPr>
          <a:xfrm>
            <a:off x="4032506" y="3868172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89" name="object 89"/>
          <p:cNvSpPr/>
          <p:nvPr/>
        </p:nvSpPr>
        <p:spPr>
          <a:xfrm>
            <a:off x="3287854" y="3627043"/>
            <a:ext cx="462280" cy="91440"/>
          </a:xfrm>
          <a:custGeom>
            <a:avLst/>
            <a:gdLst/>
            <a:ahLst/>
            <a:cxnLst/>
            <a:rect l="l" t="t" r="r" b="b"/>
            <a:pathLst>
              <a:path w="462279" h="91439">
                <a:moveTo>
                  <a:pt x="62344" y="0"/>
                </a:moveTo>
                <a:lnTo>
                  <a:pt x="31343" y="0"/>
                </a:lnTo>
                <a:lnTo>
                  <a:pt x="0" y="90817"/>
                </a:lnTo>
                <a:lnTo>
                  <a:pt x="24637" y="90817"/>
                </a:lnTo>
                <a:lnTo>
                  <a:pt x="29349" y="74549"/>
                </a:lnTo>
                <a:lnTo>
                  <a:pt x="88104" y="74549"/>
                </a:lnTo>
                <a:lnTo>
                  <a:pt x="82008" y="56908"/>
                </a:lnTo>
                <a:lnTo>
                  <a:pt x="34683" y="56908"/>
                </a:lnTo>
                <a:lnTo>
                  <a:pt x="43814" y="26924"/>
                </a:lnTo>
                <a:lnTo>
                  <a:pt x="44869" y="23126"/>
                </a:lnTo>
                <a:lnTo>
                  <a:pt x="45910" y="19075"/>
                </a:lnTo>
                <a:lnTo>
                  <a:pt x="46964" y="14719"/>
                </a:lnTo>
                <a:lnTo>
                  <a:pt x="67430" y="14719"/>
                </a:lnTo>
                <a:lnTo>
                  <a:pt x="62344" y="0"/>
                </a:lnTo>
                <a:close/>
              </a:path>
              <a:path w="462279" h="91439">
                <a:moveTo>
                  <a:pt x="88104" y="74549"/>
                </a:moveTo>
                <a:lnTo>
                  <a:pt x="64515" y="74549"/>
                </a:lnTo>
                <a:lnTo>
                  <a:pt x="69100" y="90817"/>
                </a:lnTo>
                <a:lnTo>
                  <a:pt x="93725" y="90817"/>
                </a:lnTo>
                <a:lnTo>
                  <a:pt x="88104" y="74549"/>
                </a:lnTo>
                <a:close/>
              </a:path>
              <a:path w="462279" h="91439">
                <a:moveTo>
                  <a:pt x="67430" y="14719"/>
                </a:moveTo>
                <a:lnTo>
                  <a:pt x="46964" y="14719"/>
                </a:lnTo>
                <a:lnTo>
                  <a:pt x="49377" y="24561"/>
                </a:lnTo>
                <a:lnTo>
                  <a:pt x="49783" y="26022"/>
                </a:lnTo>
                <a:lnTo>
                  <a:pt x="59308" y="56908"/>
                </a:lnTo>
                <a:lnTo>
                  <a:pt x="82008" y="56908"/>
                </a:lnTo>
                <a:lnTo>
                  <a:pt x="67430" y="14719"/>
                </a:lnTo>
                <a:close/>
              </a:path>
              <a:path w="462279" h="91439">
                <a:moveTo>
                  <a:pt x="134785" y="0"/>
                </a:moveTo>
                <a:lnTo>
                  <a:pt x="110299" y="0"/>
                </a:lnTo>
                <a:lnTo>
                  <a:pt x="96278" y="90817"/>
                </a:lnTo>
                <a:lnTo>
                  <a:pt x="119291" y="90817"/>
                </a:lnTo>
                <a:lnTo>
                  <a:pt x="125130" y="47688"/>
                </a:lnTo>
                <a:lnTo>
                  <a:pt x="125475" y="44831"/>
                </a:lnTo>
                <a:lnTo>
                  <a:pt x="126123" y="38112"/>
                </a:lnTo>
                <a:lnTo>
                  <a:pt x="126428" y="34696"/>
                </a:lnTo>
                <a:lnTo>
                  <a:pt x="126657" y="31267"/>
                </a:lnTo>
                <a:lnTo>
                  <a:pt x="143928" y="31267"/>
                </a:lnTo>
                <a:lnTo>
                  <a:pt x="134785" y="0"/>
                </a:lnTo>
                <a:close/>
              </a:path>
              <a:path w="462279" h="91439">
                <a:moveTo>
                  <a:pt x="143928" y="31267"/>
                </a:moveTo>
                <a:lnTo>
                  <a:pt x="126657" y="31267"/>
                </a:lnTo>
                <a:lnTo>
                  <a:pt x="127233" y="35204"/>
                </a:lnTo>
                <a:lnTo>
                  <a:pt x="128333" y="39839"/>
                </a:lnTo>
                <a:lnTo>
                  <a:pt x="130093" y="45707"/>
                </a:lnTo>
                <a:lnTo>
                  <a:pt x="143141" y="90817"/>
                </a:lnTo>
                <a:lnTo>
                  <a:pt x="159664" y="90817"/>
                </a:lnTo>
                <a:lnTo>
                  <a:pt x="168811" y="59194"/>
                </a:lnTo>
                <a:lnTo>
                  <a:pt x="151396" y="59194"/>
                </a:lnTo>
                <a:lnTo>
                  <a:pt x="151066" y="56210"/>
                </a:lnTo>
                <a:lnTo>
                  <a:pt x="150253" y="52628"/>
                </a:lnTo>
                <a:lnTo>
                  <a:pt x="148729" y="47688"/>
                </a:lnTo>
                <a:lnTo>
                  <a:pt x="143928" y="31267"/>
                </a:lnTo>
                <a:close/>
              </a:path>
              <a:path w="462279" h="91439">
                <a:moveTo>
                  <a:pt x="197361" y="31203"/>
                </a:moveTo>
                <a:lnTo>
                  <a:pt x="176212" y="31203"/>
                </a:lnTo>
                <a:lnTo>
                  <a:pt x="176441" y="35204"/>
                </a:lnTo>
                <a:lnTo>
                  <a:pt x="176818" y="39839"/>
                </a:lnTo>
                <a:lnTo>
                  <a:pt x="177345" y="45593"/>
                </a:lnTo>
                <a:lnTo>
                  <a:pt x="177685" y="48780"/>
                </a:lnTo>
                <a:lnTo>
                  <a:pt x="183387" y="90817"/>
                </a:lnTo>
                <a:lnTo>
                  <a:pt x="206514" y="90817"/>
                </a:lnTo>
                <a:lnTo>
                  <a:pt x="197361" y="31203"/>
                </a:lnTo>
                <a:close/>
              </a:path>
              <a:path w="462279" h="91439">
                <a:moveTo>
                  <a:pt x="192570" y="0"/>
                </a:moveTo>
                <a:lnTo>
                  <a:pt x="168020" y="0"/>
                </a:lnTo>
                <a:lnTo>
                  <a:pt x="154203" y="46697"/>
                </a:lnTo>
                <a:lnTo>
                  <a:pt x="151396" y="59194"/>
                </a:lnTo>
                <a:lnTo>
                  <a:pt x="168811" y="59194"/>
                </a:lnTo>
                <a:lnTo>
                  <a:pt x="171994" y="48196"/>
                </a:lnTo>
                <a:lnTo>
                  <a:pt x="172796" y="45593"/>
                </a:lnTo>
                <a:lnTo>
                  <a:pt x="174497" y="39839"/>
                </a:lnTo>
                <a:lnTo>
                  <a:pt x="175582" y="35204"/>
                </a:lnTo>
                <a:lnTo>
                  <a:pt x="176212" y="31203"/>
                </a:lnTo>
                <a:lnTo>
                  <a:pt x="197361" y="31203"/>
                </a:lnTo>
                <a:lnTo>
                  <a:pt x="192570" y="0"/>
                </a:lnTo>
                <a:close/>
              </a:path>
              <a:path w="462279" h="91439">
                <a:moveTo>
                  <a:pt x="238759" y="0"/>
                </a:moveTo>
                <a:lnTo>
                  <a:pt x="219837" y="0"/>
                </a:lnTo>
                <a:lnTo>
                  <a:pt x="219837" y="90817"/>
                </a:lnTo>
                <a:lnTo>
                  <a:pt x="242925" y="90817"/>
                </a:lnTo>
                <a:lnTo>
                  <a:pt x="251204" y="90694"/>
                </a:lnTo>
                <a:lnTo>
                  <a:pt x="289826" y="78295"/>
                </a:lnTo>
                <a:lnTo>
                  <a:pt x="295455" y="70497"/>
                </a:lnTo>
                <a:lnTo>
                  <a:pt x="244347" y="70497"/>
                </a:lnTo>
                <a:lnTo>
                  <a:pt x="244347" y="20332"/>
                </a:lnTo>
                <a:lnTo>
                  <a:pt x="295408" y="20332"/>
                </a:lnTo>
                <a:lnTo>
                  <a:pt x="294195" y="17780"/>
                </a:lnTo>
                <a:lnTo>
                  <a:pt x="256809" y="496"/>
                </a:lnTo>
                <a:lnTo>
                  <a:pt x="248558" y="124"/>
                </a:lnTo>
                <a:lnTo>
                  <a:pt x="238759" y="0"/>
                </a:lnTo>
                <a:close/>
              </a:path>
              <a:path w="462279" h="91439">
                <a:moveTo>
                  <a:pt x="295408" y="20332"/>
                </a:moveTo>
                <a:lnTo>
                  <a:pt x="258203" y="20332"/>
                </a:lnTo>
                <a:lnTo>
                  <a:pt x="265315" y="22351"/>
                </a:lnTo>
                <a:lnTo>
                  <a:pt x="274256" y="30467"/>
                </a:lnTo>
                <a:lnTo>
                  <a:pt x="276478" y="36817"/>
                </a:lnTo>
                <a:lnTo>
                  <a:pt x="276478" y="54190"/>
                </a:lnTo>
                <a:lnTo>
                  <a:pt x="274256" y="60515"/>
                </a:lnTo>
                <a:lnTo>
                  <a:pt x="265315" y="68503"/>
                </a:lnTo>
                <a:lnTo>
                  <a:pt x="258203" y="70497"/>
                </a:lnTo>
                <a:lnTo>
                  <a:pt x="295455" y="70497"/>
                </a:lnTo>
                <a:lnTo>
                  <a:pt x="300139" y="60629"/>
                </a:lnTo>
                <a:lnTo>
                  <a:pt x="301625" y="53492"/>
                </a:lnTo>
                <a:lnTo>
                  <a:pt x="301625" y="37452"/>
                </a:lnTo>
                <a:lnTo>
                  <a:pt x="300139" y="30289"/>
                </a:lnTo>
                <a:lnTo>
                  <a:pt x="295408" y="20332"/>
                </a:lnTo>
                <a:close/>
              </a:path>
              <a:path w="462279" h="91439">
                <a:moveTo>
                  <a:pt x="366598" y="0"/>
                </a:moveTo>
                <a:lnTo>
                  <a:pt x="335597" y="0"/>
                </a:lnTo>
                <a:lnTo>
                  <a:pt x="304253" y="90817"/>
                </a:lnTo>
                <a:lnTo>
                  <a:pt x="328891" y="90817"/>
                </a:lnTo>
                <a:lnTo>
                  <a:pt x="333603" y="74549"/>
                </a:lnTo>
                <a:lnTo>
                  <a:pt x="392358" y="74549"/>
                </a:lnTo>
                <a:lnTo>
                  <a:pt x="386262" y="56908"/>
                </a:lnTo>
                <a:lnTo>
                  <a:pt x="338937" y="56908"/>
                </a:lnTo>
                <a:lnTo>
                  <a:pt x="348068" y="26924"/>
                </a:lnTo>
                <a:lnTo>
                  <a:pt x="349122" y="23126"/>
                </a:lnTo>
                <a:lnTo>
                  <a:pt x="350164" y="19075"/>
                </a:lnTo>
                <a:lnTo>
                  <a:pt x="351218" y="14719"/>
                </a:lnTo>
                <a:lnTo>
                  <a:pt x="371684" y="14719"/>
                </a:lnTo>
                <a:lnTo>
                  <a:pt x="366598" y="0"/>
                </a:lnTo>
                <a:close/>
              </a:path>
              <a:path w="462279" h="91439">
                <a:moveTo>
                  <a:pt x="392358" y="74549"/>
                </a:moveTo>
                <a:lnTo>
                  <a:pt x="368769" y="74549"/>
                </a:lnTo>
                <a:lnTo>
                  <a:pt x="373354" y="90817"/>
                </a:lnTo>
                <a:lnTo>
                  <a:pt x="397979" y="90817"/>
                </a:lnTo>
                <a:lnTo>
                  <a:pt x="392358" y="74549"/>
                </a:lnTo>
                <a:close/>
              </a:path>
              <a:path w="462279" h="91439">
                <a:moveTo>
                  <a:pt x="371684" y="14719"/>
                </a:moveTo>
                <a:lnTo>
                  <a:pt x="351218" y="14719"/>
                </a:lnTo>
                <a:lnTo>
                  <a:pt x="353631" y="24561"/>
                </a:lnTo>
                <a:lnTo>
                  <a:pt x="354037" y="26022"/>
                </a:lnTo>
                <a:lnTo>
                  <a:pt x="363562" y="56908"/>
                </a:lnTo>
                <a:lnTo>
                  <a:pt x="386262" y="56908"/>
                </a:lnTo>
                <a:lnTo>
                  <a:pt x="371684" y="14719"/>
                </a:lnTo>
                <a:close/>
              </a:path>
              <a:path w="462279" h="91439">
                <a:moveTo>
                  <a:pt x="431393" y="0"/>
                </a:moveTo>
                <a:lnTo>
                  <a:pt x="406628" y="0"/>
                </a:lnTo>
                <a:lnTo>
                  <a:pt x="406628" y="90817"/>
                </a:lnTo>
                <a:lnTo>
                  <a:pt x="462140" y="90817"/>
                </a:lnTo>
                <a:lnTo>
                  <a:pt x="462140" y="69608"/>
                </a:lnTo>
                <a:lnTo>
                  <a:pt x="431393" y="69608"/>
                </a:lnTo>
                <a:lnTo>
                  <a:pt x="431393" y="0"/>
                </a:lnTo>
                <a:close/>
              </a:path>
            </a:pathLst>
          </a:custGeom>
          <a:solidFill>
            <a:srgbClr val="465765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90" name="object 90"/>
          <p:cNvSpPr/>
          <p:nvPr/>
        </p:nvSpPr>
        <p:spPr>
          <a:xfrm>
            <a:off x="3920847" y="3622284"/>
            <a:ext cx="550545" cy="93345"/>
          </a:xfrm>
          <a:custGeom>
            <a:avLst/>
            <a:gdLst/>
            <a:ahLst/>
            <a:cxnLst/>
            <a:rect l="l" t="t" r="r" b="b"/>
            <a:pathLst>
              <a:path w="550545" h="93345">
                <a:moveTo>
                  <a:pt x="24637" y="0"/>
                </a:moveTo>
                <a:lnTo>
                  <a:pt x="0" y="0"/>
                </a:lnTo>
                <a:lnTo>
                  <a:pt x="0" y="57988"/>
                </a:lnTo>
                <a:lnTo>
                  <a:pt x="26073" y="92316"/>
                </a:lnTo>
                <a:lnTo>
                  <a:pt x="32638" y="93218"/>
                </a:lnTo>
                <a:lnTo>
                  <a:pt x="48158" y="93218"/>
                </a:lnTo>
                <a:lnTo>
                  <a:pt x="78371" y="72402"/>
                </a:lnTo>
                <a:lnTo>
                  <a:pt x="36995" y="72402"/>
                </a:lnTo>
                <a:lnTo>
                  <a:pt x="34124" y="71780"/>
                </a:lnTo>
                <a:lnTo>
                  <a:pt x="29425" y="69342"/>
                </a:lnTo>
                <a:lnTo>
                  <a:pt x="27749" y="67563"/>
                </a:lnTo>
                <a:lnTo>
                  <a:pt x="26822" y="65265"/>
                </a:lnTo>
                <a:lnTo>
                  <a:pt x="26009" y="63360"/>
                </a:lnTo>
                <a:lnTo>
                  <a:pt x="25463" y="60985"/>
                </a:lnTo>
                <a:lnTo>
                  <a:pt x="24803" y="55333"/>
                </a:lnTo>
                <a:lnTo>
                  <a:pt x="24637" y="50660"/>
                </a:lnTo>
                <a:lnTo>
                  <a:pt x="24637" y="0"/>
                </a:lnTo>
                <a:close/>
              </a:path>
              <a:path w="550545" h="93345">
                <a:moveTo>
                  <a:pt x="80772" y="0"/>
                </a:moveTo>
                <a:lnTo>
                  <a:pt x="56134" y="0"/>
                </a:lnTo>
                <a:lnTo>
                  <a:pt x="56134" y="50660"/>
                </a:lnTo>
                <a:lnTo>
                  <a:pt x="55968" y="55333"/>
                </a:lnTo>
                <a:lnTo>
                  <a:pt x="43776" y="72402"/>
                </a:lnTo>
                <a:lnTo>
                  <a:pt x="78371" y="72402"/>
                </a:lnTo>
                <a:lnTo>
                  <a:pt x="80180" y="65265"/>
                </a:lnTo>
                <a:lnTo>
                  <a:pt x="80772" y="57988"/>
                </a:lnTo>
                <a:lnTo>
                  <a:pt x="80772" y="0"/>
                </a:lnTo>
                <a:close/>
              </a:path>
              <a:path w="550545" h="93345">
                <a:moveTo>
                  <a:pt x="124053" y="0"/>
                </a:moveTo>
                <a:lnTo>
                  <a:pt x="99542" y="0"/>
                </a:lnTo>
                <a:lnTo>
                  <a:pt x="99542" y="90805"/>
                </a:lnTo>
                <a:lnTo>
                  <a:pt x="124053" y="90805"/>
                </a:lnTo>
                <a:lnTo>
                  <a:pt x="124053" y="50063"/>
                </a:lnTo>
                <a:lnTo>
                  <a:pt x="152584" y="50063"/>
                </a:lnTo>
                <a:lnTo>
                  <a:pt x="148056" y="44284"/>
                </a:lnTo>
                <a:lnTo>
                  <a:pt x="150345" y="41262"/>
                </a:lnTo>
                <a:lnTo>
                  <a:pt x="124053" y="41262"/>
                </a:lnTo>
                <a:lnTo>
                  <a:pt x="124053" y="0"/>
                </a:lnTo>
                <a:close/>
              </a:path>
              <a:path w="550545" h="93345">
                <a:moveTo>
                  <a:pt x="152584" y="50063"/>
                </a:moveTo>
                <a:lnTo>
                  <a:pt x="124053" y="50063"/>
                </a:lnTo>
                <a:lnTo>
                  <a:pt x="153631" y="90805"/>
                </a:lnTo>
                <a:lnTo>
                  <a:pt x="184505" y="90805"/>
                </a:lnTo>
                <a:lnTo>
                  <a:pt x="152584" y="50063"/>
                </a:lnTo>
                <a:close/>
              </a:path>
              <a:path w="550545" h="93345">
                <a:moveTo>
                  <a:pt x="181597" y="0"/>
                </a:moveTo>
                <a:lnTo>
                  <a:pt x="152768" y="0"/>
                </a:lnTo>
                <a:lnTo>
                  <a:pt x="124053" y="41262"/>
                </a:lnTo>
                <a:lnTo>
                  <a:pt x="150345" y="41262"/>
                </a:lnTo>
                <a:lnTo>
                  <a:pt x="181597" y="0"/>
                </a:lnTo>
                <a:close/>
              </a:path>
              <a:path w="550545" h="93345">
                <a:moveTo>
                  <a:pt x="216407" y="0"/>
                </a:moveTo>
                <a:lnTo>
                  <a:pt x="191642" y="0"/>
                </a:lnTo>
                <a:lnTo>
                  <a:pt x="191642" y="90805"/>
                </a:lnTo>
                <a:lnTo>
                  <a:pt x="247141" y="90805"/>
                </a:lnTo>
                <a:lnTo>
                  <a:pt x="247141" y="69608"/>
                </a:lnTo>
                <a:lnTo>
                  <a:pt x="216407" y="69608"/>
                </a:lnTo>
                <a:lnTo>
                  <a:pt x="216407" y="0"/>
                </a:lnTo>
                <a:close/>
              </a:path>
              <a:path w="550545" h="93345">
                <a:moveTo>
                  <a:pt x="297395" y="49542"/>
                </a:moveTo>
                <a:lnTo>
                  <a:pt x="255231" y="49542"/>
                </a:lnTo>
                <a:lnTo>
                  <a:pt x="255231" y="69735"/>
                </a:lnTo>
                <a:lnTo>
                  <a:pt x="297395" y="69735"/>
                </a:lnTo>
                <a:lnTo>
                  <a:pt x="297395" y="49542"/>
                </a:lnTo>
                <a:close/>
              </a:path>
              <a:path w="550545" h="93345">
                <a:moveTo>
                  <a:pt x="339051" y="0"/>
                </a:moveTo>
                <a:lnTo>
                  <a:pt x="314413" y="0"/>
                </a:lnTo>
                <a:lnTo>
                  <a:pt x="314413" y="57988"/>
                </a:lnTo>
                <a:lnTo>
                  <a:pt x="340487" y="92316"/>
                </a:lnTo>
                <a:lnTo>
                  <a:pt x="347052" y="93218"/>
                </a:lnTo>
                <a:lnTo>
                  <a:pt x="362572" y="93218"/>
                </a:lnTo>
                <a:lnTo>
                  <a:pt x="392784" y="72402"/>
                </a:lnTo>
                <a:lnTo>
                  <a:pt x="351409" y="72402"/>
                </a:lnTo>
                <a:lnTo>
                  <a:pt x="348538" y="71780"/>
                </a:lnTo>
                <a:lnTo>
                  <a:pt x="343839" y="69342"/>
                </a:lnTo>
                <a:lnTo>
                  <a:pt x="342163" y="67563"/>
                </a:lnTo>
                <a:lnTo>
                  <a:pt x="341236" y="65265"/>
                </a:lnTo>
                <a:lnTo>
                  <a:pt x="340423" y="63360"/>
                </a:lnTo>
                <a:lnTo>
                  <a:pt x="339877" y="60985"/>
                </a:lnTo>
                <a:lnTo>
                  <a:pt x="339216" y="55333"/>
                </a:lnTo>
                <a:lnTo>
                  <a:pt x="339051" y="50660"/>
                </a:lnTo>
                <a:lnTo>
                  <a:pt x="339051" y="0"/>
                </a:lnTo>
                <a:close/>
              </a:path>
              <a:path w="550545" h="93345">
                <a:moveTo>
                  <a:pt x="395185" y="0"/>
                </a:moveTo>
                <a:lnTo>
                  <a:pt x="370547" y="0"/>
                </a:lnTo>
                <a:lnTo>
                  <a:pt x="370547" y="50660"/>
                </a:lnTo>
                <a:lnTo>
                  <a:pt x="370382" y="55333"/>
                </a:lnTo>
                <a:lnTo>
                  <a:pt x="358190" y="72402"/>
                </a:lnTo>
                <a:lnTo>
                  <a:pt x="392784" y="72402"/>
                </a:lnTo>
                <a:lnTo>
                  <a:pt x="394594" y="65265"/>
                </a:lnTo>
                <a:lnTo>
                  <a:pt x="395185" y="57988"/>
                </a:lnTo>
                <a:lnTo>
                  <a:pt x="395185" y="0"/>
                </a:lnTo>
                <a:close/>
              </a:path>
              <a:path w="550545" h="93345">
                <a:moveTo>
                  <a:pt x="449986" y="0"/>
                </a:moveTo>
                <a:lnTo>
                  <a:pt x="413956" y="0"/>
                </a:lnTo>
                <a:lnTo>
                  <a:pt x="413956" y="90805"/>
                </a:lnTo>
                <a:lnTo>
                  <a:pt x="437197" y="90805"/>
                </a:lnTo>
                <a:lnTo>
                  <a:pt x="437197" y="60833"/>
                </a:lnTo>
                <a:lnTo>
                  <a:pt x="453516" y="60833"/>
                </a:lnTo>
                <a:lnTo>
                  <a:pt x="481056" y="40906"/>
                </a:lnTo>
                <a:lnTo>
                  <a:pt x="437197" y="40906"/>
                </a:lnTo>
                <a:lnTo>
                  <a:pt x="437197" y="19558"/>
                </a:lnTo>
                <a:lnTo>
                  <a:pt x="480371" y="19558"/>
                </a:lnTo>
                <a:lnTo>
                  <a:pt x="477519" y="12814"/>
                </a:lnTo>
                <a:lnTo>
                  <a:pt x="474967" y="9334"/>
                </a:lnTo>
                <a:lnTo>
                  <a:pt x="471614" y="6565"/>
                </a:lnTo>
                <a:lnTo>
                  <a:pt x="468769" y="4178"/>
                </a:lnTo>
                <a:lnTo>
                  <a:pt x="465289" y="2476"/>
                </a:lnTo>
                <a:lnTo>
                  <a:pt x="457098" y="495"/>
                </a:lnTo>
                <a:lnTo>
                  <a:pt x="449986" y="0"/>
                </a:lnTo>
                <a:close/>
              </a:path>
              <a:path w="550545" h="93345">
                <a:moveTo>
                  <a:pt x="480371" y="19558"/>
                </a:moveTo>
                <a:lnTo>
                  <a:pt x="448017" y="19558"/>
                </a:lnTo>
                <a:lnTo>
                  <a:pt x="452119" y="20370"/>
                </a:lnTo>
                <a:lnTo>
                  <a:pt x="456742" y="23583"/>
                </a:lnTo>
                <a:lnTo>
                  <a:pt x="457898" y="26301"/>
                </a:lnTo>
                <a:lnTo>
                  <a:pt x="457898" y="34048"/>
                </a:lnTo>
                <a:lnTo>
                  <a:pt x="456717" y="36817"/>
                </a:lnTo>
                <a:lnTo>
                  <a:pt x="452018" y="40068"/>
                </a:lnTo>
                <a:lnTo>
                  <a:pt x="447865" y="40906"/>
                </a:lnTo>
                <a:lnTo>
                  <a:pt x="481056" y="40906"/>
                </a:lnTo>
                <a:lnTo>
                  <a:pt x="481797" y="36817"/>
                </a:lnTo>
                <a:lnTo>
                  <a:pt x="481901" y="25742"/>
                </a:lnTo>
                <a:lnTo>
                  <a:pt x="481037" y="21132"/>
                </a:lnTo>
                <a:lnTo>
                  <a:pt x="480371" y="19558"/>
                </a:lnTo>
                <a:close/>
              </a:path>
              <a:path w="550545" h="93345">
                <a:moveTo>
                  <a:pt x="519226" y="0"/>
                </a:moveTo>
                <a:lnTo>
                  <a:pt x="494461" y="0"/>
                </a:lnTo>
                <a:lnTo>
                  <a:pt x="494461" y="90805"/>
                </a:lnTo>
                <a:lnTo>
                  <a:pt x="549960" y="90805"/>
                </a:lnTo>
                <a:lnTo>
                  <a:pt x="549960" y="69608"/>
                </a:lnTo>
                <a:lnTo>
                  <a:pt x="519226" y="69608"/>
                </a:lnTo>
                <a:lnTo>
                  <a:pt x="519226" y="0"/>
                </a:lnTo>
                <a:close/>
              </a:path>
            </a:pathLst>
          </a:custGeom>
          <a:solidFill>
            <a:srgbClr val="465765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91" name="object 91"/>
          <p:cNvSpPr/>
          <p:nvPr/>
        </p:nvSpPr>
        <p:spPr>
          <a:xfrm>
            <a:off x="4455326" y="3405977"/>
            <a:ext cx="31115" cy="31115"/>
          </a:xfrm>
          <a:custGeom>
            <a:avLst/>
            <a:gdLst/>
            <a:ahLst/>
            <a:cxnLst/>
            <a:rect l="l" t="t" r="r" b="b"/>
            <a:pathLst>
              <a:path w="31114" h="31114">
                <a:moveTo>
                  <a:pt x="24015" y="0"/>
                </a:moveTo>
                <a:lnTo>
                  <a:pt x="6934" y="0"/>
                </a:lnTo>
                <a:lnTo>
                  <a:pt x="12" y="6921"/>
                </a:lnTo>
                <a:lnTo>
                  <a:pt x="0" y="24015"/>
                </a:lnTo>
                <a:lnTo>
                  <a:pt x="6934" y="30937"/>
                </a:lnTo>
                <a:lnTo>
                  <a:pt x="24015" y="30937"/>
                </a:lnTo>
                <a:lnTo>
                  <a:pt x="30937" y="24015"/>
                </a:lnTo>
                <a:lnTo>
                  <a:pt x="30949" y="6921"/>
                </a:lnTo>
                <a:lnTo>
                  <a:pt x="2401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92" name="object 92"/>
          <p:cNvSpPr/>
          <p:nvPr/>
        </p:nvSpPr>
        <p:spPr>
          <a:xfrm>
            <a:off x="4526866" y="3405977"/>
            <a:ext cx="31115" cy="31115"/>
          </a:xfrm>
          <a:custGeom>
            <a:avLst/>
            <a:gdLst/>
            <a:ahLst/>
            <a:cxnLst/>
            <a:rect l="l" t="t" r="r" b="b"/>
            <a:pathLst>
              <a:path w="31114" h="31114">
                <a:moveTo>
                  <a:pt x="24002" y="0"/>
                </a:moveTo>
                <a:lnTo>
                  <a:pt x="6921" y="0"/>
                </a:lnTo>
                <a:lnTo>
                  <a:pt x="12" y="6921"/>
                </a:lnTo>
                <a:lnTo>
                  <a:pt x="0" y="24015"/>
                </a:lnTo>
                <a:lnTo>
                  <a:pt x="6934" y="30937"/>
                </a:lnTo>
                <a:lnTo>
                  <a:pt x="24015" y="30937"/>
                </a:lnTo>
                <a:lnTo>
                  <a:pt x="30924" y="24015"/>
                </a:lnTo>
                <a:lnTo>
                  <a:pt x="30937" y="6921"/>
                </a:lnTo>
                <a:lnTo>
                  <a:pt x="2400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93" name="object 93"/>
          <p:cNvSpPr/>
          <p:nvPr/>
        </p:nvSpPr>
        <p:spPr>
          <a:xfrm>
            <a:off x="6513058" y="3421115"/>
            <a:ext cx="1081405" cy="1516380"/>
          </a:xfrm>
          <a:custGeom>
            <a:avLst/>
            <a:gdLst/>
            <a:ahLst/>
            <a:cxnLst/>
            <a:rect l="l" t="t" r="r" b="b"/>
            <a:pathLst>
              <a:path w="1081404" h="1516379">
                <a:moveTo>
                  <a:pt x="1080998" y="0"/>
                </a:moveTo>
                <a:lnTo>
                  <a:pt x="0" y="0"/>
                </a:lnTo>
                <a:lnTo>
                  <a:pt x="0" y="1515910"/>
                </a:lnTo>
                <a:lnTo>
                  <a:pt x="821982" y="1515910"/>
                </a:lnTo>
                <a:lnTo>
                  <a:pt x="1080998" y="1256893"/>
                </a:lnTo>
                <a:lnTo>
                  <a:pt x="1080998" y="0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94" name="object 94"/>
          <p:cNvSpPr/>
          <p:nvPr/>
        </p:nvSpPr>
        <p:spPr>
          <a:xfrm>
            <a:off x="6870369" y="3485972"/>
            <a:ext cx="723900" cy="259715"/>
          </a:xfrm>
          <a:custGeom>
            <a:avLst/>
            <a:gdLst/>
            <a:ahLst/>
            <a:cxnLst/>
            <a:rect l="l" t="t" r="r" b="b"/>
            <a:pathLst>
              <a:path w="723900" h="259714">
                <a:moveTo>
                  <a:pt x="0" y="0"/>
                </a:moveTo>
                <a:lnTo>
                  <a:pt x="0" y="259537"/>
                </a:lnTo>
                <a:lnTo>
                  <a:pt x="723684" y="259537"/>
                </a:lnTo>
                <a:lnTo>
                  <a:pt x="723684" y="0"/>
                </a:lnTo>
                <a:lnTo>
                  <a:pt x="0" y="0"/>
                </a:lnTo>
                <a:close/>
              </a:path>
            </a:pathLst>
          </a:custGeom>
          <a:solidFill>
            <a:srgbClr val="FEB993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95" name="object 95"/>
          <p:cNvSpPr/>
          <p:nvPr/>
        </p:nvSpPr>
        <p:spPr>
          <a:xfrm>
            <a:off x="6953846" y="3604005"/>
            <a:ext cx="528320" cy="99060"/>
          </a:xfrm>
          <a:custGeom>
            <a:avLst/>
            <a:gdLst/>
            <a:ahLst/>
            <a:cxnLst/>
            <a:rect l="l" t="t" r="r" b="b"/>
            <a:pathLst>
              <a:path w="528320" h="99060">
                <a:moveTo>
                  <a:pt x="74726" y="0"/>
                </a:moveTo>
                <a:lnTo>
                  <a:pt x="35217" y="0"/>
                </a:lnTo>
                <a:lnTo>
                  <a:pt x="0" y="98767"/>
                </a:lnTo>
                <a:lnTo>
                  <a:pt x="38125" y="98767"/>
                </a:lnTo>
                <a:lnTo>
                  <a:pt x="41160" y="86334"/>
                </a:lnTo>
                <a:lnTo>
                  <a:pt x="104922" y="86334"/>
                </a:lnTo>
                <a:lnTo>
                  <a:pt x="96709" y="62852"/>
                </a:lnTo>
                <a:lnTo>
                  <a:pt x="47078" y="62852"/>
                </a:lnTo>
                <a:lnTo>
                  <a:pt x="50114" y="51663"/>
                </a:lnTo>
                <a:lnTo>
                  <a:pt x="54165" y="29946"/>
                </a:lnTo>
                <a:lnTo>
                  <a:pt x="85200" y="29946"/>
                </a:lnTo>
                <a:lnTo>
                  <a:pt x="74726" y="0"/>
                </a:lnTo>
                <a:close/>
              </a:path>
              <a:path w="528320" h="99060">
                <a:moveTo>
                  <a:pt x="104922" y="86334"/>
                </a:moveTo>
                <a:lnTo>
                  <a:pt x="67932" y="86334"/>
                </a:lnTo>
                <a:lnTo>
                  <a:pt x="71094" y="98767"/>
                </a:lnTo>
                <a:lnTo>
                  <a:pt x="105930" y="98767"/>
                </a:lnTo>
                <a:lnTo>
                  <a:pt x="107025" y="92349"/>
                </a:lnTo>
                <a:lnTo>
                  <a:pt x="104922" y="86334"/>
                </a:lnTo>
                <a:close/>
              </a:path>
              <a:path w="528320" h="99060">
                <a:moveTo>
                  <a:pt x="159423" y="0"/>
                </a:moveTo>
                <a:lnTo>
                  <a:pt x="122783" y="0"/>
                </a:lnTo>
                <a:lnTo>
                  <a:pt x="107025" y="92349"/>
                </a:lnTo>
                <a:lnTo>
                  <a:pt x="109270" y="98767"/>
                </a:lnTo>
                <a:lnTo>
                  <a:pt x="140715" y="98767"/>
                </a:lnTo>
                <a:lnTo>
                  <a:pt x="145046" y="59626"/>
                </a:lnTo>
                <a:lnTo>
                  <a:pt x="145326" y="56629"/>
                </a:lnTo>
                <a:lnTo>
                  <a:pt x="146332" y="44450"/>
                </a:lnTo>
                <a:lnTo>
                  <a:pt x="146519" y="41617"/>
                </a:lnTo>
                <a:lnTo>
                  <a:pt x="170941" y="41617"/>
                </a:lnTo>
                <a:lnTo>
                  <a:pt x="169429" y="35217"/>
                </a:lnTo>
                <a:lnTo>
                  <a:pt x="167424" y="27851"/>
                </a:lnTo>
                <a:lnTo>
                  <a:pt x="166992" y="26327"/>
                </a:lnTo>
                <a:lnTo>
                  <a:pt x="166636" y="25184"/>
                </a:lnTo>
                <a:lnTo>
                  <a:pt x="159423" y="0"/>
                </a:lnTo>
                <a:close/>
              </a:path>
              <a:path w="528320" h="99060">
                <a:moveTo>
                  <a:pt x="170941" y="41617"/>
                </a:moveTo>
                <a:lnTo>
                  <a:pt x="146519" y="41617"/>
                </a:lnTo>
                <a:lnTo>
                  <a:pt x="146982" y="44691"/>
                </a:lnTo>
                <a:lnTo>
                  <a:pt x="150990" y="60782"/>
                </a:lnTo>
                <a:lnTo>
                  <a:pt x="162318" y="98767"/>
                </a:lnTo>
                <a:lnTo>
                  <a:pt x="183400" y="98767"/>
                </a:lnTo>
                <a:lnTo>
                  <a:pt x="195808" y="57188"/>
                </a:lnTo>
                <a:lnTo>
                  <a:pt x="196735" y="53797"/>
                </a:lnTo>
                <a:lnTo>
                  <a:pt x="196850" y="53301"/>
                </a:lnTo>
                <a:lnTo>
                  <a:pt x="172910" y="53301"/>
                </a:lnTo>
                <a:lnTo>
                  <a:pt x="172176" y="47967"/>
                </a:lnTo>
                <a:lnTo>
                  <a:pt x="171019" y="41948"/>
                </a:lnTo>
                <a:lnTo>
                  <a:pt x="170941" y="41617"/>
                </a:lnTo>
                <a:close/>
              </a:path>
              <a:path w="528320" h="99060">
                <a:moveTo>
                  <a:pt x="230742" y="41617"/>
                </a:moveTo>
                <a:lnTo>
                  <a:pt x="199199" y="41617"/>
                </a:lnTo>
                <a:lnTo>
                  <a:pt x="199625" y="47967"/>
                </a:lnTo>
                <a:lnTo>
                  <a:pt x="200672" y="59626"/>
                </a:lnTo>
                <a:lnTo>
                  <a:pt x="205003" y="98767"/>
                </a:lnTo>
                <a:lnTo>
                  <a:pt x="239788" y="98767"/>
                </a:lnTo>
                <a:lnTo>
                  <a:pt x="230742" y="41617"/>
                </a:lnTo>
                <a:close/>
              </a:path>
              <a:path w="528320" h="99060">
                <a:moveTo>
                  <a:pt x="85200" y="29946"/>
                </a:moveTo>
                <a:lnTo>
                  <a:pt x="54775" y="29946"/>
                </a:lnTo>
                <a:lnTo>
                  <a:pt x="54902" y="32638"/>
                </a:lnTo>
                <a:lnTo>
                  <a:pt x="61861" y="62852"/>
                </a:lnTo>
                <a:lnTo>
                  <a:pt x="96709" y="62852"/>
                </a:lnTo>
                <a:lnTo>
                  <a:pt x="85200" y="29946"/>
                </a:lnTo>
                <a:close/>
              </a:path>
              <a:path w="528320" h="99060">
                <a:moveTo>
                  <a:pt x="224154" y="0"/>
                </a:moveTo>
                <a:lnTo>
                  <a:pt x="187591" y="0"/>
                </a:lnTo>
                <a:lnTo>
                  <a:pt x="178449" y="29946"/>
                </a:lnTo>
                <a:lnTo>
                  <a:pt x="176999" y="35217"/>
                </a:lnTo>
                <a:lnTo>
                  <a:pt x="174836" y="44691"/>
                </a:lnTo>
                <a:lnTo>
                  <a:pt x="174028" y="49098"/>
                </a:lnTo>
                <a:lnTo>
                  <a:pt x="173507" y="53301"/>
                </a:lnTo>
                <a:lnTo>
                  <a:pt x="196850" y="53301"/>
                </a:lnTo>
                <a:lnTo>
                  <a:pt x="198208" y="47447"/>
                </a:lnTo>
                <a:lnTo>
                  <a:pt x="198793" y="44450"/>
                </a:lnTo>
                <a:lnTo>
                  <a:pt x="199199" y="41617"/>
                </a:lnTo>
                <a:lnTo>
                  <a:pt x="230742" y="41617"/>
                </a:lnTo>
                <a:lnTo>
                  <a:pt x="224154" y="0"/>
                </a:lnTo>
                <a:close/>
              </a:path>
              <a:path w="528320" h="99060">
                <a:moveTo>
                  <a:pt x="287477" y="0"/>
                </a:moveTo>
                <a:lnTo>
                  <a:pt x="249605" y="0"/>
                </a:lnTo>
                <a:lnTo>
                  <a:pt x="249605" y="98767"/>
                </a:lnTo>
                <a:lnTo>
                  <a:pt x="275716" y="98767"/>
                </a:lnTo>
                <a:lnTo>
                  <a:pt x="283403" y="98677"/>
                </a:lnTo>
                <a:lnTo>
                  <a:pt x="323520" y="88888"/>
                </a:lnTo>
                <a:lnTo>
                  <a:pt x="340227" y="68656"/>
                </a:lnTo>
                <a:lnTo>
                  <a:pt x="284835" y="68656"/>
                </a:lnTo>
                <a:lnTo>
                  <a:pt x="284835" y="30391"/>
                </a:lnTo>
                <a:lnTo>
                  <a:pt x="340304" y="30391"/>
                </a:lnTo>
                <a:lnTo>
                  <a:pt x="340112" y="29838"/>
                </a:lnTo>
                <a:lnTo>
                  <a:pt x="308178" y="2527"/>
                </a:lnTo>
                <a:lnTo>
                  <a:pt x="295262" y="495"/>
                </a:lnTo>
                <a:lnTo>
                  <a:pt x="287477" y="0"/>
                </a:lnTo>
                <a:close/>
              </a:path>
              <a:path w="528320" h="99060">
                <a:moveTo>
                  <a:pt x="418071" y="0"/>
                </a:moveTo>
                <a:lnTo>
                  <a:pt x="378561" y="0"/>
                </a:lnTo>
                <a:lnTo>
                  <a:pt x="343331" y="98767"/>
                </a:lnTo>
                <a:lnTo>
                  <a:pt x="381469" y="98767"/>
                </a:lnTo>
                <a:lnTo>
                  <a:pt x="384505" y="86334"/>
                </a:lnTo>
                <a:lnTo>
                  <a:pt x="448266" y="86334"/>
                </a:lnTo>
                <a:lnTo>
                  <a:pt x="440053" y="62852"/>
                </a:lnTo>
                <a:lnTo>
                  <a:pt x="390423" y="62852"/>
                </a:lnTo>
                <a:lnTo>
                  <a:pt x="393458" y="51663"/>
                </a:lnTo>
                <a:lnTo>
                  <a:pt x="397509" y="29946"/>
                </a:lnTo>
                <a:lnTo>
                  <a:pt x="428545" y="29946"/>
                </a:lnTo>
                <a:lnTo>
                  <a:pt x="418071" y="0"/>
                </a:lnTo>
                <a:close/>
              </a:path>
              <a:path w="528320" h="99060">
                <a:moveTo>
                  <a:pt x="448266" y="86334"/>
                </a:moveTo>
                <a:lnTo>
                  <a:pt x="411276" y="86334"/>
                </a:lnTo>
                <a:lnTo>
                  <a:pt x="414439" y="98767"/>
                </a:lnTo>
                <a:lnTo>
                  <a:pt x="452615" y="98767"/>
                </a:lnTo>
                <a:lnTo>
                  <a:pt x="448266" y="86334"/>
                </a:lnTo>
                <a:close/>
              </a:path>
              <a:path w="528320" h="99060">
                <a:moveTo>
                  <a:pt x="340304" y="30391"/>
                </a:moveTo>
                <a:lnTo>
                  <a:pt x="293674" y="30391"/>
                </a:lnTo>
                <a:lnTo>
                  <a:pt x="299084" y="31953"/>
                </a:lnTo>
                <a:lnTo>
                  <a:pt x="306133" y="38265"/>
                </a:lnTo>
                <a:lnTo>
                  <a:pt x="307705" y="42529"/>
                </a:lnTo>
                <a:lnTo>
                  <a:pt x="307791" y="56338"/>
                </a:lnTo>
                <a:lnTo>
                  <a:pt x="306057" y="60871"/>
                </a:lnTo>
                <a:lnTo>
                  <a:pt x="298691" y="67043"/>
                </a:lnTo>
                <a:lnTo>
                  <a:pt x="292849" y="68605"/>
                </a:lnTo>
                <a:lnTo>
                  <a:pt x="284835" y="68656"/>
                </a:lnTo>
                <a:lnTo>
                  <a:pt x="340227" y="68656"/>
                </a:lnTo>
                <a:lnTo>
                  <a:pt x="342250" y="62838"/>
                </a:lnTo>
                <a:lnTo>
                  <a:pt x="343528" y="56338"/>
                </a:lnTo>
                <a:lnTo>
                  <a:pt x="343954" y="49453"/>
                </a:lnTo>
                <a:lnTo>
                  <a:pt x="343527" y="42529"/>
                </a:lnTo>
                <a:lnTo>
                  <a:pt x="342247" y="35990"/>
                </a:lnTo>
                <a:lnTo>
                  <a:pt x="340304" y="30391"/>
                </a:lnTo>
                <a:close/>
              </a:path>
              <a:path w="528320" h="99060">
                <a:moveTo>
                  <a:pt x="428545" y="29946"/>
                </a:moveTo>
                <a:lnTo>
                  <a:pt x="398106" y="29946"/>
                </a:lnTo>
                <a:lnTo>
                  <a:pt x="398246" y="32638"/>
                </a:lnTo>
                <a:lnTo>
                  <a:pt x="405206" y="62852"/>
                </a:lnTo>
                <a:lnTo>
                  <a:pt x="440053" y="62852"/>
                </a:lnTo>
                <a:lnTo>
                  <a:pt x="428545" y="29946"/>
                </a:lnTo>
                <a:close/>
              </a:path>
              <a:path w="528320" h="99060">
                <a:moveTo>
                  <a:pt x="493610" y="0"/>
                </a:moveTo>
                <a:lnTo>
                  <a:pt x="458114" y="0"/>
                </a:lnTo>
                <a:lnTo>
                  <a:pt x="458114" y="98767"/>
                </a:lnTo>
                <a:lnTo>
                  <a:pt x="528154" y="98767"/>
                </a:lnTo>
                <a:lnTo>
                  <a:pt x="528154" y="66713"/>
                </a:lnTo>
                <a:lnTo>
                  <a:pt x="493610" y="66713"/>
                </a:lnTo>
                <a:lnTo>
                  <a:pt x="493610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96" name="object 96"/>
          <p:cNvSpPr/>
          <p:nvPr/>
        </p:nvSpPr>
        <p:spPr>
          <a:xfrm>
            <a:off x="6938188" y="4360888"/>
            <a:ext cx="477520" cy="0"/>
          </a:xfrm>
          <a:custGeom>
            <a:avLst/>
            <a:gdLst/>
            <a:ahLst/>
            <a:cxnLst/>
            <a:rect l="l" t="t" r="r" b="b"/>
            <a:pathLst>
              <a:path w="477520">
                <a:moveTo>
                  <a:pt x="0" y="0"/>
                </a:moveTo>
                <a:lnTo>
                  <a:pt x="476897" y="0"/>
                </a:lnTo>
              </a:path>
            </a:pathLst>
          </a:custGeom>
          <a:ln w="16306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97" name="object 97"/>
          <p:cNvSpPr/>
          <p:nvPr/>
        </p:nvSpPr>
        <p:spPr>
          <a:xfrm>
            <a:off x="6784214" y="4264420"/>
            <a:ext cx="100965" cy="100965"/>
          </a:xfrm>
          <a:custGeom>
            <a:avLst/>
            <a:gdLst/>
            <a:ahLst/>
            <a:cxnLst/>
            <a:rect l="l" t="t" r="r" b="b"/>
            <a:pathLst>
              <a:path w="100965" h="100964">
                <a:moveTo>
                  <a:pt x="0" y="100812"/>
                </a:moveTo>
                <a:lnTo>
                  <a:pt x="100812" y="100812"/>
                </a:lnTo>
                <a:lnTo>
                  <a:pt x="100812" y="0"/>
                </a:lnTo>
                <a:lnTo>
                  <a:pt x="0" y="0"/>
                </a:lnTo>
                <a:lnTo>
                  <a:pt x="0" y="100812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98" name="object 98"/>
          <p:cNvSpPr/>
          <p:nvPr/>
        </p:nvSpPr>
        <p:spPr>
          <a:xfrm>
            <a:off x="6784214" y="4115944"/>
            <a:ext cx="100965" cy="100965"/>
          </a:xfrm>
          <a:custGeom>
            <a:avLst/>
            <a:gdLst/>
            <a:ahLst/>
            <a:cxnLst/>
            <a:rect l="l" t="t" r="r" b="b"/>
            <a:pathLst>
              <a:path w="100965" h="100964">
                <a:moveTo>
                  <a:pt x="0" y="100812"/>
                </a:moveTo>
                <a:lnTo>
                  <a:pt x="100812" y="100812"/>
                </a:lnTo>
                <a:lnTo>
                  <a:pt x="100812" y="0"/>
                </a:lnTo>
                <a:lnTo>
                  <a:pt x="0" y="0"/>
                </a:lnTo>
                <a:lnTo>
                  <a:pt x="0" y="100812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99" name="object 99"/>
          <p:cNvSpPr/>
          <p:nvPr/>
        </p:nvSpPr>
        <p:spPr>
          <a:xfrm>
            <a:off x="6784214" y="3967470"/>
            <a:ext cx="100965" cy="100965"/>
          </a:xfrm>
          <a:custGeom>
            <a:avLst/>
            <a:gdLst/>
            <a:ahLst/>
            <a:cxnLst/>
            <a:rect l="l" t="t" r="r" b="b"/>
            <a:pathLst>
              <a:path w="100965" h="100964">
                <a:moveTo>
                  <a:pt x="0" y="100812"/>
                </a:moveTo>
                <a:lnTo>
                  <a:pt x="100812" y="100812"/>
                </a:lnTo>
                <a:lnTo>
                  <a:pt x="100812" y="0"/>
                </a:lnTo>
                <a:lnTo>
                  <a:pt x="0" y="0"/>
                </a:lnTo>
                <a:lnTo>
                  <a:pt x="0" y="100812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00" name="object 100"/>
          <p:cNvSpPr/>
          <p:nvPr/>
        </p:nvSpPr>
        <p:spPr>
          <a:xfrm>
            <a:off x="6784213" y="3818980"/>
            <a:ext cx="100812" cy="10082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01" name="object 101"/>
          <p:cNvSpPr/>
          <p:nvPr/>
        </p:nvSpPr>
        <p:spPr>
          <a:xfrm>
            <a:off x="6798883" y="3987622"/>
            <a:ext cx="73660" cy="60960"/>
          </a:xfrm>
          <a:custGeom>
            <a:avLst/>
            <a:gdLst/>
            <a:ahLst/>
            <a:cxnLst/>
            <a:rect l="l" t="t" r="r" b="b"/>
            <a:pathLst>
              <a:path w="73659" h="60960">
                <a:moveTo>
                  <a:pt x="12826" y="23825"/>
                </a:moveTo>
                <a:lnTo>
                  <a:pt x="0" y="36664"/>
                </a:lnTo>
                <a:lnTo>
                  <a:pt x="23825" y="60490"/>
                </a:lnTo>
                <a:lnTo>
                  <a:pt x="50476" y="34823"/>
                </a:lnTo>
                <a:lnTo>
                  <a:pt x="23825" y="34823"/>
                </a:lnTo>
                <a:lnTo>
                  <a:pt x="12826" y="23825"/>
                </a:lnTo>
                <a:close/>
              </a:path>
              <a:path w="73659" h="60960">
                <a:moveTo>
                  <a:pt x="60490" y="0"/>
                </a:moveTo>
                <a:lnTo>
                  <a:pt x="23825" y="34823"/>
                </a:lnTo>
                <a:lnTo>
                  <a:pt x="50476" y="34823"/>
                </a:lnTo>
                <a:lnTo>
                  <a:pt x="73317" y="12827"/>
                </a:lnTo>
                <a:lnTo>
                  <a:pt x="60490" y="0"/>
                </a:lnTo>
                <a:close/>
              </a:path>
            </a:pathLst>
          </a:custGeom>
          <a:solidFill>
            <a:srgbClr val="40596B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02" name="object 102"/>
          <p:cNvSpPr/>
          <p:nvPr/>
        </p:nvSpPr>
        <p:spPr>
          <a:xfrm>
            <a:off x="6798883" y="4127055"/>
            <a:ext cx="73660" cy="60960"/>
          </a:xfrm>
          <a:custGeom>
            <a:avLst/>
            <a:gdLst/>
            <a:ahLst/>
            <a:cxnLst/>
            <a:rect l="l" t="t" r="r" b="b"/>
            <a:pathLst>
              <a:path w="73659" h="60960">
                <a:moveTo>
                  <a:pt x="12826" y="23837"/>
                </a:moveTo>
                <a:lnTo>
                  <a:pt x="0" y="36664"/>
                </a:lnTo>
                <a:lnTo>
                  <a:pt x="23825" y="60490"/>
                </a:lnTo>
                <a:lnTo>
                  <a:pt x="50470" y="34836"/>
                </a:lnTo>
                <a:lnTo>
                  <a:pt x="23825" y="34836"/>
                </a:lnTo>
                <a:lnTo>
                  <a:pt x="12826" y="23837"/>
                </a:lnTo>
                <a:close/>
              </a:path>
              <a:path w="73659" h="60960">
                <a:moveTo>
                  <a:pt x="60490" y="0"/>
                </a:moveTo>
                <a:lnTo>
                  <a:pt x="23825" y="34836"/>
                </a:lnTo>
                <a:lnTo>
                  <a:pt x="50470" y="34836"/>
                </a:lnTo>
                <a:lnTo>
                  <a:pt x="73317" y="12839"/>
                </a:lnTo>
                <a:lnTo>
                  <a:pt x="60490" y="0"/>
                </a:lnTo>
                <a:close/>
              </a:path>
            </a:pathLst>
          </a:custGeom>
          <a:solidFill>
            <a:srgbClr val="40596B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03" name="object 103"/>
          <p:cNvSpPr/>
          <p:nvPr/>
        </p:nvSpPr>
        <p:spPr>
          <a:xfrm>
            <a:off x="6798883" y="4278162"/>
            <a:ext cx="73660" cy="60960"/>
          </a:xfrm>
          <a:custGeom>
            <a:avLst/>
            <a:gdLst/>
            <a:ahLst/>
            <a:cxnLst/>
            <a:rect l="l" t="t" r="r" b="b"/>
            <a:pathLst>
              <a:path w="73659" h="60960">
                <a:moveTo>
                  <a:pt x="12826" y="23825"/>
                </a:moveTo>
                <a:lnTo>
                  <a:pt x="0" y="36664"/>
                </a:lnTo>
                <a:lnTo>
                  <a:pt x="23825" y="60490"/>
                </a:lnTo>
                <a:lnTo>
                  <a:pt x="50463" y="34836"/>
                </a:lnTo>
                <a:lnTo>
                  <a:pt x="23825" y="34836"/>
                </a:lnTo>
                <a:lnTo>
                  <a:pt x="12826" y="23825"/>
                </a:lnTo>
                <a:close/>
              </a:path>
              <a:path w="73659" h="60960">
                <a:moveTo>
                  <a:pt x="60490" y="0"/>
                </a:moveTo>
                <a:lnTo>
                  <a:pt x="23825" y="34836"/>
                </a:lnTo>
                <a:lnTo>
                  <a:pt x="50463" y="34836"/>
                </a:lnTo>
                <a:lnTo>
                  <a:pt x="73317" y="12826"/>
                </a:lnTo>
                <a:lnTo>
                  <a:pt x="60490" y="0"/>
                </a:lnTo>
                <a:close/>
              </a:path>
            </a:pathLst>
          </a:custGeom>
          <a:solidFill>
            <a:srgbClr val="40596B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04" name="object 104"/>
          <p:cNvSpPr/>
          <p:nvPr/>
        </p:nvSpPr>
        <p:spPr>
          <a:xfrm>
            <a:off x="6938188" y="4012425"/>
            <a:ext cx="477520" cy="0"/>
          </a:xfrm>
          <a:custGeom>
            <a:avLst/>
            <a:gdLst/>
            <a:ahLst/>
            <a:cxnLst/>
            <a:rect l="l" t="t" r="r" b="b"/>
            <a:pathLst>
              <a:path w="477520">
                <a:moveTo>
                  <a:pt x="0" y="0"/>
                </a:moveTo>
                <a:lnTo>
                  <a:pt x="476897" y="0"/>
                </a:lnTo>
              </a:path>
            </a:pathLst>
          </a:custGeom>
          <a:ln w="16306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05" name="object 105"/>
          <p:cNvSpPr/>
          <p:nvPr/>
        </p:nvSpPr>
        <p:spPr>
          <a:xfrm>
            <a:off x="6938188" y="4069829"/>
            <a:ext cx="477520" cy="0"/>
          </a:xfrm>
          <a:custGeom>
            <a:avLst/>
            <a:gdLst/>
            <a:ahLst/>
            <a:cxnLst/>
            <a:rect l="l" t="t" r="r" b="b"/>
            <a:pathLst>
              <a:path w="477520">
                <a:moveTo>
                  <a:pt x="0" y="0"/>
                </a:moveTo>
                <a:lnTo>
                  <a:pt x="476897" y="0"/>
                </a:lnTo>
              </a:path>
            </a:pathLst>
          </a:custGeom>
          <a:ln w="16306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06" name="object 106"/>
          <p:cNvSpPr/>
          <p:nvPr/>
        </p:nvSpPr>
        <p:spPr>
          <a:xfrm>
            <a:off x="6938188" y="4127238"/>
            <a:ext cx="477520" cy="0"/>
          </a:xfrm>
          <a:custGeom>
            <a:avLst/>
            <a:gdLst/>
            <a:ahLst/>
            <a:cxnLst/>
            <a:rect l="l" t="t" r="r" b="b"/>
            <a:pathLst>
              <a:path w="477520">
                <a:moveTo>
                  <a:pt x="0" y="0"/>
                </a:moveTo>
                <a:lnTo>
                  <a:pt x="476897" y="0"/>
                </a:lnTo>
              </a:path>
            </a:pathLst>
          </a:custGeom>
          <a:ln w="16294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07" name="object 107"/>
          <p:cNvSpPr/>
          <p:nvPr/>
        </p:nvSpPr>
        <p:spPr>
          <a:xfrm>
            <a:off x="6938188" y="4184642"/>
            <a:ext cx="477520" cy="0"/>
          </a:xfrm>
          <a:custGeom>
            <a:avLst/>
            <a:gdLst/>
            <a:ahLst/>
            <a:cxnLst/>
            <a:rect l="l" t="t" r="r" b="b"/>
            <a:pathLst>
              <a:path w="477520">
                <a:moveTo>
                  <a:pt x="0" y="0"/>
                </a:moveTo>
                <a:lnTo>
                  <a:pt x="476897" y="0"/>
                </a:lnTo>
              </a:path>
            </a:pathLst>
          </a:custGeom>
          <a:ln w="16294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08" name="object 108"/>
          <p:cNvSpPr/>
          <p:nvPr/>
        </p:nvSpPr>
        <p:spPr>
          <a:xfrm>
            <a:off x="6938188" y="4246073"/>
            <a:ext cx="477520" cy="0"/>
          </a:xfrm>
          <a:custGeom>
            <a:avLst/>
            <a:gdLst/>
            <a:ahLst/>
            <a:cxnLst/>
            <a:rect l="l" t="t" r="r" b="b"/>
            <a:pathLst>
              <a:path w="477520">
                <a:moveTo>
                  <a:pt x="0" y="0"/>
                </a:moveTo>
                <a:lnTo>
                  <a:pt x="476897" y="0"/>
                </a:lnTo>
              </a:path>
            </a:pathLst>
          </a:custGeom>
          <a:ln w="16294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09" name="object 109"/>
          <p:cNvSpPr/>
          <p:nvPr/>
        </p:nvSpPr>
        <p:spPr>
          <a:xfrm>
            <a:off x="6938188" y="4303483"/>
            <a:ext cx="477520" cy="0"/>
          </a:xfrm>
          <a:custGeom>
            <a:avLst/>
            <a:gdLst/>
            <a:ahLst/>
            <a:cxnLst/>
            <a:rect l="l" t="t" r="r" b="b"/>
            <a:pathLst>
              <a:path w="477520">
                <a:moveTo>
                  <a:pt x="0" y="0"/>
                </a:moveTo>
                <a:lnTo>
                  <a:pt x="476897" y="0"/>
                </a:lnTo>
              </a:path>
            </a:pathLst>
          </a:custGeom>
          <a:ln w="16306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0" name="object 110"/>
          <p:cNvSpPr/>
          <p:nvPr/>
        </p:nvSpPr>
        <p:spPr>
          <a:xfrm>
            <a:off x="6938188" y="3827132"/>
            <a:ext cx="477520" cy="0"/>
          </a:xfrm>
          <a:custGeom>
            <a:avLst/>
            <a:gdLst/>
            <a:ahLst/>
            <a:cxnLst/>
            <a:rect l="l" t="t" r="r" b="b"/>
            <a:pathLst>
              <a:path w="477520">
                <a:moveTo>
                  <a:pt x="0" y="0"/>
                </a:moveTo>
                <a:lnTo>
                  <a:pt x="476897" y="0"/>
                </a:lnTo>
              </a:path>
            </a:pathLst>
          </a:custGeom>
          <a:ln w="16306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1" name="object 111"/>
          <p:cNvSpPr/>
          <p:nvPr/>
        </p:nvSpPr>
        <p:spPr>
          <a:xfrm>
            <a:off x="6938188" y="3884536"/>
            <a:ext cx="477520" cy="0"/>
          </a:xfrm>
          <a:custGeom>
            <a:avLst/>
            <a:gdLst/>
            <a:ahLst/>
            <a:cxnLst/>
            <a:rect l="l" t="t" r="r" b="b"/>
            <a:pathLst>
              <a:path w="477520">
                <a:moveTo>
                  <a:pt x="0" y="0"/>
                </a:moveTo>
                <a:lnTo>
                  <a:pt x="476897" y="0"/>
                </a:lnTo>
              </a:path>
            </a:pathLst>
          </a:custGeom>
          <a:ln w="16306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2" name="object 112"/>
          <p:cNvSpPr/>
          <p:nvPr/>
        </p:nvSpPr>
        <p:spPr>
          <a:xfrm>
            <a:off x="6938188" y="3941946"/>
            <a:ext cx="477520" cy="0"/>
          </a:xfrm>
          <a:custGeom>
            <a:avLst/>
            <a:gdLst/>
            <a:ahLst/>
            <a:cxnLst/>
            <a:rect l="l" t="t" r="r" b="b"/>
            <a:pathLst>
              <a:path w="477520">
                <a:moveTo>
                  <a:pt x="0" y="0"/>
                </a:moveTo>
                <a:lnTo>
                  <a:pt x="476897" y="0"/>
                </a:lnTo>
              </a:path>
            </a:pathLst>
          </a:custGeom>
          <a:ln w="16294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3" name="object 113"/>
          <p:cNvSpPr/>
          <p:nvPr/>
        </p:nvSpPr>
        <p:spPr>
          <a:xfrm>
            <a:off x="6938188" y="4539621"/>
            <a:ext cx="477520" cy="0"/>
          </a:xfrm>
          <a:custGeom>
            <a:avLst/>
            <a:gdLst/>
            <a:ahLst/>
            <a:cxnLst/>
            <a:rect l="l" t="t" r="r" b="b"/>
            <a:pathLst>
              <a:path w="477520">
                <a:moveTo>
                  <a:pt x="0" y="0"/>
                </a:moveTo>
                <a:lnTo>
                  <a:pt x="476897" y="0"/>
                </a:lnTo>
              </a:path>
            </a:pathLst>
          </a:custGeom>
          <a:ln w="16294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4" name="object 114"/>
          <p:cNvSpPr/>
          <p:nvPr/>
        </p:nvSpPr>
        <p:spPr>
          <a:xfrm>
            <a:off x="6784213" y="4443147"/>
            <a:ext cx="100812" cy="10082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5" name="object 115"/>
          <p:cNvSpPr/>
          <p:nvPr/>
        </p:nvSpPr>
        <p:spPr>
          <a:xfrm>
            <a:off x="6938188" y="4424807"/>
            <a:ext cx="477520" cy="0"/>
          </a:xfrm>
          <a:custGeom>
            <a:avLst/>
            <a:gdLst/>
            <a:ahLst/>
            <a:cxnLst/>
            <a:rect l="l" t="t" r="r" b="b"/>
            <a:pathLst>
              <a:path w="477520">
                <a:moveTo>
                  <a:pt x="0" y="0"/>
                </a:moveTo>
                <a:lnTo>
                  <a:pt x="476897" y="0"/>
                </a:lnTo>
              </a:path>
            </a:pathLst>
          </a:custGeom>
          <a:ln w="16306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6" name="object 116"/>
          <p:cNvSpPr/>
          <p:nvPr/>
        </p:nvSpPr>
        <p:spPr>
          <a:xfrm>
            <a:off x="6938188" y="4482211"/>
            <a:ext cx="477520" cy="0"/>
          </a:xfrm>
          <a:custGeom>
            <a:avLst/>
            <a:gdLst/>
            <a:ahLst/>
            <a:cxnLst/>
            <a:rect l="l" t="t" r="r" b="b"/>
            <a:pathLst>
              <a:path w="477520">
                <a:moveTo>
                  <a:pt x="0" y="0"/>
                </a:moveTo>
                <a:lnTo>
                  <a:pt x="476897" y="0"/>
                </a:lnTo>
              </a:path>
            </a:pathLst>
          </a:custGeom>
          <a:ln w="16306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7" name="object 117"/>
          <p:cNvSpPr/>
          <p:nvPr/>
        </p:nvSpPr>
        <p:spPr>
          <a:xfrm>
            <a:off x="7309715" y="4665293"/>
            <a:ext cx="284480" cy="271780"/>
          </a:xfrm>
          <a:custGeom>
            <a:avLst/>
            <a:gdLst/>
            <a:ahLst/>
            <a:cxnLst/>
            <a:rect l="l" t="t" r="r" b="b"/>
            <a:pathLst>
              <a:path w="284479" h="271779">
                <a:moveTo>
                  <a:pt x="0" y="0"/>
                </a:moveTo>
                <a:lnTo>
                  <a:pt x="21234" y="271729"/>
                </a:lnTo>
                <a:lnTo>
                  <a:pt x="284340" y="12712"/>
                </a:lnTo>
                <a:lnTo>
                  <a:pt x="0" y="0"/>
                </a:lnTo>
                <a:close/>
              </a:path>
            </a:pathLst>
          </a:custGeom>
          <a:solidFill>
            <a:srgbClr val="FEB993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8" name="object 118"/>
          <p:cNvSpPr/>
          <p:nvPr/>
        </p:nvSpPr>
        <p:spPr>
          <a:xfrm>
            <a:off x="6374765" y="4561979"/>
            <a:ext cx="646430" cy="590550"/>
          </a:xfrm>
          <a:custGeom>
            <a:avLst/>
            <a:gdLst/>
            <a:ahLst/>
            <a:cxnLst/>
            <a:rect l="l" t="t" r="r" b="b"/>
            <a:pathLst>
              <a:path w="646429" h="590550">
                <a:moveTo>
                  <a:pt x="489115" y="0"/>
                </a:moveTo>
                <a:lnTo>
                  <a:pt x="76669" y="0"/>
                </a:lnTo>
                <a:lnTo>
                  <a:pt x="43144" y="7006"/>
                </a:lnTo>
                <a:lnTo>
                  <a:pt x="17513" y="26084"/>
                </a:lnTo>
                <a:lnTo>
                  <a:pt x="2292" y="54322"/>
                </a:lnTo>
                <a:lnTo>
                  <a:pt x="0" y="88811"/>
                </a:lnTo>
                <a:lnTo>
                  <a:pt x="56324" y="501256"/>
                </a:lnTo>
                <a:lnTo>
                  <a:pt x="68044" y="535737"/>
                </a:lnTo>
                <a:lnTo>
                  <a:pt x="90978" y="563972"/>
                </a:lnTo>
                <a:lnTo>
                  <a:pt x="121820" y="583048"/>
                </a:lnTo>
                <a:lnTo>
                  <a:pt x="157264" y="590054"/>
                </a:lnTo>
                <a:lnTo>
                  <a:pt x="569709" y="590054"/>
                </a:lnTo>
                <a:lnTo>
                  <a:pt x="603232" y="583048"/>
                </a:lnTo>
                <a:lnTo>
                  <a:pt x="628861" y="563972"/>
                </a:lnTo>
                <a:lnTo>
                  <a:pt x="644081" y="535737"/>
                </a:lnTo>
                <a:lnTo>
                  <a:pt x="646379" y="501256"/>
                </a:lnTo>
                <a:lnTo>
                  <a:pt x="590054" y="88811"/>
                </a:lnTo>
                <a:lnTo>
                  <a:pt x="578333" y="54322"/>
                </a:lnTo>
                <a:lnTo>
                  <a:pt x="555396" y="26084"/>
                </a:lnTo>
                <a:lnTo>
                  <a:pt x="524553" y="7006"/>
                </a:lnTo>
                <a:lnTo>
                  <a:pt x="4891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9" name="object 119"/>
          <p:cNvSpPr/>
          <p:nvPr/>
        </p:nvSpPr>
        <p:spPr>
          <a:xfrm>
            <a:off x="6394373" y="4531474"/>
            <a:ext cx="646430" cy="590550"/>
          </a:xfrm>
          <a:custGeom>
            <a:avLst/>
            <a:gdLst/>
            <a:ahLst/>
            <a:cxnLst/>
            <a:rect l="l" t="t" r="r" b="b"/>
            <a:pathLst>
              <a:path w="646429" h="590550">
                <a:moveTo>
                  <a:pt x="489127" y="0"/>
                </a:moveTo>
                <a:lnTo>
                  <a:pt x="76682" y="0"/>
                </a:lnTo>
                <a:lnTo>
                  <a:pt x="43151" y="7006"/>
                </a:lnTo>
                <a:lnTo>
                  <a:pt x="17519" y="26082"/>
                </a:lnTo>
                <a:lnTo>
                  <a:pt x="2298" y="54317"/>
                </a:lnTo>
                <a:lnTo>
                  <a:pt x="0" y="88798"/>
                </a:lnTo>
                <a:lnTo>
                  <a:pt x="56337" y="501243"/>
                </a:lnTo>
                <a:lnTo>
                  <a:pt x="68051" y="535724"/>
                </a:lnTo>
                <a:lnTo>
                  <a:pt x="90984" y="563959"/>
                </a:lnTo>
                <a:lnTo>
                  <a:pt x="121825" y="583035"/>
                </a:lnTo>
                <a:lnTo>
                  <a:pt x="157264" y="590041"/>
                </a:lnTo>
                <a:lnTo>
                  <a:pt x="569709" y="590041"/>
                </a:lnTo>
                <a:lnTo>
                  <a:pt x="603240" y="583035"/>
                </a:lnTo>
                <a:lnTo>
                  <a:pt x="628872" y="563959"/>
                </a:lnTo>
                <a:lnTo>
                  <a:pt x="644093" y="535724"/>
                </a:lnTo>
                <a:lnTo>
                  <a:pt x="646391" y="501243"/>
                </a:lnTo>
                <a:lnTo>
                  <a:pt x="590054" y="88798"/>
                </a:lnTo>
                <a:lnTo>
                  <a:pt x="578340" y="54317"/>
                </a:lnTo>
                <a:lnTo>
                  <a:pt x="555407" y="26082"/>
                </a:lnTo>
                <a:lnTo>
                  <a:pt x="524566" y="7006"/>
                </a:lnTo>
                <a:lnTo>
                  <a:pt x="489127" y="0"/>
                </a:lnTo>
                <a:close/>
              </a:path>
            </a:pathLst>
          </a:custGeom>
          <a:solidFill>
            <a:srgbClr val="ED704B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0" name="object 120"/>
          <p:cNvSpPr/>
          <p:nvPr/>
        </p:nvSpPr>
        <p:spPr>
          <a:xfrm>
            <a:off x="6472861" y="4662717"/>
            <a:ext cx="520065" cy="360680"/>
          </a:xfrm>
          <a:custGeom>
            <a:avLst/>
            <a:gdLst/>
            <a:ahLst/>
            <a:cxnLst/>
            <a:rect l="l" t="t" r="r" b="b"/>
            <a:pathLst>
              <a:path w="520065" h="360679">
                <a:moveTo>
                  <a:pt x="114401" y="0"/>
                </a:moveTo>
                <a:lnTo>
                  <a:pt x="49517" y="0"/>
                </a:lnTo>
                <a:lnTo>
                  <a:pt x="50419" y="36499"/>
                </a:lnTo>
                <a:lnTo>
                  <a:pt x="76403" y="36499"/>
                </a:lnTo>
                <a:lnTo>
                  <a:pt x="96875" y="171119"/>
                </a:lnTo>
                <a:lnTo>
                  <a:pt x="140906" y="171119"/>
                </a:lnTo>
                <a:lnTo>
                  <a:pt x="114401" y="0"/>
                </a:lnTo>
                <a:close/>
              </a:path>
              <a:path w="520065" h="360679">
                <a:moveTo>
                  <a:pt x="262039" y="0"/>
                </a:moveTo>
                <a:lnTo>
                  <a:pt x="197142" y="0"/>
                </a:lnTo>
                <a:lnTo>
                  <a:pt x="198056" y="36499"/>
                </a:lnTo>
                <a:lnTo>
                  <a:pt x="224040" y="36499"/>
                </a:lnTo>
                <a:lnTo>
                  <a:pt x="244513" y="171119"/>
                </a:lnTo>
                <a:lnTo>
                  <a:pt x="288544" y="171119"/>
                </a:lnTo>
                <a:lnTo>
                  <a:pt x="262039" y="0"/>
                </a:lnTo>
                <a:close/>
              </a:path>
              <a:path w="520065" h="360679">
                <a:moveTo>
                  <a:pt x="347649" y="119913"/>
                </a:moveTo>
                <a:lnTo>
                  <a:pt x="352956" y="160887"/>
                </a:lnTo>
                <a:lnTo>
                  <a:pt x="395876" y="174507"/>
                </a:lnTo>
                <a:lnTo>
                  <a:pt x="413359" y="175717"/>
                </a:lnTo>
                <a:lnTo>
                  <a:pt x="428105" y="174574"/>
                </a:lnTo>
                <a:lnTo>
                  <a:pt x="463892" y="147544"/>
                </a:lnTo>
                <a:lnTo>
                  <a:pt x="465538" y="139941"/>
                </a:lnTo>
                <a:lnTo>
                  <a:pt x="392595" y="139941"/>
                </a:lnTo>
                <a:lnTo>
                  <a:pt x="384746" y="138328"/>
                </a:lnTo>
                <a:lnTo>
                  <a:pt x="376326" y="135102"/>
                </a:lnTo>
                <a:lnTo>
                  <a:pt x="369825" y="132338"/>
                </a:lnTo>
                <a:lnTo>
                  <a:pt x="362878" y="128884"/>
                </a:lnTo>
                <a:lnTo>
                  <a:pt x="355486" y="124742"/>
                </a:lnTo>
                <a:lnTo>
                  <a:pt x="347649" y="119913"/>
                </a:lnTo>
                <a:close/>
              </a:path>
              <a:path w="520065" h="360679">
                <a:moveTo>
                  <a:pt x="447061" y="81445"/>
                </a:moveTo>
                <a:lnTo>
                  <a:pt x="375742" y="81445"/>
                </a:lnTo>
                <a:lnTo>
                  <a:pt x="383864" y="81914"/>
                </a:lnTo>
                <a:lnTo>
                  <a:pt x="391369" y="83326"/>
                </a:lnTo>
                <a:lnTo>
                  <a:pt x="420573" y="109766"/>
                </a:lnTo>
                <a:lnTo>
                  <a:pt x="423519" y="119189"/>
                </a:lnTo>
                <a:lnTo>
                  <a:pt x="423164" y="126568"/>
                </a:lnTo>
                <a:lnTo>
                  <a:pt x="415810" y="137287"/>
                </a:lnTo>
                <a:lnTo>
                  <a:pt x="409257" y="139941"/>
                </a:lnTo>
                <a:lnTo>
                  <a:pt x="465538" y="139941"/>
                </a:lnTo>
                <a:lnTo>
                  <a:pt x="466344" y="136218"/>
                </a:lnTo>
                <a:lnTo>
                  <a:pt x="465947" y="123451"/>
                </a:lnTo>
                <a:lnTo>
                  <a:pt x="462699" y="109245"/>
                </a:lnTo>
                <a:lnTo>
                  <a:pt x="458406" y="98295"/>
                </a:lnTo>
                <a:lnTo>
                  <a:pt x="452729" y="88457"/>
                </a:lnTo>
                <a:lnTo>
                  <a:pt x="447061" y="81445"/>
                </a:lnTo>
                <a:close/>
              </a:path>
              <a:path w="520065" h="360679">
                <a:moveTo>
                  <a:pt x="434086" y="0"/>
                </a:moveTo>
                <a:lnTo>
                  <a:pt x="341274" y="0"/>
                </a:lnTo>
                <a:lnTo>
                  <a:pt x="345795" y="87972"/>
                </a:lnTo>
                <a:lnTo>
                  <a:pt x="350570" y="85839"/>
                </a:lnTo>
                <a:lnTo>
                  <a:pt x="355422" y="84226"/>
                </a:lnTo>
                <a:lnTo>
                  <a:pt x="360425" y="83096"/>
                </a:lnTo>
                <a:lnTo>
                  <a:pt x="365442" y="82016"/>
                </a:lnTo>
                <a:lnTo>
                  <a:pt x="370547" y="81445"/>
                </a:lnTo>
                <a:lnTo>
                  <a:pt x="447061" y="81445"/>
                </a:lnTo>
                <a:lnTo>
                  <a:pt x="445671" y="79725"/>
                </a:lnTo>
                <a:lnTo>
                  <a:pt x="437235" y="72097"/>
                </a:lnTo>
                <a:lnTo>
                  <a:pt x="427813" y="65935"/>
                </a:lnTo>
                <a:lnTo>
                  <a:pt x="417858" y="61529"/>
                </a:lnTo>
                <a:lnTo>
                  <a:pt x="412330" y="60134"/>
                </a:lnTo>
                <a:lnTo>
                  <a:pt x="379666" y="60134"/>
                </a:lnTo>
                <a:lnTo>
                  <a:pt x="378333" y="35763"/>
                </a:lnTo>
                <a:lnTo>
                  <a:pt x="438302" y="35763"/>
                </a:lnTo>
                <a:lnTo>
                  <a:pt x="434086" y="0"/>
                </a:lnTo>
                <a:close/>
              </a:path>
              <a:path w="520065" h="360679">
                <a:moveTo>
                  <a:pt x="396367" y="58000"/>
                </a:moveTo>
                <a:lnTo>
                  <a:pt x="393865" y="58000"/>
                </a:lnTo>
                <a:lnTo>
                  <a:pt x="391223" y="58166"/>
                </a:lnTo>
                <a:lnTo>
                  <a:pt x="385762" y="58889"/>
                </a:lnTo>
                <a:lnTo>
                  <a:pt x="382828" y="59410"/>
                </a:lnTo>
                <a:lnTo>
                  <a:pt x="379666" y="60134"/>
                </a:lnTo>
                <a:lnTo>
                  <a:pt x="412330" y="60134"/>
                </a:lnTo>
                <a:lnTo>
                  <a:pt x="407374" y="58883"/>
                </a:lnTo>
                <a:lnTo>
                  <a:pt x="396367" y="58000"/>
                </a:lnTo>
                <a:close/>
              </a:path>
              <a:path w="520065" h="360679">
                <a:moveTo>
                  <a:pt x="46481" y="183222"/>
                </a:moveTo>
                <a:lnTo>
                  <a:pt x="0" y="183222"/>
                </a:lnTo>
                <a:lnTo>
                  <a:pt x="26784" y="356044"/>
                </a:lnTo>
                <a:lnTo>
                  <a:pt x="73151" y="356044"/>
                </a:lnTo>
                <a:lnTo>
                  <a:pt x="62191" y="285470"/>
                </a:lnTo>
                <a:lnTo>
                  <a:pt x="169047" y="285470"/>
                </a:lnTo>
                <a:lnTo>
                  <a:pt x="163566" y="249936"/>
                </a:lnTo>
                <a:lnTo>
                  <a:pt x="56603" y="249936"/>
                </a:lnTo>
                <a:lnTo>
                  <a:pt x="46481" y="183222"/>
                </a:lnTo>
                <a:close/>
              </a:path>
              <a:path w="520065" h="360679">
                <a:moveTo>
                  <a:pt x="169047" y="285470"/>
                </a:moveTo>
                <a:lnTo>
                  <a:pt x="122377" y="285470"/>
                </a:lnTo>
                <a:lnTo>
                  <a:pt x="133337" y="356044"/>
                </a:lnTo>
                <a:lnTo>
                  <a:pt x="179933" y="356044"/>
                </a:lnTo>
                <a:lnTo>
                  <a:pt x="169047" y="285470"/>
                </a:lnTo>
                <a:close/>
              </a:path>
              <a:path w="520065" h="360679">
                <a:moveTo>
                  <a:pt x="153276" y="183222"/>
                </a:moveTo>
                <a:lnTo>
                  <a:pt x="106667" y="183222"/>
                </a:lnTo>
                <a:lnTo>
                  <a:pt x="117017" y="249936"/>
                </a:lnTo>
                <a:lnTo>
                  <a:pt x="163566" y="249936"/>
                </a:lnTo>
                <a:lnTo>
                  <a:pt x="153276" y="183222"/>
                </a:lnTo>
                <a:close/>
              </a:path>
              <a:path w="520065" h="360679">
                <a:moveTo>
                  <a:pt x="249859" y="233019"/>
                </a:moveTo>
                <a:lnTo>
                  <a:pt x="241592" y="233019"/>
                </a:lnTo>
                <a:lnTo>
                  <a:pt x="229224" y="234295"/>
                </a:lnTo>
                <a:lnTo>
                  <a:pt x="199117" y="264309"/>
                </a:lnTo>
                <a:lnTo>
                  <a:pt x="197351" y="276491"/>
                </a:lnTo>
                <a:lnTo>
                  <a:pt x="198223" y="289988"/>
                </a:lnTo>
                <a:lnTo>
                  <a:pt x="212026" y="327155"/>
                </a:lnTo>
                <a:lnTo>
                  <a:pt x="246083" y="356520"/>
                </a:lnTo>
                <a:lnTo>
                  <a:pt x="265976" y="360387"/>
                </a:lnTo>
                <a:lnTo>
                  <a:pt x="274116" y="360387"/>
                </a:lnTo>
                <a:lnTo>
                  <a:pt x="281152" y="358698"/>
                </a:lnTo>
                <a:lnTo>
                  <a:pt x="293077" y="351853"/>
                </a:lnTo>
                <a:lnTo>
                  <a:pt x="297891" y="346773"/>
                </a:lnTo>
                <a:lnTo>
                  <a:pt x="301561" y="340093"/>
                </a:lnTo>
                <a:lnTo>
                  <a:pt x="341220" y="340093"/>
                </a:lnTo>
                <a:lnTo>
                  <a:pt x="339052" y="326072"/>
                </a:lnTo>
                <a:lnTo>
                  <a:pt x="268452" y="326072"/>
                </a:lnTo>
                <a:lnTo>
                  <a:pt x="261594" y="323735"/>
                </a:lnTo>
                <a:lnTo>
                  <a:pt x="249389" y="314464"/>
                </a:lnTo>
                <a:lnTo>
                  <a:pt x="245148" y="308343"/>
                </a:lnTo>
                <a:lnTo>
                  <a:pt x="239725" y="291020"/>
                </a:lnTo>
                <a:lnTo>
                  <a:pt x="239991" y="283006"/>
                </a:lnTo>
                <a:lnTo>
                  <a:pt x="247129" y="270281"/>
                </a:lnTo>
                <a:lnTo>
                  <a:pt x="253187" y="267093"/>
                </a:lnTo>
                <a:lnTo>
                  <a:pt x="329931" y="267093"/>
                </a:lnTo>
                <a:lnTo>
                  <a:pt x="327926" y="254127"/>
                </a:lnTo>
                <a:lnTo>
                  <a:pt x="288124" y="254127"/>
                </a:lnTo>
                <a:lnTo>
                  <a:pt x="282465" y="249073"/>
                </a:lnTo>
                <a:lnTo>
                  <a:pt x="276788" y="244732"/>
                </a:lnTo>
                <a:lnTo>
                  <a:pt x="271099" y="241100"/>
                </a:lnTo>
                <a:lnTo>
                  <a:pt x="265292" y="238125"/>
                </a:lnTo>
                <a:lnTo>
                  <a:pt x="257810" y="234746"/>
                </a:lnTo>
                <a:lnTo>
                  <a:pt x="249859" y="233019"/>
                </a:lnTo>
                <a:close/>
              </a:path>
              <a:path w="520065" h="360679">
                <a:moveTo>
                  <a:pt x="341220" y="340093"/>
                </a:moveTo>
                <a:lnTo>
                  <a:pt x="301561" y="340093"/>
                </a:lnTo>
                <a:lnTo>
                  <a:pt x="304533" y="356044"/>
                </a:lnTo>
                <a:lnTo>
                  <a:pt x="343687" y="356044"/>
                </a:lnTo>
                <a:lnTo>
                  <a:pt x="341220" y="340093"/>
                </a:lnTo>
                <a:close/>
              </a:path>
              <a:path w="520065" h="360679">
                <a:moveTo>
                  <a:pt x="329931" y="267093"/>
                </a:moveTo>
                <a:lnTo>
                  <a:pt x="269176" y="267093"/>
                </a:lnTo>
                <a:lnTo>
                  <a:pt x="275932" y="269392"/>
                </a:lnTo>
                <a:lnTo>
                  <a:pt x="288112" y="278574"/>
                </a:lnTo>
                <a:lnTo>
                  <a:pt x="292328" y="284581"/>
                </a:lnTo>
                <a:lnTo>
                  <a:pt x="297700" y="301739"/>
                </a:lnTo>
                <a:lnTo>
                  <a:pt x="297459" y="309841"/>
                </a:lnTo>
                <a:lnTo>
                  <a:pt x="290398" y="322808"/>
                </a:lnTo>
                <a:lnTo>
                  <a:pt x="284441" y="326072"/>
                </a:lnTo>
                <a:lnTo>
                  <a:pt x="339052" y="326072"/>
                </a:lnTo>
                <a:lnTo>
                  <a:pt x="329931" y="267093"/>
                </a:lnTo>
                <a:close/>
              </a:path>
              <a:path w="520065" h="360679">
                <a:moveTo>
                  <a:pt x="325259" y="236880"/>
                </a:moveTo>
                <a:lnTo>
                  <a:pt x="285432" y="236880"/>
                </a:lnTo>
                <a:lnTo>
                  <a:pt x="288124" y="254127"/>
                </a:lnTo>
                <a:lnTo>
                  <a:pt x="327926" y="254127"/>
                </a:lnTo>
                <a:lnTo>
                  <a:pt x="325259" y="236880"/>
                </a:lnTo>
                <a:close/>
              </a:path>
              <a:path w="520065" h="360679">
                <a:moveTo>
                  <a:pt x="396608" y="236880"/>
                </a:moveTo>
                <a:lnTo>
                  <a:pt x="356247" y="236880"/>
                </a:lnTo>
                <a:lnTo>
                  <a:pt x="374624" y="356044"/>
                </a:lnTo>
                <a:lnTo>
                  <a:pt x="416153" y="356044"/>
                </a:lnTo>
                <a:lnTo>
                  <a:pt x="407631" y="301612"/>
                </a:lnTo>
                <a:lnTo>
                  <a:pt x="406044" y="291020"/>
                </a:lnTo>
                <a:lnTo>
                  <a:pt x="406806" y="283171"/>
                </a:lnTo>
                <a:lnTo>
                  <a:pt x="412978" y="273011"/>
                </a:lnTo>
                <a:lnTo>
                  <a:pt x="418592" y="270484"/>
                </a:lnTo>
                <a:lnTo>
                  <a:pt x="440928" y="270484"/>
                </a:lnTo>
                <a:lnTo>
                  <a:pt x="439742" y="257149"/>
                </a:lnTo>
                <a:lnTo>
                  <a:pt x="399999" y="257149"/>
                </a:lnTo>
                <a:lnTo>
                  <a:pt x="396608" y="236880"/>
                </a:lnTo>
                <a:close/>
              </a:path>
              <a:path w="520065" h="360679">
                <a:moveTo>
                  <a:pt x="440928" y="270484"/>
                </a:moveTo>
                <a:lnTo>
                  <a:pt x="428751" y="270484"/>
                </a:lnTo>
                <a:lnTo>
                  <a:pt x="430936" y="270637"/>
                </a:lnTo>
                <a:lnTo>
                  <a:pt x="435521" y="271284"/>
                </a:lnTo>
                <a:lnTo>
                  <a:pt x="438162" y="271729"/>
                </a:lnTo>
                <a:lnTo>
                  <a:pt x="441096" y="272376"/>
                </a:lnTo>
                <a:lnTo>
                  <a:pt x="440928" y="270484"/>
                </a:lnTo>
                <a:close/>
              </a:path>
              <a:path w="520065" h="360679">
                <a:moveTo>
                  <a:pt x="430187" y="233984"/>
                </a:moveTo>
                <a:lnTo>
                  <a:pt x="421081" y="233984"/>
                </a:lnTo>
                <a:lnTo>
                  <a:pt x="414439" y="235953"/>
                </a:lnTo>
                <a:lnTo>
                  <a:pt x="404469" y="243852"/>
                </a:lnTo>
                <a:lnTo>
                  <a:pt x="401294" y="249567"/>
                </a:lnTo>
                <a:lnTo>
                  <a:pt x="399999" y="257149"/>
                </a:lnTo>
                <a:lnTo>
                  <a:pt x="439742" y="257149"/>
                </a:lnTo>
                <a:lnTo>
                  <a:pt x="437769" y="234950"/>
                </a:lnTo>
                <a:lnTo>
                  <a:pt x="433450" y="234264"/>
                </a:lnTo>
                <a:lnTo>
                  <a:pt x="431203" y="234022"/>
                </a:lnTo>
                <a:lnTo>
                  <a:pt x="430187" y="233984"/>
                </a:lnTo>
                <a:close/>
              </a:path>
              <a:path w="520065" h="360679">
                <a:moveTo>
                  <a:pt x="472884" y="178879"/>
                </a:moveTo>
                <a:lnTo>
                  <a:pt x="460108" y="178879"/>
                </a:lnTo>
                <a:lnTo>
                  <a:pt x="455536" y="181089"/>
                </a:lnTo>
                <a:lnTo>
                  <a:pt x="452551" y="185483"/>
                </a:lnTo>
                <a:lnTo>
                  <a:pt x="449529" y="189877"/>
                </a:lnTo>
                <a:lnTo>
                  <a:pt x="449008" y="195148"/>
                </a:lnTo>
                <a:lnTo>
                  <a:pt x="452907" y="207594"/>
                </a:lnTo>
                <a:lnTo>
                  <a:pt x="456755" y="212953"/>
                </a:lnTo>
                <a:lnTo>
                  <a:pt x="462534" y="217385"/>
                </a:lnTo>
                <a:lnTo>
                  <a:pt x="468287" y="221856"/>
                </a:lnTo>
                <a:lnTo>
                  <a:pt x="474243" y="224078"/>
                </a:lnTo>
                <a:lnTo>
                  <a:pt x="486854" y="224078"/>
                </a:lnTo>
                <a:lnTo>
                  <a:pt x="491566" y="221856"/>
                </a:lnTo>
                <a:lnTo>
                  <a:pt x="497598" y="213080"/>
                </a:lnTo>
                <a:lnTo>
                  <a:pt x="498119" y="207683"/>
                </a:lnTo>
                <a:lnTo>
                  <a:pt x="494106" y="194830"/>
                </a:lnTo>
                <a:lnTo>
                  <a:pt x="490270" y="189509"/>
                </a:lnTo>
                <a:lnTo>
                  <a:pt x="484619" y="185242"/>
                </a:lnTo>
                <a:lnTo>
                  <a:pt x="478942" y="181013"/>
                </a:lnTo>
                <a:lnTo>
                  <a:pt x="472884" y="178879"/>
                </a:lnTo>
                <a:close/>
              </a:path>
              <a:path w="520065" h="360679">
                <a:moveTo>
                  <a:pt x="501218" y="236880"/>
                </a:moveTo>
                <a:lnTo>
                  <a:pt x="458876" y="236880"/>
                </a:lnTo>
                <a:lnTo>
                  <a:pt x="477342" y="356044"/>
                </a:lnTo>
                <a:lnTo>
                  <a:pt x="519645" y="356044"/>
                </a:lnTo>
                <a:lnTo>
                  <a:pt x="501218" y="236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1" name="object 121"/>
          <p:cNvSpPr/>
          <p:nvPr/>
        </p:nvSpPr>
        <p:spPr>
          <a:xfrm>
            <a:off x="6142329" y="3002635"/>
            <a:ext cx="676910" cy="676910"/>
          </a:xfrm>
          <a:custGeom>
            <a:avLst/>
            <a:gdLst/>
            <a:ahLst/>
            <a:cxnLst/>
            <a:rect l="l" t="t" r="r" b="b"/>
            <a:pathLst>
              <a:path w="676909" h="676910">
                <a:moveTo>
                  <a:pt x="338251" y="0"/>
                </a:moveTo>
                <a:lnTo>
                  <a:pt x="292351" y="3087"/>
                </a:lnTo>
                <a:lnTo>
                  <a:pt x="248329" y="12083"/>
                </a:lnTo>
                <a:lnTo>
                  <a:pt x="206586" y="26582"/>
                </a:lnTo>
                <a:lnTo>
                  <a:pt x="167527" y="46182"/>
                </a:lnTo>
                <a:lnTo>
                  <a:pt x="131553" y="70481"/>
                </a:lnTo>
                <a:lnTo>
                  <a:pt x="99069" y="99074"/>
                </a:lnTo>
                <a:lnTo>
                  <a:pt x="70477" y="131559"/>
                </a:lnTo>
                <a:lnTo>
                  <a:pt x="46180" y="167532"/>
                </a:lnTo>
                <a:lnTo>
                  <a:pt x="26580" y="206591"/>
                </a:lnTo>
                <a:lnTo>
                  <a:pt x="12082" y="248333"/>
                </a:lnTo>
                <a:lnTo>
                  <a:pt x="3087" y="292354"/>
                </a:lnTo>
                <a:lnTo>
                  <a:pt x="0" y="338251"/>
                </a:lnTo>
                <a:lnTo>
                  <a:pt x="3087" y="384149"/>
                </a:lnTo>
                <a:lnTo>
                  <a:pt x="12082" y="428170"/>
                </a:lnTo>
                <a:lnTo>
                  <a:pt x="26580" y="469911"/>
                </a:lnTo>
                <a:lnTo>
                  <a:pt x="46180" y="508970"/>
                </a:lnTo>
                <a:lnTo>
                  <a:pt x="70477" y="544944"/>
                </a:lnTo>
                <a:lnTo>
                  <a:pt x="99069" y="577429"/>
                </a:lnTo>
                <a:lnTo>
                  <a:pt x="131553" y="606022"/>
                </a:lnTo>
                <a:lnTo>
                  <a:pt x="167527" y="630320"/>
                </a:lnTo>
                <a:lnTo>
                  <a:pt x="206586" y="649921"/>
                </a:lnTo>
                <a:lnTo>
                  <a:pt x="248329" y="664420"/>
                </a:lnTo>
                <a:lnTo>
                  <a:pt x="292351" y="673415"/>
                </a:lnTo>
                <a:lnTo>
                  <a:pt x="338251" y="676503"/>
                </a:lnTo>
                <a:lnTo>
                  <a:pt x="384148" y="673415"/>
                </a:lnTo>
                <a:lnTo>
                  <a:pt x="428169" y="664420"/>
                </a:lnTo>
                <a:lnTo>
                  <a:pt x="469909" y="649921"/>
                </a:lnTo>
                <a:lnTo>
                  <a:pt x="508967" y="630320"/>
                </a:lnTo>
                <a:lnTo>
                  <a:pt x="544939" y="606022"/>
                </a:lnTo>
                <a:lnTo>
                  <a:pt x="577422" y="577429"/>
                </a:lnTo>
                <a:lnTo>
                  <a:pt x="606014" y="544944"/>
                </a:lnTo>
                <a:lnTo>
                  <a:pt x="630311" y="508970"/>
                </a:lnTo>
                <a:lnTo>
                  <a:pt x="649910" y="469911"/>
                </a:lnTo>
                <a:lnTo>
                  <a:pt x="664408" y="428170"/>
                </a:lnTo>
                <a:lnTo>
                  <a:pt x="673403" y="384149"/>
                </a:lnTo>
                <a:lnTo>
                  <a:pt x="676490" y="338251"/>
                </a:lnTo>
                <a:lnTo>
                  <a:pt x="673403" y="292351"/>
                </a:lnTo>
                <a:lnTo>
                  <a:pt x="664408" y="248329"/>
                </a:lnTo>
                <a:lnTo>
                  <a:pt x="649910" y="206586"/>
                </a:lnTo>
                <a:lnTo>
                  <a:pt x="630311" y="167527"/>
                </a:lnTo>
                <a:lnTo>
                  <a:pt x="606014" y="131553"/>
                </a:lnTo>
                <a:lnTo>
                  <a:pt x="577422" y="99069"/>
                </a:lnTo>
                <a:lnTo>
                  <a:pt x="544939" y="70477"/>
                </a:lnTo>
                <a:lnTo>
                  <a:pt x="508967" y="46180"/>
                </a:lnTo>
                <a:lnTo>
                  <a:pt x="469909" y="26580"/>
                </a:lnTo>
                <a:lnTo>
                  <a:pt x="428169" y="12082"/>
                </a:lnTo>
                <a:lnTo>
                  <a:pt x="384148" y="3087"/>
                </a:lnTo>
                <a:lnTo>
                  <a:pt x="338251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2" name="object 122"/>
          <p:cNvSpPr/>
          <p:nvPr/>
        </p:nvSpPr>
        <p:spPr>
          <a:xfrm>
            <a:off x="6362143" y="3211233"/>
            <a:ext cx="280035" cy="241300"/>
          </a:xfrm>
          <a:custGeom>
            <a:avLst/>
            <a:gdLst/>
            <a:ahLst/>
            <a:cxnLst/>
            <a:rect l="l" t="t" r="r" b="b"/>
            <a:pathLst>
              <a:path w="280034" h="241300">
                <a:moveTo>
                  <a:pt x="174672" y="46443"/>
                </a:moveTo>
                <a:lnTo>
                  <a:pt x="103225" y="46443"/>
                </a:lnTo>
                <a:lnTo>
                  <a:pt x="109931" y="48983"/>
                </a:lnTo>
                <a:lnTo>
                  <a:pt x="120218" y="59270"/>
                </a:lnTo>
                <a:lnTo>
                  <a:pt x="122758" y="65874"/>
                </a:lnTo>
                <a:lnTo>
                  <a:pt x="122758" y="79298"/>
                </a:lnTo>
                <a:lnTo>
                  <a:pt x="121246" y="84975"/>
                </a:lnTo>
                <a:lnTo>
                  <a:pt x="115239" y="97154"/>
                </a:lnTo>
                <a:lnTo>
                  <a:pt x="110578" y="103924"/>
                </a:lnTo>
                <a:lnTo>
                  <a:pt x="0" y="234810"/>
                </a:lnTo>
                <a:lnTo>
                  <a:pt x="177380" y="234810"/>
                </a:lnTo>
                <a:lnTo>
                  <a:pt x="177380" y="185445"/>
                </a:lnTo>
                <a:lnTo>
                  <a:pt x="106311" y="185445"/>
                </a:lnTo>
                <a:lnTo>
                  <a:pt x="148145" y="139319"/>
                </a:lnTo>
                <a:lnTo>
                  <a:pt x="172288" y="105486"/>
                </a:lnTo>
                <a:lnTo>
                  <a:pt x="179603" y="73723"/>
                </a:lnTo>
                <a:lnTo>
                  <a:pt x="178152" y="57828"/>
                </a:lnTo>
                <a:lnTo>
                  <a:pt x="174672" y="46443"/>
                </a:lnTo>
                <a:close/>
              </a:path>
              <a:path w="280034" h="241300">
                <a:moveTo>
                  <a:pt x="94233" y="0"/>
                </a:moveTo>
                <a:lnTo>
                  <a:pt x="43795" y="12767"/>
                </a:lnTo>
                <a:lnTo>
                  <a:pt x="13884" y="49545"/>
                </a:lnTo>
                <a:lnTo>
                  <a:pt x="8115" y="86385"/>
                </a:lnTo>
                <a:lnTo>
                  <a:pt x="63982" y="86385"/>
                </a:lnTo>
                <a:lnTo>
                  <a:pt x="64081" y="81826"/>
                </a:lnTo>
                <a:lnTo>
                  <a:pt x="64481" y="75031"/>
                </a:lnTo>
                <a:lnTo>
                  <a:pt x="84924" y="46443"/>
                </a:lnTo>
                <a:lnTo>
                  <a:pt x="174672" y="46443"/>
                </a:lnTo>
                <a:lnTo>
                  <a:pt x="173802" y="43597"/>
                </a:lnTo>
                <a:lnTo>
                  <a:pt x="143870" y="11321"/>
                </a:lnTo>
                <a:lnTo>
                  <a:pt x="112767" y="1257"/>
                </a:lnTo>
                <a:lnTo>
                  <a:pt x="94233" y="0"/>
                </a:lnTo>
                <a:close/>
              </a:path>
              <a:path w="280034" h="241300">
                <a:moveTo>
                  <a:pt x="256628" y="176999"/>
                </a:moveTo>
                <a:lnTo>
                  <a:pt x="238378" y="176999"/>
                </a:lnTo>
                <a:lnTo>
                  <a:pt x="230860" y="180086"/>
                </a:lnTo>
                <a:lnTo>
                  <a:pt x="218681" y="192316"/>
                </a:lnTo>
                <a:lnTo>
                  <a:pt x="215646" y="199834"/>
                </a:lnTo>
                <a:lnTo>
                  <a:pt x="215646" y="217817"/>
                </a:lnTo>
                <a:lnTo>
                  <a:pt x="218732" y="225386"/>
                </a:lnTo>
                <a:lnTo>
                  <a:pt x="231025" y="237832"/>
                </a:lnTo>
                <a:lnTo>
                  <a:pt x="238493" y="240982"/>
                </a:lnTo>
                <a:lnTo>
                  <a:pt x="256514" y="240982"/>
                </a:lnTo>
                <a:lnTo>
                  <a:pt x="264147" y="237832"/>
                </a:lnTo>
                <a:lnTo>
                  <a:pt x="276542" y="225386"/>
                </a:lnTo>
                <a:lnTo>
                  <a:pt x="279628" y="217817"/>
                </a:lnTo>
                <a:lnTo>
                  <a:pt x="279628" y="199834"/>
                </a:lnTo>
                <a:lnTo>
                  <a:pt x="276542" y="192316"/>
                </a:lnTo>
                <a:lnTo>
                  <a:pt x="264261" y="180086"/>
                </a:lnTo>
                <a:lnTo>
                  <a:pt x="256628" y="176999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3" name="object 123"/>
          <p:cNvSpPr/>
          <p:nvPr/>
        </p:nvSpPr>
        <p:spPr>
          <a:xfrm>
            <a:off x="6963359" y="3529965"/>
            <a:ext cx="491489" cy="63500"/>
          </a:xfrm>
          <a:custGeom>
            <a:avLst/>
            <a:gdLst/>
            <a:ahLst/>
            <a:cxnLst/>
            <a:rect l="l" t="t" r="r" b="b"/>
            <a:pathLst>
              <a:path w="491490" h="63500">
                <a:moveTo>
                  <a:pt x="97535" y="0"/>
                </a:moveTo>
                <a:lnTo>
                  <a:pt x="88480" y="0"/>
                </a:lnTo>
                <a:lnTo>
                  <a:pt x="84264" y="762"/>
                </a:lnTo>
                <a:lnTo>
                  <a:pt x="60854" y="27025"/>
                </a:lnTo>
                <a:lnTo>
                  <a:pt x="60897" y="36423"/>
                </a:lnTo>
                <a:lnTo>
                  <a:pt x="88506" y="63220"/>
                </a:lnTo>
                <a:lnTo>
                  <a:pt x="97447" y="63220"/>
                </a:lnTo>
                <a:lnTo>
                  <a:pt x="123273" y="42989"/>
                </a:lnTo>
                <a:lnTo>
                  <a:pt x="89954" y="42989"/>
                </a:lnTo>
                <a:lnTo>
                  <a:pt x="87502" y="41948"/>
                </a:lnTo>
                <a:lnTo>
                  <a:pt x="83756" y="37795"/>
                </a:lnTo>
                <a:lnTo>
                  <a:pt x="82829" y="35064"/>
                </a:lnTo>
                <a:lnTo>
                  <a:pt x="82842" y="28155"/>
                </a:lnTo>
                <a:lnTo>
                  <a:pt x="83756" y="25425"/>
                </a:lnTo>
                <a:lnTo>
                  <a:pt x="87502" y="21196"/>
                </a:lnTo>
                <a:lnTo>
                  <a:pt x="89954" y="20142"/>
                </a:lnTo>
                <a:lnTo>
                  <a:pt x="123279" y="20142"/>
                </a:lnTo>
                <a:lnTo>
                  <a:pt x="121323" y="15367"/>
                </a:lnTo>
                <a:lnTo>
                  <a:pt x="101752" y="762"/>
                </a:lnTo>
                <a:lnTo>
                  <a:pt x="97535" y="0"/>
                </a:lnTo>
                <a:close/>
              </a:path>
              <a:path w="491490" h="63500">
                <a:moveTo>
                  <a:pt x="21234" y="1346"/>
                </a:moveTo>
                <a:lnTo>
                  <a:pt x="0" y="1346"/>
                </a:lnTo>
                <a:lnTo>
                  <a:pt x="0" y="61607"/>
                </a:lnTo>
                <a:lnTo>
                  <a:pt x="21234" y="61607"/>
                </a:lnTo>
                <a:lnTo>
                  <a:pt x="21234" y="36423"/>
                </a:lnTo>
                <a:lnTo>
                  <a:pt x="44971" y="36423"/>
                </a:lnTo>
                <a:lnTo>
                  <a:pt x="41313" y="31026"/>
                </a:lnTo>
                <a:lnTo>
                  <a:pt x="43766" y="27025"/>
                </a:lnTo>
                <a:lnTo>
                  <a:pt x="21234" y="27025"/>
                </a:lnTo>
                <a:lnTo>
                  <a:pt x="21234" y="1346"/>
                </a:lnTo>
                <a:close/>
              </a:path>
              <a:path w="491490" h="63500">
                <a:moveTo>
                  <a:pt x="44971" y="36423"/>
                </a:moveTo>
                <a:lnTo>
                  <a:pt x="21234" y="36423"/>
                </a:lnTo>
                <a:lnTo>
                  <a:pt x="35839" y="61607"/>
                </a:lnTo>
                <a:lnTo>
                  <a:pt x="62039" y="61607"/>
                </a:lnTo>
                <a:lnTo>
                  <a:pt x="44971" y="36423"/>
                </a:lnTo>
                <a:close/>
              </a:path>
              <a:path w="491490" h="63500">
                <a:moveTo>
                  <a:pt x="123279" y="20142"/>
                </a:moveTo>
                <a:lnTo>
                  <a:pt x="96062" y="20142"/>
                </a:lnTo>
                <a:lnTo>
                  <a:pt x="98513" y="21196"/>
                </a:lnTo>
                <a:lnTo>
                  <a:pt x="102222" y="25387"/>
                </a:lnTo>
                <a:lnTo>
                  <a:pt x="103149" y="28155"/>
                </a:lnTo>
                <a:lnTo>
                  <a:pt x="103149" y="35064"/>
                </a:lnTo>
                <a:lnTo>
                  <a:pt x="102222" y="37795"/>
                </a:lnTo>
                <a:lnTo>
                  <a:pt x="98513" y="41948"/>
                </a:lnTo>
                <a:lnTo>
                  <a:pt x="96062" y="42989"/>
                </a:lnTo>
                <a:lnTo>
                  <a:pt x="123273" y="42989"/>
                </a:lnTo>
                <a:lnTo>
                  <a:pt x="124447" y="40132"/>
                </a:lnTo>
                <a:lnTo>
                  <a:pt x="125156" y="36423"/>
                </a:lnTo>
                <a:lnTo>
                  <a:pt x="125208" y="27025"/>
                </a:lnTo>
                <a:lnTo>
                  <a:pt x="124439" y="22987"/>
                </a:lnTo>
                <a:lnTo>
                  <a:pt x="123279" y="20142"/>
                </a:lnTo>
                <a:close/>
              </a:path>
              <a:path w="491490" h="63500">
                <a:moveTo>
                  <a:pt x="59512" y="1346"/>
                </a:moveTo>
                <a:lnTo>
                  <a:pt x="34975" y="1346"/>
                </a:lnTo>
                <a:lnTo>
                  <a:pt x="21234" y="27025"/>
                </a:lnTo>
                <a:lnTo>
                  <a:pt x="43766" y="27025"/>
                </a:lnTo>
                <a:lnTo>
                  <a:pt x="59512" y="1346"/>
                </a:lnTo>
                <a:close/>
              </a:path>
              <a:path w="491490" h="63500">
                <a:moveTo>
                  <a:pt x="161582" y="1346"/>
                </a:moveTo>
                <a:lnTo>
                  <a:pt x="139242" y="1346"/>
                </a:lnTo>
                <a:lnTo>
                  <a:pt x="128955" y="61607"/>
                </a:lnTo>
                <a:lnTo>
                  <a:pt x="150177" y="61607"/>
                </a:lnTo>
                <a:lnTo>
                  <a:pt x="152819" y="37731"/>
                </a:lnTo>
                <a:lnTo>
                  <a:pt x="152996" y="35902"/>
                </a:lnTo>
                <a:lnTo>
                  <a:pt x="153603" y="28473"/>
                </a:lnTo>
                <a:lnTo>
                  <a:pt x="153720" y="26746"/>
                </a:lnTo>
                <a:lnTo>
                  <a:pt x="168743" y="26746"/>
                </a:lnTo>
                <a:lnTo>
                  <a:pt x="168287" y="24637"/>
                </a:lnTo>
                <a:lnTo>
                  <a:pt x="161582" y="1346"/>
                </a:lnTo>
                <a:close/>
              </a:path>
              <a:path w="491490" h="63500">
                <a:moveTo>
                  <a:pt x="168743" y="26746"/>
                </a:moveTo>
                <a:lnTo>
                  <a:pt x="153720" y="26746"/>
                </a:lnTo>
                <a:lnTo>
                  <a:pt x="154000" y="28613"/>
                </a:lnTo>
                <a:lnTo>
                  <a:pt x="154343" y="30416"/>
                </a:lnTo>
                <a:lnTo>
                  <a:pt x="155193" y="34175"/>
                </a:lnTo>
                <a:lnTo>
                  <a:pt x="155765" y="36245"/>
                </a:lnTo>
                <a:lnTo>
                  <a:pt x="156451" y="38430"/>
                </a:lnTo>
                <a:lnTo>
                  <a:pt x="163360" y="61607"/>
                </a:lnTo>
                <a:lnTo>
                  <a:pt x="176225" y="61607"/>
                </a:lnTo>
                <a:lnTo>
                  <a:pt x="183889" y="35902"/>
                </a:lnTo>
                <a:lnTo>
                  <a:pt x="184436" y="33870"/>
                </a:lnTo>
                <a:lnTo>
                  <a:pt x="169824" y="33870"/>
                </a:lnTo>
                <a:lnTo>
                  <a:pt x="169405" y="29806"/>
                </a:lnTo>
                <a:lnTo>
                  <a:pt x="168743" y="26746"/>
                </a:lnTo>
                <a:close/>
              </a:path>
              <a:path w="491490" h="63500">
                <a:moveTo>
                  <a:pt x="205111" y="26746"/>
                </a:moveTo>
                <a:lnTo>
                  <a:pt x="185864" y="26746"/>
                </a:lnTo>
                <a:lnTo>
                  <a:pt x="186065" y="29806"/>
                </a:lnTo>
                <a:lnTo>
                  <a:pt x="186766" y="37731"/>
                </a:lnTo>
                <a:lnTo>
                  <a:pt x="189407" y="61607"/>
                </a:lnTo>
                <a:lnTo>
                  <a:pt x="210629" y="61607"/>
                </a:lnTo>
                <a:lnTo>
                  <a:pt x="205111" y="26746"/>
                </a:lnTo>
                <a:close/>
              </a:path>
              <a:path w="491490" h="63500">
                <a:moveTo>
                  <a:pt x="201091" y="1346"/>
                </a:moveTo>
                <a:lnTo>
                  <a:pt x="178790" y="1346"/>
                </a:lnTo>
                <a:lnTo>
                  <a:pt x="173202" y="19596"/>
                </a:lnTo>
                <a:lnTo>
                  <a:pt x="172326" y="22834"/>
                </a:lnTo>
                <a:lnTo>
                  <a:pt x="171003" y="28613"/>
                </a:lnTo>
                <a:lnTo>
                  <a:pt x="170510" y="31305"/>
                </a:lnTo>
                <a:lnTo>
                  <a:pt x="170192" y="33870"/>
                </a:lnTo>
                <a:lnTo>
                  <a:pt x="184436" y="33870"/>
                </a:lnTo>
                <a:lnTo>
                  <a:pt x="185240" y="30416"/>
                </a:lnTo>
                <a:lnTo>
                  <a:pt x="185610" y="28473"/>
                </a:lnTo>
                <a:lnTo>
                  <a:pt x="185864" y="26746"/>
                </a:lnTo>
                <a:lnTo>
                  <a:pt x="205111" y="26746"/>
                </a:lnTo>
                <a:lnTo>
                  <a:pt x="201091" y="1346"/>
                </a:lnTo>
                <a:close/>
              </a:path>
              <a:path w="491490" h="63500">
                <a:moveTo>
                  <a:pt x="239039" y="1346"/>
                </a:moveTo>
                <a:lnTo>
                  <a:pt x="217042" y="1346"/>
                </a:lnTo>
                <a:lnTo>
                  <a:pt x="217042" y="61607"/>
                </a:lnTo>
                <a:lnTo>
                  <a:pt x="239039" y="61607"/>
                </a:lnTo>
                <a:lnTo>
                  <a:pt x="239039" y="1346"/>
                </a:lnTo>
                <a:close/>
              </a:path>
              <a:path w="491490" h="63500">
                <a:moveTo>
                  <a:pt x="280161" y="21069"/>
                </a:moveTo>
                <a:lnTo>
                  <a:pt x="258495" y="21069"/>
                </a:lnTo>
                <a:lnTo>
                  <a:pt x="258495" y="61607"/>
                </a:lnTo>
                <a:lnTo>
                  <a:pt x="280161" y="61607"/>
                </a:lnTo>
                <a:lnTo>
                  <a:pt x="280161" y="21069"/>
                </a:lnTo>
                <a:close/>
              </a:path>
              <a:path w="491490" h="63500">
                <a:moveTo>
                  <a:pt x="292214" y="1346"/>
                </a:moveTo>
                <a:lnTo>
                  <a:pt x="246443" y="1346"/>
                </a:lnTo>
                <a:lnTo>
                  <a:pt x="246443" y="21069"/>
                </a:lnTo>
                <a:lnTo>
                  <a:pt x="292214" y="21069"/>
                </a:lnTo>
                <a:lnTo>
                  <a:pt x="292214" y="1346"/>
                </a:lnTo>
                <a:close/>
              </a:path>
              <a:path w="491490" h="63500">
                <a:moveTo>
                  <a:pt x="326466" y="1346"/>
                </a:moveTo>
                <a:lnTo>
                  <a:pt x="304114" y="1346"/>
                </a:lnTo>
                <a:lnTo>
                  <a:pt x="293839" y="61607"/>
                </a:lnTo>
                <a:lnTo>
                  <a:pt x="315061" y="61607"/>
                </a:lnTo>
                <a:lnTo>
                  <a:pt x="317703" y="37731"/>
                </a:lnTo>
                <a:lnTo>
                  <a:pt x="318487" y="28473"/>
                </a:lnTo>
                <a:lnTo>
                  <a:pt x="318604" y="26746"/>
                </a:lnTo>
                <a:lnTo>
                  <a:pt x="333622" y="26746"/>
                </a:lnTo>
                <a:lnTo>
                  <a:pt x="333171" y="24637"/>
                </a:lnTo>
                <a:lnTo>
                  <a:pt x="326466" y="1346"/>
                </a:lnTo>
                <a:close/>
              </a:path>
              <a:path w="491490" h="63500">
                <a:moveTo>
                  <a:pt x="333622" y="26746"/>
                </a:moveTo>
                <a:lnTo>
                  <a:pt x="318604" y="26746"/>
                </a:lnTo>
                <a:lnTo>
                  <a:pt x="318884" y="28613"/>
                </a:lnTo>
                <a:lnTo>
                  <a:pt x="319215" y="30416"/>
                </a:lnTo>
                <a:lnTo>
                  <a:pt x="320078" y="34175"/>
                </a:lnTo>
                <a:lnTo>
                  <a:pt x="320636" y="36245"/>
                </a:lnTo>
                <a:lnTo>
                  <a:pt x="321322" y="38430"/>
                </a:lnTo>
                <a:lnTo>
                  <a:pt x="328244" y="61607"/>
                </a:lnTo>
                <a:lnTo>
                  <a:pt x="341109" y="61607"/>
                </a:lnTo>
                <a:lnTo>
                  <a:pt x="348678" y="36245"/>
                </a:lnTo>
                <a:lnTo>
                  <a:pt x="349319" y="33870"/>
                </a:lnTo>
                <a:lnTo>
                  <a:pt x="334695" y="33870"/>
                </a:lnTo>
                <a:lnTo>
                  <a:pt x="334276" y="29806"/>
                </a:lnTo>
                <a:lnTo>
                  <a:pt x="333622" y="26746"/>
                </a:lnTo>
                <a:close/>
              </a:path>
              <a:path w="491490" h="63500">
                <a:moveTo>
                  <a:pt x="369996" y="26746"/>
                </a:moveTo>
                <a:lnTo>
                  <a:pt x="350748" y="26746"/>
                </a:lnTo>
                <a:lnTo>
                  <a:pt x="350949" y="29806"/>
                </a:lnTo>
                <a:lnTo>
                  <a:pt x="351650" y="37731"/>
                </a:lnTo>
                <a:lnTo>
                  <a:pt x="354291" y="61607"/>
                </a:lnTo>
                <a:lnTo>
                  <a:pt x="375513" y="61607"/>
                </a:lnTo>
                <a:lnTo>
                  <a:pt x="369996" y="26746"/>
                </a:lnTo>
                <a:close/>
              </a:path>
              <a:path w="491490" h="63500">
                <a:moveTo>
                  <a:pt x="365975" y="1346"/>
                </a:moveTo>
                <a:lnTo>
                  <a:pt x="343661" y="1346"/>
                </a:lnTo>
                <a:lnTo>
                  <a:pt x="338086" y="19596"/>
                </a:lnTo>
                <a:lnTo>
                  <a:pt x="337197" y="22834"/>
                </a:lnTo>
                <a:lnTo>
                  <a:pt x="335874" y="28613"/>
                </a:lnTo>
                <a:lnTo>
                  <a:pt x="335394" y="31305"/>
                </a:lnTo>
                <a:lnTo>
                  <a:pt x="335064" y="33870"/>
                </a:lnTo>
                <a:lnTo>
                  <a:pt x="349319" y="33870"/>
                </a:lnTo>
                <a:lnTo>
                  <a:pt x="350112" y="30416"/>
                </a:lnTo>
                <a:lnTo>
                  <a:pt x="350494" y="28473"/>
                </a:lnTo>
                <a:lnTo>
                  <a:pt x="350748" y="26746"/>
                </a:lnTo>
                <a:lnTo>
                  <a:pt x="369996" y="26746"/>
                </a:lnTo>
                <a:lnTo>
                  <a:pt x="365975" y="1346"/>
                </a:lnTo>
                <a:close/>
              </a:path>
              <a:path w="491490" h="63500">
                <a:moveTo>
                  <a:pt x="421805" y="1346"/>
                </a:moveTo>
                <a:lnTo>
                  <a:pt x="381495" y="1346"/>
                </a:lnTo>
                <a:lnTo>
                  <a:pt x="381495" y="61607"/>
                </a:lnTo>
                <a:lnTo>
                  <a:pt x="422300" y="61607"/>
                </a:lnTo>
                <a:lnTo>
                  <a:pt x="422300" y="45262"/>
                </a:lnTo>
                <a:lnTo>
                  <a:pt x="402742" y="45262"/>
                </a:lnTo>
                <a:lnTo>
                  <a:pt x="402742" y="38938"/>
                </a:lnTo>
                <a:lnTo>
                  <a:pt x="420039" y="38938"/>
                </a:lnTo>
                <a:lnTo>
                  <a:pt x="420039" y="23520"/>
                </a:lnTo>
                <a:lnTo>
                  <a:pt x="402742" y="23520"/>
                </a:lnTo>
                <a:lnTo>
                  <a:pt x="402742" y="17691"/>
                </a:lnTo>
                <a:lnTo>
                  <a:pt x="421805" y="17691"/>
                </a:lnTo>
                <a:lnTo>
                  <a:pt x="421805" y="1346"/>
                </a:lnTo>
                <a:close/>
              </a:path>
              <a:path w="491490" h="63500">
                <a:moveTo>
                  <a:pt x="452285" y="1346"/>
                </a:moveTo>
                <a:lnTo>
                  <a:pt x="431050" y="1346"/>
                </a:lnTo>
                <a:lnTo>
                  <a:pt x="431050" y="61607"/>
                </a:lnTo>
                <a:lnTo>
                  <a:pt x="451954" y="61607"/>
                </a:lnTo>
                <a:lnTo>
                  <a:pt x="451904" y="36207"/>
                </a:lnTo>
                <a:lnTo>
                  <a:pt x="451650" y="32880"/>
                </a:lnTo>
                <a:lnTo>
                  <a:pt x="451488" y="31470"/>
                </a:lnTo>
                <a:lnTo>
                  <a:pt x="451294" y="30327"/>
                </a:lnTo>
                <a:lnTo>
                  <a:pt x="469477" y="30327"/>
                </a:lnTo>
                <a:lnTo>
                  <a:pt x="452285" y="1346"/>
                </a:lnTo>
                <a:close/>
              </a:path>
              <a:path w="491490" h="63500">
                <a:moveTo>
                  <a:pt x="469477" y="30327"/>
                </a:moveTo>
                <a:lnTo>
                  <a:pt x="451294" y="30327"/>
                </a:lnTo>
                <a:lnTo>
                  <a:pt x="469823" y="61607"/>
                </a:lnTo>
                <a:lnTo>
                  <a:pt x="491235" y="61607"/>
                </a:lnTo>
                <a:lnTo>
                  <a:pt x="491235" y="32880"/>
                </a:lnTo>
                <a:lnTo>
                  <a:pt x="470992" y="32880"/>
                </a:lnTo>
                <a:lnTo>
                  <a:pt x="469477" y="30327"/>
                </a:lnTo>
                <a:close/>
              </a:path>
              <a:path w="491490" h="63500">
                <a:moveTo>
                  <a:pt x="491235" y="1346"/>
                </a:moveTo>
                <a:lnTo>
                  <a:pt x="470331" y="1346"/>
                </a:lnTo>
                <a:lnTo>
                  <a:pt x="470382" y="26517"/>
                </a:lnTo>
                <a:lnTo>
                  <a:pt x="470573" y="29933"/>
                </a:lnTo>
                <a:lnTo>
                  <a:pt x="470738" y="31470"/>
                </a:lnTo>
                <a:lnTo>
                  <a:pt x="470992" y="32880"/>
                </a:lnTo>
                <a:lnTo>
                  <a:pt x="491235" y="32880"/>
                </a:lnTo>
                <a:lnTo>
                  <a:pt x="491235" y="1346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4" name="object 124"/>
          <p:cNvSpPr/>
          <p:nvPr/>
        </p:nvSpPr>
        <p:spPr>
          <a:xfrm>
            <a:off x="7743255" y="3421115"/>
            <a:ext cx="1081405" cy="1516380"/>
          </a:xfrm>
          <a:custGeom>
            <a:avLst/>
            <a:gdLst/>
            <a:ahLst/>
            <a:cxnLst/>
            <a:rect l="l" t="t" r="r" b="b"/>
            <a:pathLst>
              <a:path w="1081404" h="1516379">
                <a:moveTo>
                  <a:pt x="1080998" y="0"/>
                </a:moveTo>
                <a:lnTo>
                  <a:pt x="0" y="0"/>
                </a:lnTo>
                <a:lnTo>
                  <a:pt x="0" y="1515910"/>
                </a:lnTo>
                <a:lnTo>
                  <a:pt x="821982" y="1515910"/>
                </a:lnTo>
                <a:lnTo>
                  <a:pt x="1080998" y="1256893"/>
                </a:lnTo>
                <a:lnTo>
                  <a:pt x="1080998" y="0"/>
                </a:lnTo>
                <a:close/>
              </a:path>
            </a:pathLst>
          </a:custGeom>
          <a:solidFill>
            <a:srgbClr val="DBDBDB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5" name="object 125"/>
          <p:cNvSpPr/>
          <p:nvPr/>
        </p:nvSpPr>
        <p:spPr>
          <a:xfrm>
            <a:off x="8014413" y="3518014"/>
            <a:ext cx="810260" cy="259715"/>
          </a:xfrm>
          <a:custGeom>
            <a:avLst/>
            <a:gdLst/>
            <a:ahLst/>
            <a:cxnLst/>
            <a:rect l="l" t="t" r="r" b="b"/>
            <a:pathLst>
              <a:path w="810259" h="259714">
                <a:moveTo>
                  <a:pt x="809840" y="0"/>
                </a:moveTo>
                <a:lnTo>
                  <a:pt x="0" y="0"/>
                </a:lnTo>
                <a:lnTo>
                  <a:pt x="0" y="259537"/>
                </a:lnTo>
                <a:lnTo>
                  <a:pt x="809828" y="259537"/>
                </a:lnTo>
                <a:lnTo>
                  <a:pt x="809840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6" name="object 126"/>
          <p:cNvSpPr/>
          <p:nvPr/>
        </p:nvSpPr>
        <p:spPr>
          <a:xfrm>
            <a:off x="8113206" y="3629001"/>
            <a:ext cx="635635" cy="101600"/>
          </a:xfrm>
          <a:custGeom>
            <a:avLst/>
            <a:gdLst/>
            <a:ahLst/>
            <a:cxnLst/>
            <a:rect l="l" t="t" r="r" b="b"/>
            <a:pathLst>
              <a:path w="635634" h="101600">
                <a:moveTo>
                  <a:pt x="35509" y="12"/>
                </a:moveTo>
                <a:lnTo>
                  <a:pt x="0" y="12"/>
                </a:lnTo>
                <a:lnTo>
                  <a:pt x="0" y="60744"/>
                </a:lnTo>
                <a:lnTo>
                  <a:pt x="5664" y="82321"/>
                </a:lnTo>
                <a:lnTo>
                  <a:pt x="9626" y="88493"/>
                </a:lnTo>
                <a:lnTo>
                  <a:pt x="15036" y="93218"/>
                </a:lnTo>
                <a:lnTo>
                  <a:pt x="28714" y="99771"/>
                </a:lnTo>
                <a:lnTo>
                  <a:pt x="36537" y="101409"/>
                </a:lnTo>
                <a:lnTo>
                  <a:pt x="54127" y="101409"/>
                </a:lnTo>
                <a:lnTo>
                  <a:pt x="61937" y="99771"/>
                </a:lnTo>
                <a:lnTo>
                  <a:pt x="75603" y="93218"/>
                </a:lnTo>
                <a:lnTo>
                  <a:pt x="81000" y="88493"/>
                </a:lnTo>
                <a:lnTo>
                  <a:pt x="84962" y="82321"/>
                </a:lnTo>
                <a:lnTo>
                  <a:pt x="86982" y="79260"/>
                </a:lnTo>
                <a:lnTo>
                  <a:pt x="88455" y="75463"/>
                </a:lnTo>
                <a:lnTo>
                  <a:pt x="89498" y="70319"/>
                </a:lnTo>
                <a:lnTo>
                  <a:pt x="41732" y="70319"/>
                </a:lnTo>
                <a:lnTo>
                  <a:pt x="39204" y="69151"/>
                </a:lnTo>
                <a:lnTo>
                  <a:pt x="37480" y="66382"/>
                </a:lnTo>
                <a:lnTo>
                  <a:pt x="36233" y="64427"/>
                </a:lnTo>
                <a:lnTo>
                  <a:pt x="35617" y="60744"/>
                </a:lnTo>
                <a:lnTo>
                  <a:pt x="35509" y="12"/>
                </a:lnTo>
                <a:close/>
              </a:path>
              <a:path w="635634" h="101600">
                <a:moveTo>
                  <a:pt x="90754" y="12"/>
                </a:moveTo>
                <a:lnTo>
                  <a:pt x="55257" y="12"/>
                </a:lnTo>
                <a:lnTo>
                  <a:pt x="55237" y="60096"/>
                </a:lnTo>
                <a:lnTo>
                  <a:pt x="54495" y="64249"/>
                </a:lnTo>
                <a:lnTo>
                  <a:pt x="51434" y="69100"/>
                </a:lnTo>
                <a:lnTo>
                  <a:pt x="48907" y="70319"/>
                </a:lnTo>
                <a:lnTo>
                  <a:pt x="89498" y="70319"/>
                </a:lnTo>
                <a:lnTo>
                  <a:pt x="90297" y="66382"/>
                </a:lnTo>
                <a:lnTo>
                  <a:pt x="90743" y="60744"/>
                </a:lnTo>
                <a:lnTo>
                  <a:pt x="90754" y="12"/>
                </a:lnTo>
                <a:close/>
              </a:path>
              <a:path w="635634" h="101600">
                <a:moveTo>
                  <a:pt x="143967" y="12"/>
                </a:moveTo>
                <a:lnTo>
                  <a:pt x="109156" y="12"/>
                </a:lnTo>
                <a:lnTo>
                  <a:pt x="109156" y="98780"/>
                </a:lnTo>
                <a:lnTo>
                  <a:pt x="143967" y="98780"/>
                </a:lnTo>
                <a:lnTo>
                  <a:pt x="143967" y="57505"/>
                </a:lnTo>
                <a:lnTo>
                  <a:pt x="182869" y="57505"/>
                </a:lnTo>
                <a:lnTo>
                  <a:pt x="176872" y="48653"/>
                </a:lnTo>
                <a:lnTo>
                  <a:pt x="180890" y="42100"/>
                </a:lnTo>
                <a:lnTo>
                  <a:pt x="143967" y="42100"/>
                </a:lnTo>
                <a:lnTo>
                  <a:pt x="143967" y="12"/>
                </a:lnTo>
                <a:close/>
              </a:path>
              <a:path w="635634" h="101600">
                <a:moveTo>
                  <a:pt x="182869" y="57505"/>
                </a:moveTo>
                <a:lnTo>
                  <a:pt x="143967" y="57505"/>
                </a:lnTo>
                <a:lnTo>
                  <a:pt x="167893" y="98780"/>
                </a:lnTo>
                <a:lnTo>
                  <a:pt x="210832" y="98780"/>
                </a:lnTo>
                <a:lnTo>
                  <a:pt x="182869" y="57505"/>
                </a:lnTo>
                <a:close/>
              </a:path>
              <a:path w="635634" h="101600">
                <a:moveTo>
                  <a:pt x="206692" y="12"/>
                </a:moveTo>
                <a:lnTo>
                  <a:pt x="166484" y="12"/>
                </a:lnTo>
                <a:lnTo>
                  <a:pt x="143967" y="42100"/>
                </a:lnTo>
                <a:lnTo>
                  <a:pt x="180890" y="42100"/>
                </a:lnTo>
                <a:lnTo>
                  <a:pt x="206692" y="12"/>
                </a:lnTo>
                <a:close/>
              </a:path>
              <a:path w="635634" h="101600">
                <a:moveTo>
                  <a:pt x="250228" y="12"/>
                </a:moveTo>
                <a:lnTo>
                  <a:pt x="214718" y="12"/>
                </a:lnTo>
                <a:lnTo>
                  <a:pt x="214718" y="98780"/>
                </a:lnTo>
                <a:lnTo>
                  <a:pt x="284772" y="98780"/>
                </a:lnTo>
                <a:lnTo>
                  <a:pt x="284772" y="66738"/>
                </a:lnTo>
                <a:lnTo>
                  <a:pt x="250228" y="66738"/>
                </a:lnTo>
                <a:lnTo>
                  <a:pt x="250228" y="12"/>
                </a:lnTo>
                <a:close/>
              </a:path>
              <a:path w="635634" h="101600">
                <a:moveTo>
                  <a:pt x="340232" y="50025"/>
                </a:moveTo>
                <a:lnTo>
                  <a:pt x="294093" y="50025"/>
                </a:lnTo>
                <a:lnTo>
                  <a:pt x="294093" y="78193"/>
                </a:lnTo>
                <a:lnTo>
                  <a:pt x="340232" y="78193"/>
                </a:lnTo>
                <a:lnTo>
                  <a:pt x="340232" y="50025"/>
                </a:lnTo>
                <a:close/>
              </a:path>
              <a:path w="635634" h="101600">
                <a:moveTo>
                  <a:pt x="393966" y="12"/>
                </a:moveTo>
                <a:lnTo>
                  <a:pt x="358470" y="12"/>
                </a:lnTo>
                <a:lnTo>
                  <a:pt x="358470" y="60744"/>
                </a:lnTo>
                <a:lnTo>
                  <a:pt x="364134" y="82321"/>
                </a:lnTo>
                <a:lnTo>
                  <a:pt x="368084" y="88493"/>
                </a:lnTo>
                <a:lnTo>
                  <a:pt x="373506" y="93218"/>
                </a:lnTo>
                <a:lnTo>
                  <a:pt x="387172" y="99771"/>
                </a:lnTo>
                <a:lnTo>
                  <a:pt x="395008" y="101409"/>
                </a:lnTo>
                <a:lnTo>
                  <a:pt x="412597" y="101409"/>
                </a:lnTo>
                <a:lnTo>
                  <a:pt x="420408" y="99771"/>
                </a:lnTo>
                <a:lnTo>
                  <a:pt x="434073" y="93218"/>
                </a:lnTo>
                <a:lnTo>
                  <a:pt x="439470" y="88493"/>
                </a:lnTo>
                <a:lnTo>
                  <a:pt x="443420" y="82321"/>
                </a:lnTo>
                <a:lnTo>
                  <a:pt x="445452" y="79260"/>
                </a:lnTo>
                <a:lnTo>
                  <a:pt x="446925" y="75450"/>
                </a:lnTo>
                <a:lnTo>
                  <a:pt x="447967" y="70319"/>
                </a:lnTo>
                <a:lnTo>
                  <a:pt x="400202" y="70319"/>
                </a:lnTo>
                <a:lnTo>
                  <a:pt x="397675" y="69151"/>
                </a:lnTo>
                <a:lnTo>
                  <a:pt x="395950" y="66382"/>
                </a:lnTo>
                <a:lnTo>
                  <a:pt x="394703" y="64427"/>
                </a:lnTo>
                <a:lnTo>
                  <a:pt x="394076" y="60744"/>
                </a:lnTo>
                <a:lnTo>
                  <a:pt x="393966" y="12"/>
                </a:lnTo>
                <a:close/>
              </a:path>
              <a:path w="635634" h="101600">
                <a:moveTo>
                  <a:pt x="449224" y="0"/>
                </a:moveTo>
                <a:lnTo>
                  <a:pt x="413727" y="12"/>
                </a:lnTo>
                <a:lnTo>
                  <a:pt x="413707" y="60096"/>
                </a:lnTo>
                <a:lnTo>
                  <a:pt x="412965" y="64249"/>
                </a:lnTo>
                <a:lnTo>
                  <a:pt x="409905" y="69100"/>
                </a:lnTo>
                <a:lnTo>
                  <a:pt x="407365" y="70319"/>
                </a:lnTo>
                <a:lnTo>
                  <a:pt x="447967" y="70319"/>
                </a:lnTo>
                <a:lnTo>
                  <a:pt x="448767" y="66382"/>
                </a:lnTo>
                <a:lnTo>
                  <a:pt x="449213" y="60744"/>
                </a:lnTo>
                <a:lnTo>
                  <a:pt x="449224" y="0"/>
                </a:lnTo>
                <a:close/>
              </a:path>
              <a:path w="635634" h="101600">
                <a:moveTo>
                  <a:pt x="510031" y="0"/>
                </a:moveTo>
                <a:lnTo>
                  <a:pt x="467626" y="0"/>
                </a:lnTo>
                <a:lnTo>
                  <a:pt x="467626" y="98780"/>
                </a:lnTo>
                <a:lnTo>
                  <a:pt x="503123" y="98780"/>
                </a:lnTo>
                <a:lnTo>
                  <a:pt x="503123" y="69634"/>
                </a:lnTo>
                <a:lnTo>
                  <a:pt x="514299" y="69634"/>
                </a:lnTo>
                <a:lnTo>
                  <a:pt x="550806" y="51154"/>
                </a:lnTo>
                <a:lnTo>
                  <a:pt x="552571" y="43929"/>
                </a:lnTo>
                <a:lnTo>
                  <a:pt x="503262" y="43929"/>
                </a:lnTo>
                <a:lnTo>
                  <a:pt x="503262" y="27495"/>
                </a:lnTo>
                <a:lnTo>
                  <a:pt x="552503" y="27495"/>
                </a:lnTo>
                <a:lnTo>
                  <a:pt x="552488" y="27293"/>
                </a:lnTo>
                <a:lnTo>
                  <a:pt x="520471" y="540"/>
                </a:lnTo>
                <a:lnTo>
                  <a:pt x="510031" y="0"/>
                </a:lnTo>
                <a:close/>
              </a:path>
              <a:path w="635634" h="101600">
                <a:moveTo>
                  <a:pt x="552503" y="27495"/>
                </a:moveTo>
                <a:lnTo>
                  <a:pt x="512102" y="27495"/>
                </a:lnTo>
                <a:lnTo>
                  <a:pt x="514667" y="28232"/>
                </a:lnTo>
                <a:lnTo>
                  <a:pt x="518375" y="31153"/>
                </a:lnTo>
                <a:lnTo>
                  <a:pt x="519290" y="33185"/>
                </a:lnTo>
                <a:lnTo>
                  <a:pt x="519290" y="38392"/>
                </a:lnTo>
                <a:lnTo>
                  <a:pt x="518388" y="40386"/>
                </a:lnTo>
                <a:lnTo>
                  <a:pt x="516597" y="41821"/>
                </a:lnTo>
                <a:lnTo>
                  <a:pt x="514781" y="43218"/>
                </a:lnTo>
                <a:lnTo>
                  <a:pt x="512203" y="43929"/>
                </a:lnTo>
                <a:lnTo>
                  <a:pt x="552571" y="43929"/>
                </a:lnTo>
                <a:lnTo>
                  <a:pt x="553135" y="36042"/>
                </a:lnTo>
                <a:lnTo>
                  <a:pt x="552503" y="27495"/>
                </a:lnTo>
                <a:close/>
              </a:path>
              <a:path w="635634" h="101600">
                <a:moveTo>
                  <a:pt x="600938" y="0"/>
                </a:moveTo>
                <a:lnTo>
                  <a:pt x="565429" y="0"/>
                </a:lnTo>
                <a:lnTo>
                  <a:pt x="565429" y="98780"/>
                </a:lnTo>
                <a:lnTo>
                  <a:pt x="635469" y="98780"/>
                </a:lnTo>
                <a:lnTo>
                  <a:pt x="635469" y="66725"/>
                </a:lnTo>
                <a:lnTo>
                  <a:pt x="600938" y="66725"/>
                </a:lnTo>
                <a:lnTo>
                  <a:pt x="600938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7" name="object 127"/>
          <p:cNvSpPr/>
          <p:nvPr/>
        </p:nvSpPr>
        <p:spPr>
          <a:xfrm>
            <a:off x="8168385" y="4360888"/>
            <a:ext cx="477520" cy="0"/>
          </a:xfrm>
          <a:custGeom>
            <a:avLst/>
            <a:gdLst/>
            <a:ahLst/>
            <a:cxnLst/>
            <a:rect l="l" t="t" r="r" b="b"/>
            <a:pathLst>
              <a:path w="477520">
                <a:moveTo>
                  <a:pt x="0" y="0"/>
                </a:moveTo>
                <a:lnTo>
                  <a:pt x="476897" y="0"/>
                </a:lnTo>
              </a:path>
            </a:pathLst>
          </a:custGeom>
          <a:ln w="16306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8" name="object 128"/>
          <p:cNvSpPr/>
          <p:nvPr/>
        </p:nvSpPr>
        <p:spPr>
          <a:xfrm>
            <a:off x="8014411" y="4264420"/>
            <a:ext cx="100965" cy="100965"/>
          </a:xfrm>
          <a:custGeom>
            <a:avLst/>
            <a:gdLst/>
            <a:ahLst/>
            <a:cxnLst/>
            <a:rect l="l" t="t" r="r" b="b"/>
            <a:pathLst>
              <a:path w="100965" h="100964">
                <a:moveTo>
                  <a:pt x="0" y="100812"/>
                </a:moveTo>
                <a:lnTo>
                  <a:pt x="100812" y="100812"/>
                </a:lnTo>
                <a:lnTo>
                  <a:pt x="100812" y="0"/>
                </a:lnTo>
                <a:lnTo>
                  <a:pt x="0" y="0"/>
                </a:lnTo>
                <a:lnTo>
                  <a:pt x="0" y="100812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9" name="object 129"/>
          <p:cNvSpPr/>
          <p:nvPr/>
        </p:nvSpPr>
        <p:spPr>
          <a:xfrm>
            <a:off x="8014411" y="4115944"/>
            <a:ext cx="100965" cy="100965"/>
          </a:xfrm>
          <a:custGeom>
            <a:avLst/>
            <a:gdLst/>
            <a:ahLst/>
            <a:cxnLst/>
            <a:rect l="l" t="t" r="r" b="b"/>
            <a:pathLst>
              <a:path w="100965" h="100964">
                <a:moveTo>
                  <a:pt x="0" y="100812"/>
                </a:moveTo>
                <a:lnTo>
                  <a:pt x="100812" y="100812"/>
                </a:lnTo>
                <a:lnTo>
                  <a:pt x="100812" y="0"/>
                </a:lnTo>
                <a:lnTo>
                  <a:pt x="0" y="0"/>
                </a:lnTo>
                <a:lnTo>
                  <a:pt x="0" y="100812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30" name="object 130"/>
          <p:cNvSpPr/>
          <p:nvPr/>
        </p:nvSpPr>
        <p:spPr>
          <a:xfrm>
            <a:off x="8014411" y="3967456"/>
            <a:ext cx="100965" cy="100965"/>
          </a:xfrm>
          <a:custGeom>
            <a:avLst/>
            <a:gdLst/>
            <a:ahLst/>
            <a:cxnLst/>
            <a:rect l="l" t="t" r="r" b="b"/>
            <a:pathLst>
              <a:path w="100965" h="100964">
                <a:moveTo>
                  <a:pt x="0" y="100825"/>
                </a:moveTo>
                <a:lnTo>
                  <a:pt x="100812" y="100825"/>
                </a:lnTo>
                <a:lnTo>
                  <a:pt x="100812" y="0"/>
                </a:lnTo>
                <a:lnTo>
                  <a:pt x="0" y="0"/>
                </a:lnTo>
                <a:lnTo>
                  <a:pt x="0" y="100825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31" name="object 131"/>
          <p:cNvSpPr/>
          <p:nvPr/>
        </p:nvSpPr>
        <p:spPr>
          <a:xfrm>
            <a:off x="8014413" y="3818978"/>
            <a:ext cx="100812" cy="10081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32" name="object 132"/>
          <p:cNvSpPr/>
          <p:nvPr/>
        </p:nvSpPr>
        <p:spPr>
          <a:xfrm>
            <a:off x="8029081" y="3987622"/>
            <a:ext cx="73660" cy="60960"/>
          </a:xfrm>
          <a:custGeom>
            <a:avLst/>
            <a:gdLst/>
            <a:ahLst/>
            <a:cxnLst/>
            <a:rect l="l" t="t" r="r" b="b"/>
            <a:pathLst>
              <a:path w="73659" h="60960">
                <a:moveTo>
                  <a:pt x="12826" y="23825"/>
                </a:moveTo>
                <a:lnTo>
                  <a:pt x="0" y="36664"/>
                </a:lnTo>
                <a:lnTo>
                  <a:pt x="23825" y="60490"/>
                </a:lnTo>
                <a:lnTo>
                  <a:pt x="50476" y="34823"/>
                </a:lnTo>
                <a:lnTo>
                  <a:pt x="23825" y="34823"/>
                </a:lnTo>
                <a:lnTo>
                  <a:pt x="12826" y="23825"/>
                </a:lnTo>
                <a:close/>
              </a:path>
              <a:path w="73659" h="60960">
                <a:moveTo>
                  <a:pt x="60490" y="0"/>
                </a:moveTo>
                <a:lnTo>
                  <a:pt x="23825" y="34823"/>
                </a:lnTo>
                <a:lnTo>
                  <a:pt x="50476" y="34823"/>
                </a:lnTo>
                <a:lnTo>
                  <a:pt x="73317" y="12827"/>
                </a:lnTo>
                <a:lnTo>
                  <a:pt x="60490" y="0"/>
                </a:lnTo>
                <a:close/>
              </a:path>
            </a:pathLst>
          </a:custGeom>
          <a:solidFill>
            <a:srgbClr val="40596B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33" name="object 133"/>
          <p:cNvSpPr/>
          <p:nvPr/>
        </p:nvSpPr>
        <p:spPr>
          <a:xfrm>
            <a:off x="8029081" y="4127055"/>
            <a:ext cx="73660" cy="60960"/>
          </a:xfrm>
          <a:custGeom>
            <a:avLst/>
            <a:gdLst/>
            <a:ahLst/>
            <a:cxnLst/>
            <a:rect l="l" t="t" r="r" b="b"/>
            <a:pathLst>
              <a:path w="73659" h="60960">
                <a:moveTo>
                  <a:pt x="12826" y="23825"/>
                </a:moveTo>
                <a:lnTo>
                  <a:pt x="0" y="36664"/>
                </a:lnTo>
                <a:lnTo>
                  <a:pt x="23825" y="60490"/>
                </a:lnTo>
                <a:lnTo>
                  <a:pt x="50463" y="34836"/>
                </a:lnTo>
                <a:lnTo>
                  <a:pt x="23825" y="34836"/>
                </a:lnTo>
                <a:lnTo>
                  <a:pt x="12826" y="23825"/>
                </a:lnTo>
                <a:close/>
              </a:path>
              <a:path w="73659" h="60960">
                <a:moveTo>
                  <a:pt x="60490" y="0"/>
                </a:moveTo>
                <a:lnTo>
                  <a:pt x="23825" y="34836"/>
                </a:lnTo>
                <a:lnTo>
                  <a:pt x="50463" y="34836"/>
                </a:lnTo>
                <a:lnTo>
                  <a:pt x="73317" y="12826"/>
                </a:lnTo>
                <a:lnTo>
                  <a:pt x="60490" y="0"/>
                </a:lnTo>
                <a:close/>
              </a:path>
            </a:pathLst>
          </a:custGeom>
          <a:solidFill>
            <a:srgbClr val="40596B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34" name="object 134"/>
          <p:cNvSpPr/>
          <p:nvPr/>
        </p:nvSpPr>
        <p:spPr>
          <a:xfrm>
            <a:off x="8029081" y="4278162"/>
            <a:ext cx="73660" cy="60960"/>
          </a:xfrm>
          <a:custGeom>
            <a:avLst/>
            <a:gdLst/>
            <a:ahLst/>
            <a:cxnLst/>
            <a:rect l="l" t="t" r="r" b="b"/>
            <a:pathLst>
              <a:path w="73659" h="60960">
                <a:moveTo>
                  <a:pt x="12826" y="23825"/>
                </a:moveTo>
                <a:lnTo>
                  <a:pt x="0" y="36664"/>
                </a:lnTo>
                <a:lnTo>
                  <a:pt x="23825" y="60490"/>
                </a:lnTo>
                <a:lnTo>
                  <a:pt x="50476" y="34823"/>
                </a:lnTo>
                <a:lnTo>
                  <a:pt x="23825" y="34823"/>
                </a:lnTo>
                <a:lnTo>
                  <a:pt x="12826" y="23825"/>
                </a:lnTo>
                <a:close/>
              </a:path>
              <a:path w="73659" h="60960">
                <a:moveTo>
                  <a:pt x="60490" y="0"/>
                </a:moveTo>
                <a:lnTo>
                  <a:pt x="23825" y="34823"/>
                </a:lnTo>
                <a:lnTo>
                  <a:pt x="50476" y="34823"/>
                </a:lnTo>
                <a:lnTo>
                  <a:pt x="73317" y="12826"/>
                </a:lnTo>
                <a:lnTo>
                  <a:pt x="60490" y="0"/>
                </a:lnTo>
                <a:close/>
              </a:path>
            </a:pathLst>
          </a:custGeom>
          <a:solidFill>
            <a:srgbClr val="40596B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35" name="object 135"/>
          <p:cNvSpPr/>
          <p:nvPr/>
        </p:nvSpPr>
        <p:spPr>
          <a:xfrm>
            <a:off x="8168385" y="4012425"/>
            <a:ext cx="477520" cy="0"/>
          </a:xfrm>
          <a:custGeom>
            <a:avLst/>
            <a:gdLst/>
            <a:ahLst/>
            <a:cxnLst/>
            <a:rect l="l" t="t" r="r" b="b"/>
            <a:pathLst>
              <a:path w="477520">
                <a:moveTo>
                  <a:pt x="0" y="0"/>
                </a:moveTo>
                <a:lnTo>
                  <a:pt x="476897" y="0"/>
                </a:lnTo>
              </a:path>
            </a:pathLst>
          </a:custGeom>
          <a:ln w="16306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36" name="object 136"/>
          <p:cNvSpPr/>
          <p:nvPr/>
        </p:nvSpPr>
        <p:spPr>
          <a:xfrm>
            <a:off x="8168385" y="4069829"/>
            <a:ext cx="477520" cy="0"/>
          </a:xfrm>
          <a:custGeom>
            <a:avLst/>
            <a:gdLst/>
            <a:ahLst/>
            <a:cxnLst/>
            <a:rect l="l" t="t" r="r" b="b"/>
            <a:pathLst>
              <a:path w="477520">
                <a:moveTo>
                  <a:pt x="0" y="0"/>
                </a:moveTo>
                <a:lnTo>
                  <a:pt x="476897" y="0"/>
                </a:lnTo>
              </a:path>
            </a:pathLst>
          </a:custGeom>
          <a:ln w="16306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37" name="object 137"/>
          <p:cNvSpPr/>
          <p:nvPr/>
        </p:nvSpPr>
        <p:spPr>
          <a:xfrm>
            <a:off x="8168385" y="4127238"/>
            <a:ext cx="477520" cy="0"/>
          </a:xfrm>
          <a:custGeom>
            <a:avLst/>
            <a:gdLst/>
            <a:ahLst/>
            <a:cxnLst/>
            <a:rect l="l" t="t" r="r" b="b"/>
            <a:pathLst>
              <a:path w="477520">
                <a:moveTo>
                  <a:pt x="0" y="0"/>
                </a:moveTo>
                <a:lnTo>
                  <a:pt x="476897" y="0"/>
                </a:lnTo>
              </a:path>
            </a:pathLst>
          </a:custGeom>
          <a:ln w="16294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38" name="object 138"/>
          <p:cNvSpPr/>
          <p:nvPr/>
        </p:nvSpPr>
        <p:spPr>
          <a:xfrm>
            <a:off x="8168385" y="4184642"/>
            <a:ext cx="477520" cy="0"/>
          </a:xfrm>
          <a:custGeom>
            <a:avLst/>
            <a:gdLst/>
            <a:ahLst/>
            <a:cxnLst/>
            <a:rect l="l" t="t" r="r" b="b"/>
            <a:pathLst>
              <a:path w="477520">
                <a:moveTo>
                  <a:pt x="0" y="0"/>
                </a:moveTo>
                <a:lnTo>
                  <a:pt x="476897" y="0"/>
                </a:lnTo>
              </a:path>
            </a:pathLst>
          </a:custGeom>
          <a:ln w="16294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39" name="object 139"/>
          <p:cNvSpPr/>
          <p:nvPr/>
        </p:nvSpPr>
        <p:spPr>
          <a:xfrm>
            <a:off x="8168385" y="4246067"/>
            <a:ext cx="477520" cy="0"/>
          </a:xfrm>
          <a:custGeom>
            <a:avLst/>
            <a:gdLst/>
            <a:ahLst/>
            <a:cxnLst/>
            <a:rect l="l" t="t" r="r" b="b"/>
            <a:pathLst>
              <a:path w="477520">
                <a:moveTo>
                  <a:pt x="0" y="0"/>
                </a:moveTo>
                <a:lnTo>
                  <a:pt x="476897" y="0"/>
                </a:lnTo>
              </a:path>
            </a:pathLst>
          </a:custGeom>
          <a:ln w="16306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40" name="object 140"/>
          <p:cNvSpPr/>
          <p:nvPr/>
        </p:nvSpPr>
        <p:spPr>
          <a:xfrm>
            <a:off x="8168385" y="4303483"/>
            <a:ext cx="477520" cy="0"/>
          </a:xfrm>
          <a:custGeom>
            <a:avLst/>
            <a:gdLst/>
            <a:ahLst/>
            <a:cxnLst/>
            <a:rect l="l" t="t" r="r" b="b"/>
            <a:pathLst>
              <a:path w="477520">
                <a:moveTo>
                  <a:pt x="0" y="0"/>
                </a:moveTo>
                <a:lnTo>
                  <a:pt x="476897" y="0"/>
                </a:lnTo>
              </a:path>
            </a:pathLst>
          </a:custGeom>
          <a:ln w="16306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41" name="object 141"/>
          <p:cNvSpPr/>
          <p:nvPr/>
        </p:nvSpPr>
        <p:spPr>
          <a:xfrm>
            <a:off x="8168385" y="3827132"/>
            <a:ext cx="477520" cy="0"/>
          </a:xfrm>
          <a:custGeom>
            <a:avLst/>
            <a:gdLst/>
            <a:ahLst/>
            <a:cxnLst/>
            <a:rect l="l" t="t" r="r" b="b"/>
            <a:pathLst>
              <a:path w="477520">
                <a:moveTo>
                  <a:pt x="0" y="0"/>
                </a:moveTo>
                <a:lnTo>
                  <a:pt x="476897" y="0"/>
                </a:lnTo>
              </a:path>
            </a:pathLst>
          </a:custGeom>
          <a:ln w="16306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42" name="object 142"/>
          <p:cNvSpPr/>
          <p:nvPr/>
        </p:nvSpPr>
        <p:spPr>
          <a:xfrm>
            <a:off x="8168385" y="3884536"/>
            <a:ext cx="477520" cy="0"/>
          </a:xfrm>
          <a:custGeom>
            <a:avLst/>
            <a:gdLst/>
            <a:ahLst/>
            <a:cxnLst/>
            <a:rect l="l" t="t" r="r" b="b"/>
            <a:pathLst>
              <a:path w="477520">
                <a:moveTo>
                  <a:pt x="0" y="0"/>
                </a:moveTo>
                <a:lnTo>
                  <a:pt x="476897" y="0"/>
                </a:lnTo>
              </a:path>
            </a:pathLst>
          </a:custGeom>
          <a:ln w="16306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43" name="object 143"/>
          <p:cNvSpPr/>
          <p:nvPr/>
        </p:nvSpPr>
        <p:spPr>
          <a:xfrm>
            <a:off x="8168385" y="3941946"/>
            <a:ext cx="477520" cy="0"/>
          </a:xfrm>
          <a:custGeom>
            <a:avLst/>
            <a:gdLst/>
            <a:ahLst/>
            <a:cxnLst/>
            <a:rect l="l" t="t" r="r" b="b"/>
            <a:pathLst>
              <a:path w="477520">
                <a:moveTo>
                  <a:pt x="0" y="0"/>
                </a:moveTo>
                <a:lnTo>
                  <a:pt x="476897" y="0"/>
                </a:lnTo>
              </a:path>
            </a:pathLst>
          </a:custGeom>
          <a:ln w="16294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44" name="object 144"/>
          <p:cNvSpPr/>
          <p:nvPr/>
        </p:nvSpPr>
        <p:spPr>
          <a:xfrm>
            <a:off x="8168385" y="4539614"/>
            <a:ext cx="477520" cy="0"/>
          </a:xfrm>
          <a:custGeom>
            <a:avLst/>
            <a:gdLst/>
            <a:ahLst/>
            <a:cxnLst/>
            <a:rect l="l" t="t" r="r" b="b"/>
            <a:pathLst>
              <a:path w="477520">
                <a:moveTo>
                  <a:pt x="0" y="0"/>
                </a:moveTo>
                <a:lnTo>
                  <a:pt x="476897" y="0"/>
                </a:lnTo>
              </a:path>
            </a:pathLst>
          </a:custGeom>
          <a:ln w="16306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45" name="object 145"/>
          <p:cNvSpPr/>
          <p:nvPr/>
        </p:nvSpPr>
        <p:spPr>
          <a:xfrm>
            <a:off x="8014413" y="4443147"/>
            <a:ext cx="100812" cy="10082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46" name="object 146"/>
          <p:cNvSpPr/>
          <p:nvPr/>
        </p:nvSpPr>
        <p:spPr>
          <a:xfrm>
            <a:off x="8168385" y="4424807"/>
            <a:ext cx="477520" cy="0"/>
          </a:xfrm>
          <a:custGeom>
            <a:avLst/>
            <a:gdLst/>
            <a:ahLst/>
            <a:cxnLst/>
            <a:rect l="l" t="t" r="r" b="b"/>
            <a:pathLst>
              <a:path w="477520">
                <a:moveTo>
                  <a:pt x="0" y="0"/>
                </a:moveTo>
                <a:lnTo>
                  <a:pt x="476897" y="0"/>
                </a:lnTo>
              </a:path>
            </a:pathLst>
          </a:custGeom>
          <a:ln w="16306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47" name="object 147"/>
          <p:cNvSpPr/>
          <p:nvPr/>
        </p:nvSpPr>
        <p:spPr>
          <a:xfrm>
            <a:off x="8168385" y="4482211"/>
            <a:ext cx="477520" cy="0"/>
          </a:xfrm>
          <a:custGeom>
            <a:avLst/>
            <a:gdLst/>
            <a:ahLst/>
            <a:cxnLst/>
            <a:rect l="l" t="t" r="r" b="b"/>
            <a:pathLst>
              <a:path w="477520">
                <a:moveTo>
                  <a:pt x="0" y="0"/>
                </a:moveTo>
                <a:lnTo>
                  <a:pt x="476897" y="0"/>
                </a:lnTo>
              </a:path>
            </a:pathLst>
          </a:custGeom>
          <a:ln w="16306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48" name="object 148"/>
          <p:cNvSpPr/>
          <p:nvPr/>
        </p:nvSpPr>
        <p:spPr>
          <a:xfrm>
            <a:off x="7642314" y="4584892"/>
            <a:ext cx="646430" cy="590550"/>
          </a:xfrm>
          <a:custGeom>
            <a:avLst/>
            <a:gdLst/>
            <a:ahLst/>
            <a:cxnLst/>
            <a:rect l="l" t="t" r="r" b="b"/>
            <a:pathLst>
              <a:path w="646429" h="590550">
                <a:moveTo>
                  <a:pt x="489127" y="0"/>
                </a:moveTo>
                <a:lnTo>
                  <a:pt x="76682" y="0"/>
                </a:lnTo>
                <a:lnTo>
                  <a:pt x="43151" y="7006"/>
                </a:lnTo>
                <a:lnTo>
                  <a:pt x="17519" y="26082"/>
                </a:lnTo>
                <a:lnTo>
                  <a:pt x="2298" y="54317"/>
                </a:lnTo>
                <a:lnTo>
                  <a:pt x="0" y="88798"/>
                </a:lnTo>
                <a:lnTo>
                  <a:pt x="56337" y="501256"/>
                </a:lnTo>
                <a:lnTo>
                  <a:pt x="68051" y="535737"/>
                </a:lnTo>
                <a:lnTo>
                  <a:pt x="90984" y="563972"/>
                </a:lnTo>
                <a:lnTo>
                  <a:pt x="121825" y="583048"/>
                </a:lnTo>
                <a:lnTo>
                  <a:pt x="157264" y="590054"/>
                </a:lnTo>
                <a:lnTo>
                  <a:pt x="569709" y="590054"/>
                </a:lnTo>
                <a:lnTo>
                  <a:pt x="603234" y="583048"/>
                </a:lnTo>
                <a:lnTo>
                  <a:pt x="628867" y="563972"/>
                </a:lnTo>
                <a:lnTo>
                  <a:pt x="644091" y="535737"/>
                </a:lnTo>
                <a:lnTo>
                  <a:pt x="646391" y="501256"/>
                </a:lnTo>
                <a:lnTo>
                  <a:pt x="590054" y="88798"/>
                </a:lnTo>
                <a:lnTo>
                  <a:pt x="578340" y="54317"/>
                </a:lnTo>
                <a:lnTo>
                  <a:pt x="555407" y="26082"/>
                </a:lnTo>
                <a:lnTo>
                  <a:pt x="524566" y="7006"/>
                </a:lnTo>
                <a:lnTo>
                  <a:pt x="4891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49" name="object 149"/>
          <p:cNvSpPr/>
          <p:nvPr/>
        </p:nvSpPr>
        <p:spPr>
          <a:xfrm>
            <a:off x="7661935" y="4554385"/>
            <a:ext cx="646430" cy="590550"/>
          </a:xfrm>
          <a:custGeom>
            <a:avLst/>
            <a:gdLst/>
            <a:ahLst/>
            <a:cxnLst/>
            <a:rect l="l" t="t" r="r" b="b"/>
            <a:pathLst>
              <a:path w="646429" h="590550">
                <a:moveTo>
                  <a:pt x="489115" y="0"/>
                </a:moveTo>
                <a:lnTo>
                  <a:pt x="76669" y="0"/>
                </a:lnTo>
                <a:lnTo>
                  <a:pt x="43144" y="7006"/>
                </a:lnTo>
                <a:lnTo>
                  <a:pt x="17513" y="26082"/>
                </a:lnTo>
                <a:lnTo>
                  <a:pt x="2292" y="54317"/>
                </a:lnTo>
                <a:lnTo>
                  <a:pt x="0" y="88798"/>
                </a:lnTo>
                <a:lnTo>
                  <a:pt x="56324" y="501243"/>
                </a:lnTo>
                <a:lnTo>
                  <a:pt x="68038" y="535724"/>
                </a:lnTo>
                <a:lnTo>
                  <a:pt x="90973" y="563959"/>
                </a:lnTo>
                <a:lnTo>
                  <a:pt x="121818" y="583035"/>
                </a:lnTo>
                <a:lnTo>
                  <a:pt x="157264" y="590042"/>
                </a:lnTo>
                <a:lnTo>
                  <a:pt x="569709" y="590042"/>
                </a:lnTo>
                <a:lnTo>
                  <a:pt x="603232" y="583035"/>
                </a:lnTo>
                <a:lnTo>
                  <a:pt x="628861" y="563959"/>
                </a:lnTo>
                <a:lnTo>
                  <a:pt x="644081" y="535724"/>
                </a:lnTo>
                <a:lnTo>
                  <a:pt x="646379" y="501243"/>
                </a:lnTo>
                <a:lnTo>
                  <a:pt x="590054" y="88798"/>
                </a:lnTo>
                <a:lnTo>
                  <a:pt x="578333" y="54317"/>
                </a:lnTo>
                <a:lnTo>
                  <a:pt x="555396" y="26082"/>
                </a:lnTo>
                <a:lnTo>
                  <a:pt x="524553" y="7006"/>
                </a:lnTo>
                <a:lnTo>
                  <a:pt x="489115" y="0"/>
                </a:lnTo>
                <a:close/>
              </a:path>
            </a:pathLst>
          </a:custGeom>
          <a:solidFill>
            <a:srgbClr val="ED704B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50" name="object 150"/>
          <p:cNvSpPr/>
          <p:nvPr/>
        </p:nvSpPr>
        <p:spPr>
          <a:xfrm>
            <a:off x="7740423" y="4864506"/>
            <a:ext cx="520065" cy="181610"/>
          </a:xfrm>
          <a:custGeom>
            <a:avLst/>
            <a:gdLst/>
            <a:ahLst/>
            <a:cxnLst/>
            <a:rect l="l" t="t" r="r" b="b"/>
            <a:pathLst>
              <a:path w="520065" h="181610">
                <a:moveTo>
                  <a:pt x="46482" y="4343"/>
                </a:moveTo>
                <a:lnTo>
                  <a:pt x="0" y="4343"/>
                </a:lnTo>
                <a:lnTo>
                  <a:pt x="26784" y="177165"/>
                </a:lnTo>
                <a:lnTo>
                  <a:pt x="73151" y="177165"/>
                </a:lnTo>
                <a:lnTo>
                  <a:pt x="62191" y="106578"/>
                </a:lnTo>
                <a:lnTo>
                  <a:pt x="169040" y="106578"/>
                </a:lnTo>
                <a:lnTo>
                  <a:pt x="163558" y="71056"/>
                </a:lnTo>
                <a:lnTo>
                  <a:pt x="56591" y="71056"/>
                </a:lnTo>
                <a:lnTo>
                  <a:pt x="46482" y="4343"/>
                </a:lnTo>
                <a:close/>
              </a:path>
              <a:path w="520065" h="181610">
                <a:moveTo>
                  <a:pt x="169040" y="106578"/>
                </a:moveTo>
                <a:lnTo>
                  <a:pt x="122364" y="106578"/>
                </a:lnTo>
                <a:lnTo>
                  <a:pt x="133324" y="177165"/>
                </a:lnTo>
                <a:lnTo>
                  <a:pt x="179933" y="177165"/>
                </a:lnTo>
                <a:lnTo>
                  <a:pt x="169040" y="106578"/>
                </a:lnTo>
                <a:close/>
              </a:path>
              <a:path w="520065" h="181610">
                <a:moveTo>
                  <a:pt x="153263" y="4343"/>
                </a:moveTo>
                <a:lnTo>
                  <a:pt x="106667" y="4343"/>
                </a:lnTo>
                <a:lnTo>
                  <a:pt x="117017" y="71056"/>
                </a:lnTo>
                <a:lnTo>
                  <a:pt x="163558" y="71056"/>
                </a:lnTo>
                <a:lnTo>
                  <a:pt x="153263" y="4343"/>
                </a:lnTo>
                <a:close/>
              </a:path>
              <a:path w="520065" h="181610">
                <a:moveTo>
                  <a:pt x="249847" y="54140"/>
                </a:moveTo>
                <a:lnTo>
                  <a:pt x="241592" y="54140"/>
                </a:lnTo>
                <a:lnTo>
                  <a:pt x="229218" y="55416"/>
                </a:lnTo>
                <a:lnTo>
                  <a:pt x="199105" y="85429"/>
                </a:lnTo>
                <a:lnTo>
                  <a:pt x="197338" y="97612"/>
                </a:lnTo>
                <a:lnTo>
                  <a:pt x="198211" y="111109"/>
                </a:lnTo>
                <a:lnTo>
                  <a:pt x="212015" y="148275"/>
                </a:lnTo>
                <a:lnTo>
                  <a:pt x="246076" y="177641"/>
                </a:lnTo>
                <a:lnTo>
                  <a:pt x="265963" y="181508"/>
                </a:lnTo>
                <a:lnTo>
                  <a:pt x="274104" y="181508"/>
                </a:lnTo>
                <a:lnTo>
                  <a:pt x="281152" y="179819"/>
                </a:lnTo>
                <a:lnTo>
                  <a:pt x="293065" y="172974"/>
                </a:lnTo>
                <a:lnTo>
                  <a:pt x="297878" y="167894"/>
                </a:lnTo>
                <a:lnTo>
                  <a:pt x="301548" y="161201"/>
                </a:lnTo>
                <a:lnTo>
                  <a:pt x="341218" y="161201"/>
                </a:lnTo>
                <a:lnTo>
                  <a:pt x="339052" y="147193"/>
                </a:lnTo>
                <a:lnTo>
                  <a:pt x="268439" y="147193"/>
                </a:lnTo>
                <a:lnTo>
                  <a:pt x="261594" y="144856"/>
                </a:lnTo>
                <a:lnTo>
                  <a:pt x="249389" y="135585"/>
                </a:lnTo>
                <a:lnTo>
                  <a:pt x="245135" y="129463"/>
                </a:lnTo>
                <a:lnTo>
                  <a:pt x="239712" y="112141"/>
                </a:lnTo>
                <a:lnTo>
                  <a:pt x="239991" y="104127"/>
                </a:lnTo>
                <a:lnTo>
                  <a:pt x="247129" y="91401"/>
                </a:lnTo>
                <a:lnTo>
                  <a:pt x="253174" y="88214"/>
                </a:lnTo>
                <a:lnTo>
                  <a:pt x="329931" y="88214"/>
                </a:lnTo>
                <a:lnTo>
                  <a:pt x="327926" y="75247"/>
                </a:lnTo>
                <a:lnTo>
                  <a:pt x="288112" y="75247"/>
                </a:lnTo>
                <a:lnTo>
                  <a:pt x="282454" y="70192"/>
                </a:lnTo>
                <a:lnTo>
                  <a:pt x="276782" y="65847"/>
                </a:lnTo>
                <a:lnTo>
                  <a:pt x="271097" y="62215"/>
                </a:lnTo>
                <a:lnTo>
                  <a:pt x="265291" y="59245"/>
                </a:lnTo>
                <a:lnTo>
                  <a:pt x="257797" y="55867"/>
                </a:lnTo>
                <a:lnTo>
                  <a:pt x="249847" y="54140"/>
                </a:lnTo>
                <a:close/>
              </a:path>
              <a:path w="520065" h="181610">
                <a:moveTo>
                  <a:pt x="341218" y="161201"/>
                </a:moveTo>
                <a:lnTo>
                  <a:pt x="301548" y="161201"/>
                </a:lnTo>
                <a:lnTo>
                  <a:pt x="304520" y="177165"/>
                </a:lnTo>
                <a:lnTo>
                  <a:pt x="343687" y="177165"/>
                </a:lnTo>
                <a:lnTo>
                  <a:pt x="341218" y="161201"/>
                </a:lnTo>
                <a:close/>
              </a:path>
              <a:path w="520065" h="181610">
                <a:moveTo>
                  <a:pt x="329931" y="88214"/>
                </a:moveTo>
                <a:lnTo>
                  <a:pt x="269176" y="88214"/>
                </a:lnTo>
                <a:lnTo>
                  <a:pt x="275932" y="90512"/>
                </a:lnTo>
                <a:lnTo>
                  <a:pt x="288112" y="99695"/>
                </a:lnTo>
                <a:lnTo>
                  <a:pt x="292328" y="105702"/>
                </a:lnTo>
                <a:lnTo>
                  <a:pt x="297688" y="122859"/>
                </a:lnTo>
                <a:lnTo>
                  <a:pt x="297446" y="130949"/>
                </a:lnTo>
                <a:lnTo>
                  <a:pt x="290385" y="143929"/>
                </a:lnTo>
                <a:lnTo>
                  <a:pt x="284429" y="147193"/>
                </a:lnTo>
                <a:lnTo>
                  <a:pt x="339052" y="147193"/>
                </a:lnTo>
                <a:lnTo>
                  <a:pt x="329931" y="88214"/>
                </a:lnTo>
                <a:close/>
              </a:path>
              <a:path w="520065" h="181610">
                <a:moveTo>
                  <a:pt x="325259" y="58000"/>
                </a:moveTo>
                <a:lnTo>
                  <a:pt x="285419" y="58000"/>
                </a:lnTo>
                <a:lnTo>
                  <a:pt x="288112" y="75247"/>
                </a:lnTo>
                <a:lnTo>
                  <a:pt x="327926" y="75247"/>
                </a:lnTo>
                <a:lnTo>
                  <a:pt x="325259" y="58000"/>
                </a:lnTo>
                <a:close/>
              </a:path>
              <a:path w="520065" h="181610">
                <a:moveTo>
                  <a:pt x="396595" y="58000"/>
                </a:moveTo>
                <a:lnTo>
                  <a:pt x="356235" y="58000"/>
                </a:lnTo>
                <a:lnTo>
                  <a:pt x="374624" y="177165"/>
                </a:lnTo>
                <a:lnTo>
                  <a:pt x="416153" y="177165"/>
                </a:lnTo>
                <a:lnTo>
                  <a:pt x="407619" y="122732"/>
                </a:lnTo>
                <a:lnTo>
                  <a:pt x="406044" y="112141"/>
                </a:lnTo>
                <a:lnTo>
                  <a:pt x="406806" y="104292"/>
                </a:lnTo>
                <a:lnTo>
                  <a:pt x="412978" y="94132"/>
                </a:lnTo>
                <a:lnTo>
                  <a:pt x="418579" y="91605"/>
                </a:lnTo>
                <a:lnTo>
                  <a:pt x="440929" y="91605"/>
                </a:lnTo>
                <a:lnTo>
                  <a:pt x="439743" y="78270"/>
                </a:lnTo>
                <a:lnTo>
                  <a:pt x="399999" y="78270"/>
                </a:lnTo>
                <a:lnTo>
                  <a:pt x="396595" y="58000"/>
                </a:lnTo>
                <a:close/>
              </a:path>
              <a:path w="520065" h="181610">
                <a:moveTo>
                  <a:pt x="440929" y="91605"/>
                </a:moveTo>
                <a:lnTo>
                  <a:pt x="428739" y="91605"/>
                </a:lnTo>
                <a:lnTo>
                  <a:pt x="430923" y="91757"/>
                </a:lnTo>
                <a:lnTo>
                  <a:pt x="435521" y="92405"/>
                </a:lnTo>
                <a:lnTo>
                  <a:pt x="438150" y="92849"/>
                </a:lnTo>
                <a:lnTo>
                  <a:pt x="441096" y="93484"/>
                </a:lnTo>
                <a:lnTo>
                  <a:pt x="440929" y="91605"/>
                </a:lnTo>
                <a:close/>
              </a:path>
              <a:path w="520065" h="181610">
                <a:moveTo>
                  <a:pt x="430174" y="55105"/>
                </a:moveTo>
                <a:lnTo>
                  <a:pt x="421068" y="55105"/>
                </a:lnTo>
                <a:lnTo>
                  <a:pt x="414439" y="57073"/>
                </a:lnTo>
                <a:lnTo>
                  <a:pt x="404456" y="64973"/>
                </a:lnTo>
                <a:lnTo>
                  <a:pt x="401294" y="70688"/>
                </a:lnTo>
                <a:lnTo>
                  <a:pt x="399999" y="78270"/>
                </a:lnTo>
                <a:lnTo>
                  <a:pt x="439743" y="78270"/>
                </a:lnTo>
                <a:lnTo>
                  <a:pt x="437769" y="56070"/>
                </a:lnTo>
                <a:lnTo>
                  <a:pt x="433438" y="55384"/>
                </a:lnTo>
                <a:lnTo>
                  <a:pt x="431190" y="55143"/>
                </a:lnTo>
                <a:lnTo>
                  <a:pt x="430174" y="55105"/>
                </a:lnTo>
                <a:close/>
              </a:path>
              <a:path w="520065" h="181610">
                <a:moveTo>
                  <a:pt x="472871" y="0"/>
                </a:moveTo>
                <a:lnTo>
                  <a:pt x="460108" y="0"/>
                </a:lnTo>
                <a:lnTo>
                  <a:pt x="455523" y="2209"/>
                </a:lnTo>
                <a:lnTo>
                  <a:pt x="449529" y="10998"/>
                </a:lnTo>
                <a:lnTo>
                  <a:pt x="448995" y="16268"/>
                </a:lnTo>
                <a:lnTo>
                  <a:pt x="452894" y="28714"/>
                </a:lnTo>
                <a:lnTo>
                  <a:pt x="456742" y="34074"/>
                </a:lnTo>
                <a:lnTo>
                  <a:pt x="462521" y="38506"/>
                </a:lnTo>
                <a:lnTo>
                  <a:pt x="468274" y="42976"/>
                </a:lnTo>
                <a:lnTo>
                  <a:pt x="474243" y="45199"/>
                </a:lnTo>
                <a:lnTo>
                  <a:pt x="486854" y="45199"/>
                </a:lnTo>
                <a:lnTo>
                  <a:pt x="491553" y="42976"/>
                </a:lnTo>
                <a:lnTo>
                  <a:pt x="497586" y="34188"/>
                </a:lnTo>
                <a:lnTo>
                  <a:pt x="498119" y="28803"/>
                </a:lnTo>
                <a:lnTo>
                  <a:pt x="494093" y="15951"/>
                </a:lnTo>
                <a:lnTo>
                  <a:pt x="490258" y="10629"/>
                </a:lnTo>
                <a:lnTo>
                  <a:pt x="484619" y="6362"/>
                </a:lnTo>
                <a:lnTo>
                  <a:pt x="478942" y="2133"/>
                </a:lnTo>
                <a:lnTo>
                  <a:pt x="472871" y="0"/>
                </a:lnTo>
                <a:close/>
              </a:path>
              <a:path w="520065" h="181610">
                <a:moveTo>
                  <a:pt x="501205" y="58000"/>
                </a:moveTo>
                <a:lnTo>
                  <a:pt x="458876" y="58000"/>
                </a:lnTo>
                <a:lnTo>
                  <a:pt x="477342" y="177165"/>
                </a:lnTo>
                <a:lnTo>
                  <a:pt x="519633" y="177165"/>
                </a:lnTo>
                <a:lnTo>
                  <a:pt x="501205" y="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51" name="object 151"/>
          <p:cNvSpPr/>
          <p:nvPr/>
        </p:nvSpPr>
        <p:spPr>
          <a:xfrm>
            <a:off x="8114235" y="3558134"/>
            <a:ext cx="491489" cy="63500"/>
          </a:xfrm>
          <a:custGeom>
            <a:avLst/>
            <a:gdLst/>
            <a:ahLst/>
            <a:cxnLst/>
            <a:rect l="l" t="t" r="r" b="b"/>
            <a:pathLst>
              <a:path w="491490" h="63500">
                <a:moveTo>
                  <a:pt x="97548" y="0"/>
                </a:moveTo>
                <a:lnTo>
                  <a:pt x="88480" y="0"/>
                </a:lnTo>
                <a:lnTo>
                  <a:pt x="84277" y="774"/>
                </a:lnTo>
                <a:lnTo>
                  <a:pt x="60854" y="27025"/>
                </a:lnTo>
                <a:lnTo>
                  <a:pt x="60897" y="36423"/>
                </a:lnTo>
                <a:lnTo>
                  <a:pt x="88518" y="63220"/>
                </a:lnTo>
                <a:lnTo>
                  <a:pt x="97459" y="63220"/>
                </a:lnTo>
                <a:lnTo>
                  <a:pt x="123286" y="42989"/>
                </a:lnTo>
                <a:lnTo>
                  <a:pt x="89966" y="42989"/>
                </a:lnTo>
                <a:lnTo>
                  <a:pt x="87502" y="41948"/>
                </a:lnTo>
                <a:lnTo>
                  <a:pt x="83769" y="37807"/>
                </a:lnTo>
                <a:lnTo>
                  <a:pt x="82842" y="35064"/>
                </a:lnTo>
                <a:lnTo>
                  <a:pt x="82850" y="28168"/>
                </a:lnTo>
                <a:lnTo>
                  <a:pt x="83769" y="25425"/>
                </a:lnTo>
                <a:lnTo>
                  <a:pt x="87502" y="21196"/>
                </a:lnTo>
                <a:lnTo>
                  <a:pt x="89966" y="20142"/>
                </a:lnTo>
                <a:lnTo>
                  <a:pt x="123290" y="20142"/>
                </a:lnTo>
                <a:lnTo>
                  <a:pt x="121327" y="15366"/>
                </a:lnTo>
                <a:lnTo>
                  <a:pt x="101765" y="774"/>
                </a:lnTo>
                <a:lnTo>
                  <a:pt x="97548" y="0"/>
                </a:lnTo>
                <a:close/>
              </a:path>
              <a:path w="491490" h="63500">
                <a:moveTo>
                  <a:pt x="21247" y="1346"/>
                </a:moveTo>
                <a:lnTo>
                  <a:pt x="0" y="1346"/>
                </a:lnTo>
                <a:lnTo>
                  <a:pt x="0" y="61620"/>
                </a:lnTo>
                <a:lnTo>
                  <a:pt x="21247" y="61620"/>
                </a:lnTo>
                <a:lnTo>
                  <a:pt x="21247" y="36423"/>
                </a:lnTo>
                <a:lnTo>
                  <a:pt x="44973" y="36423"/>
                </a:lnTo>
                <a:lnTo>
                  <a:pt x="41325" y="31038"/>
                </a:lnTo>
                <a:lnTo>
                  <a:pt x="43785" y="27025"/>
                </a:lnTo>
                <a:lnTo>
                  <a:pt x="21247" y="27025"/>
                </a:lnTo>
                <a:lnTo>
                  <a:pt x="21247" y="1346"/>
                </a:lnTo>
                <a:close/>
              </a:path>
              <a:path w="491490" h="63500">
                <a:moveTo>
                  <a:pt x="44973" y="36423"/>
                </a:moveTo>
                <a:lnTo>
                  <a:pt x="21247" y="36423"/>
                </a:lnTo>
                <a:lnTo>
                  <a:pt x="35852" y="61620"/>
                </a:lnTo>
                <a:lnTo>
                  <a:pt x="62039" y="61620"/>
                </a:lnTo>
                <a:lnTo>
                  <a:pt x="44973" y="36423"/>
                </a:lnTo>
                <a:close/>
              </a:path>
              <a:path w="491490" h="63500">
                <a:moveTo>
                  <a:pt x="123290" y="20142"/>
                </a:moveTo>
                <a:lnTo>
                  <a:pt x="96075" y="20142"/>
                </a:lnTo>
                <a:lnTo>
                  <a:pt x="98513" y="21196"/>
                </a:lnTo>
                <a:lnTo>
                  <a:pt x="102230" y="25425"/>
                </a:lnTo>
                <a:lnTo>
                  <a:pt x="103162" y="28168"/>
                </a:lnTo>
                <a:lnTo>
                  <a:pt x="103162" y="35064"/>
                </a:lnTo>
                <a:lnTo>
                  <a:pt x="102222" y="37807"/>
                </a:lnTo>
                <a:lnTo>
                  <a:pt x="98513" y="41948"/>
                </a:lnTo>
                <a:lnTo>
                  <a:pt x="96075" y="42989"/>
                </a:lnTo>
                <a:lnTo>
                  <a:pt x="123286" y="42989"/>
                </a:lnTo>
                <a:lnTo>
                  <a:pt x="124459" y="40132"/>
                </a:lnTo>
                <a:lnTo>
                  <a:pt x="125158" y="36423"/>
                </a:lnTo>
                <a:lnTo>
                  <a:pt x="125208" y="27025"/>
                </a:lnTo>
                <a:lnTo>
                  <a:pt x="124457" y="22999"/>
                </a:lnTo>
                <a:lnTo>
                  <a:pt x="123290" y="20142"/>
                </a:lnTo>
                <a:close/>
              </a:path>
              <a:path w="491490" h="63500">
                <a:moveTo>
                  <a:pt x="59524" y="1346"/>
                </a:moveTo>
                <a:lnTo>
                  <a:pt x="34988" y="1346"/>
                </a:lnTo>
                <a:lnTo>
                  <a:pt x="21247" y="27025"/>
                </a:lnTo>
                <a:lnTo>
                  <a:pt x="43785" y="27025"/>
                </a:lnTo>
                <a:lnTo>
                  <a:pt x="59524" y="1346"/>
                </a:lnTo>
                <a:close/>
              </a:path>
              <a:path w="491490" h="63500">
                <a:moveTo>
                  <a:pt x="161594" y="1346"/>
                </a:moveTo>
                <a:lnTo>
                  <a:pt x="139242" y="1346"/>
                </a:lnTo>
                <a:lnTo>
                  <a:pt x="128955" y="61620"/>
                </a:lnTo>
                <a:lnTo>
                  <a:pt x="150190" y="61620"/>
                </a:lnTo>
                <a:lnTo>
                  <a:pt x="152831" y="37731"/>
                </a:lnTo>
                <a:lnTo>
                  <a:pt x="153616" y="28473"/>
                </a:lnTo>
                <a:lnTo>
                  <a:pt x="153733" y="26746"/>
                </a:lnTo>
                <a:lnTo>
                  <a:pt x="168751" y="26746"/>
                </a:lnTo>
                <a:lnTo>
                  <a:pt x="168300" y="24637"/>
                </a:lnTo>
                <a:lnTo>
                  <a:pt x="161594" y="1346"/>
                </a:lnTo>
                <a:close/>
              </a:path>
              <a:path w="491490" h="63500">
                <a:moveTo>
                  <a:pt x="168751" y="26746"/>
                </a:moveTo>
                <a:lnTo>
                  <a:pt x="153733" y="26746"/>
                </a:lnTo>
                <a:lnTo>
                  <a:pt x="154012" y="28613"/>
                </a:lnTo>
                <a:lnTo>
                  <a:pt x="154343" y="30416"/>
                </a:lnTo>
                <a:lnTo>
                  <a:pt x="155206" y="34175"/>
                </a:lnTo>
                <a:lnTo>
                  <a:pt x="155765" y="36245"/>
                </a:lnTo>
                <a:lnTo>
                  <a:pt x="156463" y="38442"/>
                </a:lnTo>
                <a:lnTo>
                  <a:pt x="163372" y="61620"/>
                </a:lnTo>
                <a:lnTo>
                  <a:pt x="176237" y="61620"/>
                </a:lnTo>
                <a:lnTo>
                  <a:pt x="183896" y="35915"/>
                </a:lnTo>
                <a:lnTo>
                  <a:pt x="184436" y="33870"/>
                </a:lnTo>
                <a:lnTo>
                  <a:pt x="169837" y="33870"/>
                </a:lnTo>
                <a:lnTo>
                  <a:pt x="169405" y="29806"/>
                </a:lnTo>
                <a:lnTo>
                  <a:pt x="168751" y="26746"/>
                </a:lnTo>
                <a:close/>
              </a:path>
              <a:path w="491490" h="63500">
                <a:moveTo>
                  <a:pt x="205123" y="26746"/>
                </a:moveTo>
                <a:lnTo>
                  <a:pt x="185877" y="26746"/>
                </a:lnTo>
                <a:lnTo>
                  <a:pt x="186078" y="29806"/>
                </a:lnTo>
                <a:lnTo>
                  <a:pt x="186633" y="36245"/>
                </a:lnTo>
                <a:lnTo>
                  <a:pt x="186857" y="38442"/>
                </a:lnTo>
                <a:lnTo>
                  <a:pt x="189420" y="61620"/>
                </a:lnTo>
                <a:lnTo>
                  <a:pt x="210642" y="61620"/>
                </a:lnTo>
                <a:lnTo>
                  <a:pt x="205123" y="26746"/>
                </a:lnTo>
                <a:close/>
              </a:path>
              <a:path w="491490" h="63500">
                <a:moveTo>
                  <a:pt x="201104" y="1346"/>
                </a:moveTo>
                <a:lnTo>
                  <a:pt x="178790" y="1346"/>
                </a:lnTo>
                <a:lnTo>
                  <a:pt x="173215" y="19596"/>
                </a:lnTo>
                <a:lnTo>
                  <a:pt x="172326" y="22847"/>
                </a:lnTo>
                <a:lnTo>
                  <a:pt x="171003" y="28613"/>
                </a:lnTo>
                <a:lnTo>
                  <a:pt x="170522" y="31318"/>
                </a:lnTo>
                <a:lnTo>
                  <a:pt x="170192" y="33870"/>
                </a:lnTo>
                <a:lnTo>
                  <a:pt x="184436" y="33870"/>
                </a:lnTo>
                <a:lnTo>
                  <a:pt x="185240" y="30416"/>
                </a:lnTo>
                <a:lnTo>
                  <a:pt x="185623" y="28473"/>
                </a:lnTo>
                <a:lnTo>
                  <a:pt x="185877" y="26746"/>
                </a:lnTo>
                <a:lnTo>
                  <a:pt x="205123" y="26746"/>
                </a:lnTo>
                <a:lnTo>
                  <a:pt x="201104" y="1346"/>
                </a:lnTo>
                <a:close/>
              </a:path>
              <a:path w="491490" h="63500">
                <a:moveTo>
                  <a:pt x="239052" y="1346"/>
                </a:moveTo>
                <a:lnTo>
                  <a:pt x="217055" y="1346"/>
                </a:lnTo>
                <a:lnTo>
                  <a:pt x="217055" y="61620"/>
                </a:lnTo>
                <a:lnTo>
                  <a:pt x="239052" y="61620"/>
                </a:lnTo>
                <a:lnTo>
                  <a:pt x="239052" y="1346"/>
                </a:lnTo>
                <a:close/>
              </a:path>
              <a:path w="491490" h="63500">
                <a:moveTo>
                  <a:pt x="280174" y="21069"/>
                </a:moveTo>
                <a:lnTo>
                  <a:pt x="258508" y="21069"/>
                </a:lnTo>
                <a:lnTo>
                  <a:pt x="258508" y="61620"/>
                </a:lnTo>
                <a:lnTo>
                  <a:pt x="280174" y="61620"/>
                </a:lnTo>
                <a:lnTo>
                  <a:pt x="280174" y="21069"/>
                </a:lnTo>
                <a:close/>
              </a:path>
              <a:path w="491490" h="63500">
                <a:moveTo>
                  <a:pt x="292226" y="1346"/>
                </a:moveTo>
                <a:lnTo>
                  <a:pt x="246456" y="1346"/>
                </a:lnTo>
                <a:lnTo>
                  <a:pt x="246456" y="21069"/>
                </a:lnTo>
                <a:lnTo>
                  <a:pt x="292226" y="21069"/>
                </a:lnTo>
                <a:lnTo>
                  <a:pt x="292226" y="1346"/>
                </a:lnTo>
                <a:close/>
              </a:path>
              <a:path w="491490" h="63500">
                <a:moveTo>
                  <a:pt x="326478" y="1346"/>
                </a:moveTo>
                <a:lnTo>
                  <a:pt x="304126" y="1346"/>
                </a:lnTo>
                <a:lnTo>
                  <a:pt x="293839" y="61620"/>
                </a:lnTo>
                <a:lnTo>
                  <a:pt x="315074" y="61620"/>
                </a:lnTo>
                <a:lnTo>
                  <a:pt x="317715" y="37731"/>
                </a:lnTo>
                <a:lnTo>
                  <a:pt x="318499" y="28473"/>
                </a:lnTo>
                <a:lnTo>
                  <a:pt x="318604" y="26746"/>
                </a:lnTo>
                <a:lnTo>
                  <a:pt x="333627" y="26746"/>
                </a:lnTo>
                <a:lnTo>
                  <a:pt x="333171" y="24637"/>
                </a:lnTo>
                <a:lnTo>
                  <a:pt x="326478" y="1346"/>
                </a:lnTo>
                <a:close/>
              </a:path>
              <a:path w="491490" h="63500">
                <a:moveTo>
                  <a:pt x="333627" y="26746"/>
                </a:moveTo>
                <a:lnTo>
                  <a:pt x="318604" y="26746"/>
                </a:lnTo>
                <a:lnTo>
                  <a:pt x="318885" y="28613"/>
                </a:lnTo>
                <a:lnTo>
                  <a:pt x="319227" y="30416"/>
                </a:lnTo>
                <a:lnTo>
                  <a:pt x="320078" y="34175"/>
                </a:lnTo>
                <a:lnTo>
                  <a:pt x="320649" y="36245"/>
                </a:lnTo>
                <a:lnTo>
                  <a:pt x="321335" y="38442"/>
                </a:lnTo>
                <a:lnTo>
                  <a:pt x="328256" y="61620"/>
                </a:lnTo>
                <a:lnTo>
                  <a:pt x="341121" y="61620"/>
                </a:lnTo>
                <a:lnTo>
                  <a:pt x="348691" y="36245"/>
                </a:lnTo>
                <a:lnTo>
                  <a:pt x="349320" y="33870"/>
                </a:lnTo>
                <a:lnTo>
                  <a:pt x="334708" y="33870"/>
                </a:lnTo>
                <a:lnTo>
                  <a:pt x="334289" y="29806"/>
                </a:lnTo>
                <a:lnTo>
                  <a:pt x="333627" y="26746"/>
                </a:lnTo>
                <a:close/>
              </a:path>
              <a:path w="491490" h="63500">
                <a:moveTo>
                  <a:pt x="370007" y="26746"/>
                </a:moveTo>
                <a:lnTo>
                  <a:pt x="350761" y="26746"/>
                </a:lnTo>
                <a:lnTo>
                  <a:pt x="350947" y="29806"/>
                </a:lnTo>
                <a:lnTo>
                  <a:pt x="351650" y="37731"/>
                </a:lnTo>
                <a:lnTo>
                  <a:pt x="354291" y="61620"/>
                </a:lnTo>
                <a:lnTo>
                  <a:pt x="375526" y="61620"/>
                </a:lnTo>
                <a:lnTo>
                  <a:pt x="370007" y="26746"/>
                </a:lnTo>
                <a:close/>
              </a:path>
              <a:path w="491490" h="63500">
                <a:moveTo>
                  <a:pt x="365988" y="1346"/>
                </a:moveTo>
                <a:lnTo>
                  <a:pt x="343674" y="1346"/>
                </a:lnTo>
                <a:lnTo>
                  <a:pt x="338099" y="19596"/>
                </a:lnTo>
                <a:lnTo>
                  <a:pt x="337210" y="22847"/>
                </a:lnTo>
                <a:lnTo>
                  <a:pt x="335887" y="28613"/>
                </a:lnTo>
                <a:lnTo>
                  <a:pt x="335394" y="31318"/>
                </a:lnTo>
                <a:lnTo>
                  <a:pt x="335076" y="33870"/>
                </a:lnTo>
                <a:lnTo>
                  <a:pt x="349320" y="33870"/>
                </a:lnTo>
                <a:lnTo>
                  <a:pt x="350125" y="30416"/>
                </a:lnTo>
                <a:lnTo>
                  <a:pt x="350507" y="28473"/>
                </a:lnTo>
                <a:lnTo>
                  <a:pt x="350761" y="26746"/>
                </a:lnTo>
                <a:lnTo>
                  <a:pt x="370007" y="26746"/>
                </a:lnTo>
                <a:lnTo>
                  <a:pt x="365988" y="1346"/>
                </a:lnTo>
                <a:close/>
              </a:path>
              <a:path w="491490" h="63500">
                <a:moveTo>
                  <a:pt x="421817" y="1346"/>
                </a:moveTo>
                <a:lnTo>
                  <a:pt x="381507" y="1346"/>
                </a:lnTo>
                <a:lnTo>
                  <a:pt x="381507" y="61620"/>
                </a:lnTo>
                <a:lnTo>
                  <a:pt x="422300" y="61620"/>
                </a:lnTo>
                <a:lnTo>
                  <a:pt x="422300" y="45262"/>
                </a:lnTo>
                <a:lnTo>
                  <a:pt x="402755" y="45262"/>
                </a:lnTo>
                <a:lnTo>
                  <a:pt x="402755" y="38950"/>
                </a:lnTo>
                <a:lnTo>
                  <a:pt x="420039" y="38950"/>
                </a:lnTo>
                <a:lnTo>
                  <a:pt x="420039" y="23520"/>
                </a:lnTo>
                <a:lnTo>
                  <a:pt x="402755" y="23520"/>
                </a:lnTo>
                <a:lnTo>
                  <a:pt x="402755" y="17703"/>
                </a:lnTo>
                <a:lnTo>
                  <a:pt x="421817" y="17703"/>
                </a:lnTo>
                <a:lnTo>
                  <a:pt x="421817" y="1346"/>
                </a:lnTo>
                <a:close/>
              </a:path>
              <a:path w="491490" h="63500">
                <a:moveTo>
                  <a:pt x="452285" y="1346"/>
                </a:moveTo>
                <a:lnTo>
                  <a:pt x="431063" y="1346"/>
                </a:lnTo>
                <a:lnTo>
                  <a:pt x="431063" y="61620"/>
                </a:lnTo>
                <a:lnTo>
                  <a:pt x="451967" y="61620"/>
                </a:lnTo>
                <a:lnTo>
                  <a:pt x="451904" y="36220"/>
                </a:lnTo>
                <a:lnTo>
                  <a:pt x="451663" y="32893"/>
                </a:lnTo>
                <a:lnTo>
                  <a:pt x="451501" y="31483"/>
                </a:lnTo>
                <a:lnTo>
                  <a:pt x="451307" y="30327"/>
                </a:lnTo>
                <a:lnTo>
                  <a:pt x="469482" y="30327"/>
                </a:lnTo>
                <a:lnTo>
                  <a:pt x="452285" y="1346"/>
                </a:lnTo>
                <a:close/>
              </a:path>
              <a:path w="491490" h="63500">
                <a:moveTo>
                  <a:pt x="469482" y="30327"/>
                </a:moveTo>
                <a:lnTo>
                  <a:pt x="451307" y="30327"/>
                </a:lnTo>
                <a:lnTo>
                  <a:pt x="469836" y="61620"/>
                </a:lnTo>
                <a:lnTo>
                  <a:pt x="491248" y="61620"/>
                </a:lnTo>
                <a:lnTo>
                  <a:pt x="491248" y="32893"/>
                </a:lnTo>
                <a:lnTo>
                  <a:pt x="471004" y="32893"/>
                </a:lnTo>
                <a:lnTo>
                  <a:pt x="469482" y="30327"/>
                </a:lnTo>
                <a:close/>
              </a:path>
              <a:path w="491490" h="63500">
                <a:moveTo>
                  <a:pt x="491248" y="1346"/>
                </a:moveTo>
                <a:lnTo>
                  <a:pt x="470344" y="1346"/>
                </a:lnTo>
                <a:lnTo>
                  <a:pt x="470382" y="26530"/>
                </a:lnTo>
                <a:lnTo>
                  <a:pt x="470585" y="29933"/>
                </a:lnTo>
                <a:lnTo>
                  <a:pt x="470750" y="31483"/>
                </a:lnTo>
                <a:lnTo>
                  <a:pt x="471004" y="32893"/>
                </a:lnTo>
                <a:lnTo>
                  <a:pt x="491248" y="32893"/>
                </a:lnTo>
                <a:lnTo>
                  <a:pt x="491248" y="1346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52" name="object 152"/>
          <p:cNvSpPr/>
          <p:nvPr/>
        </p:nvSpPr>
        <p:spPr>
          <a:xfrm>
            <a:off x="8539912" y="4665293"/>
            <a:ext cx="284480" cy="271780"/>
          </a:xfrm>
          <a:custGeom>
            <a:avLst/>
            <a:gdLst/>
            <a:ahLst/>
            <a:cxnLst/>
            <a:rect l="l" t="t" r="r" b="b"/>
            <a:pathLst>
              <a:path w="284479" h="271779">
                <a:moveTo>
                  <a:pt x="0" y="0"/>
                </a:moveTo>
                <a:lnTo>
                  <a:pt x="21234" y="271729"/>
                </a:lnTo>
                <a:lnTo>
                  <a:pt x="284340" y="12712"/>
                </a:lnTo>
                <a:lnTo>
                  <a:pt x="0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54" name="object 154"/>
          <p:cNvSpPr txBox="1"/>
          <p:nvPr/>
        </p:nvSpPr>
        <p:spPr>
          <a:xfrm>
            <a:off x="7849477" y="4564288"/>
            <a:ext cx="371475" cy="355865"/>
          </a:xfrm>
          <a:prstGeom prst="rect">
            <a:avLst/>
          </a:prstGeom>
        </p:spPr>
        <p:txBody>
          <a:bodyPr vert="horz" wrap="square" lIns="0" tIns="17143" rIns="0" bIns="0" rtlCol="0">
            <a:spAutoFit/>
          </a:bodyPr>
          <a:lstStyle/>
          <a:p>
            <a:pPr marL="12698">
              <a:spcBef>
                <a:spcPts val="135"/>
              </a:spcBef>
            </a:pPr>
            <a:r>
              <a:rPr sz="2200" b="1" spc="70" dirty="0">
                <a:latin typeface="Candara" panose="020E0502030303020204" pitchFamily="34" charset="0"/>
                <a:cs typeface="Trebuchet MS"/>
              </a:rPr>
              <a:t>15</a:t>
            </a:r>
            <a:endParaRPr sz="2200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155" name="Slide Number Placeholder 154"/>
          <p:cNvSpPr>
            <a:spLocks noGrp="1"/>
          </p:cNvSpPr>
          <p:nvPr>
            <p:ph type="sldNum" sz="quarter" idx="4294967295"/>
          </p:nvPr>
        </p:nvSpPr>
        <p:spPr>
          <a:xfrm>
            <a:off x="8234363" y="7034213"/>
            <a:ext cx="2459037" cy="276225"/>
          </a:xfrm>
        </p:spPr>
        <p:txBody>
          <a:bodyPr/>
          <a:lstStyle/>
          <a:p>
            <a:fld id="{B6F15528-21DE-4FAA-801E-634DDDAF4B2B}" type="slidenum">
              <a:rPr lang="id-ID" smtClean="0">
                <a:solidFill>
                  <a:schemeClr val="tx1"/>
                </a:solidFill>
                <a:latin typeface="Candara" panose="020E0502030303020204" pitchFamily="34" charset="0"/>
              </a:rPr>
              <a:pPr/>
              <a:t>20</a:t>
            </a:fld>
            <a:endParaRPr lang="id-ID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159" name="TextBox 158"/>
          <p:cNvSpPr txBox="1"/>
          <p:nvPr/>
        </p:nvSpPr>
        <p:spPr>
          <a:xfrm>
            <a:off x="546100" y="933986"/>
            <a:ext cx="71318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b="1" dirty="0">
                <a:latin typeface="Candara" panose="020E0502030303020204" pitchFamily="34" charset="0"/>
              </a:rPr>
              <a:t>Izin yang diberikan kepada Pelaku Usaha yang melakukan usaha dan/atau  kegiatan yang </a:t>
            </a:r>
            <a:r>
              <a:rPr lang="id-ID" b="1" dirty="0">
                <a:solidFill>
                  <a:srgbClr val="FF0000"/>
                </a:solidFill>
                <a:latin typeface="Candara" panose="020E0502030303020204" pitchFamily="34" charset="0"/>
              </a:rPr>
              <a:t>wajib Amdal atau UKL-UPL dalam rangka perlindungan dan  pengelolaan lingkungan </a:t>
            </a:r>
            <a:r>
              <a:rPr lang="id-ID" b="1" dirty="0">
                <a:latin typeface="Candara" panose="020E0502030303020204" pitchFamily="34" charset="0"/>
              </a:rPr>
              <a:t>hidup sebagai prasyarat memperoleh izin usaha  dan/atau kegiatan</a:t>
            </a:r>
          </a:p>
        </p:txBody>
      </p:sp>
      <p:sp>
        <p:nvSpPr>
          <p:cNvPr id="160" name="TextBox 159"/>
          <p:cNvSpPr txBox="1"/>
          <p:nvPr/>
        </p:nvSpPr>
        <p:spPr>
          <a:xfrm>
            <a:off x="1466307" y="5694959"/>
            <a:ext cx="40885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id-ID" sz="1600" dirty="0">
                <a:latin typeface="Candara" panose="020E0502030303020204" pitchFamily="34" charset="0"/>
              </a:rPr>
              <a:t>Pengajuan Izin Lingkungan melalui OSS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id-ID" sz="1600" dirty="0">
                <a:latin typeface="Candara" panose="020E0502030303020204" pitchFamily="34" charset="0"/>
              </a:rPr>
              <a:t>Sistem OSS menerbitkan Izin Lingkungan.</a:t>
            </a:r>
          </a:p>
        </p:txBody>
      </p:sp>
      <p:sp>
        <p:nvSpPr>
          <p:cNvPr id="161" name="TextBox 160"/>
          <p:cNvSpPr txBox="1"/>
          <p:nvPr/>
        </p:nvSpPr>
        <p:spPr>
          <a:xfrm>
            <a:off x="6155428" y="5733693"/>
            <a:ext cx="4157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id-ID" sz="1600" dirty="0">
                <a:latin typeface="Candara" panose="020E0502030303020204" pitchFamily="34" charset="0"/>
              </a:rPr>
              <a:t>Penyel</a:t>
            </a:r>
            <a:r>
              <a:rPr lang="en-US" sz="1600" dirty="0">
                <a:latin typeface="Candara" panose="020E0502030303020204" pitchFamily="34" charset="0"/>
              </a:rPr>
              <a:t>e</a:t>
            </a:r>
            <a:r>
              <a:rPr lang="id-ID" sz="1600" dirty="0">
                <a:latin typeface="Candara" panose="020E0502030303020204" pitchFamily="34" charset="0"/>
              </a:rPr>
              <a:t>saian UKL-UPL: 15 hari kerja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id-ID" sz="1600" dirty="0">
                <a:latin typeface="Candara" panose="020E0502030303020204" pitchFamily="34" charset="0"/>
              </a:rPr>
              <a:t>Penyelesaian AMDAL adalah 115 hari</a:t>
            </a:r>
          </a:p>
        </p:txBody>
      </p:sp>
      <p:sp>
        <p:nvSpPr>
          <p:cNvPr id="162" name="TextBox 161"/>
          <p:cNvSpPr txBox="1"/>
          <p:nvPr/>
        </p:nvSpPr>
        <p:spPr>
          <a:xfrm>
            <a:off x="0" y="7326640"/>
            <a:ext cx="3137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100" i="1" dirty="0">
                <a:latin typeface="Candara" panose="020E0502030303020204" pitchFamily="34" charset="0"/>
              </a:rPr>
              <a:t>Sumber: Kantor Kemenko Perekonomian, 2018</a:t>
            </a:r>
          </a:p>
        </p:txBody>
      </p:sp>
    </p:spTree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484561" y="117906"/>
            <a:ext cx="1197611" cy="289821"/>
          </a:xfrm>
          <a:prstGeom prst="rect">
            <a:avLst/>
          </a:prstGeom>
        </p:spPr>
        <p:txBody>
          <a:bodyPr vert="horz" wrap="square" lIns="0" tIns="12698" rIns="0" bIns="0" rtlCol="0">
            <a:spAutoFit/>
          </a:bodyPr>
          <a:lstStyle/>
          <a:p>
            <a:pPr marL="12698" marR="5080">
              <a:spcBef>
                <a:spcPts val="100"/>
              </a:spcBef>
            </a:pPr>
            <a:r>
              <a:rPr sz="600" b="1" spc="40" dirty="0">
                <a:solidFill>
                  <a:srgbClr val="FFFFFF"/>
                </a:solidFill>
                <a:latin typeface="Candara" panose="020E0502030303020204" pitchFamily="34" charset="0"/>
                <a:cs typeface="Trebuchet MS"/>
              </a:rPr>
              <a:t>KEMENTERIAN</a:t>
            </a:r>
            <a:r>
              <a:rPr sz="600" b="1" spc="-44" dirty="0">
                <a:solidFill>
                  <a:srgbClr val="FFFFFF"/>
                </a:solidFill>
                <a:latin typeface="Candara" panose="020E0502030303020204" pitchFamily="34" charset="0"/>
                <a:cs typeface="Trebuchet MS"/>
              </a:rPr>
              <a:t> </a:t>
            </a:r>
            <a:r>
              <a:rPr sz="600" b="1" spc="50" dirty="0">
                <a:solidFill>
                  <a:srgbClr val="FFFFFF"/>
                </a:solidFill>
                <a:latin typeface="Candara" panose="020E0502030303020204" pitchFamily="34" charset="0"/>
                <a:cs typeface="Trebuchet MS"/>
              </a:rPr>
              <a:t>KOORDINATOR  </a:t>
            </a:r>
            <a:r>
              <a:rPr sz="600" b="1" spc="70" dirty="0">
                <a:solidFill>
                  <a:srgbClr val="FFFFFF"/>
                </a:solidFill>
                <a:latin typeface="Candara" panose="020E0502030303020204" pitchFamily="34" charset="0"/>
                <a:cs typeface="Trebuchet MS"/>
              </a:rPr>
              <a:t>BIDANG </a:t>
            </a:r>
            <a:r>
              <a:rPr sz="600" b="1" spc="55" dirty="0">
                <a:solidFill>
                  <a:srgbClr val="FFFFFF"/>
                </a:solidFill>
                <a:latin typeface="Candara" panose="020E0502030303020204" pitchFamily="34" charset="0"/>
                <a:cs typeface="Trebuchet MS"/>
              </a:rPr>
              <a:t>PEREKONOMIAN  </a:t>
            </a:r>
            <a:r>
              <a:rPr sz="600" b="1" spc="30" dirty="0">
                <a:solidFill>
                  <a:srgbClr val="FFFFFF"/>
                </a:solidFill>
                <a:latin typeface="Candara" panose="020E0502030303020204" pitchFamily="34" charset="0"/>
                <a:cs typeface="Trebuchet MS"/>
              </a:rPr>
              <a:t>REPUBLIK</a:t>
            </a:r>
            <a:r>
              <a:rPr sz="600" b="1" dirty="0">
                <a:solidFill>
                  <a:srgbClr val="FFFFFF"/>
                </a:solidFill>
                <a:latin typeface="Candara" panose="020E0502030303020204" pitchFamily="34" charset="0"/>
                <a:cs typeface="Trebuchet MS"/>
              </a:rPr>
              <a:t> </a:t>
            </a:r>
            <a:r>
              <a:rPr sz="600" b="1" spc="60" dirty="0">
                <a:solidFill>
                  <a:srgbClr val="FFFFFF"/>
                </a:solidFill>
                <a:latin typeface="Candara" panose="020E0502030303020204" pitchFamily="34" charset="0"/>
                <a:cs typeface="Trebuchet MS"/>
              </a:rPr>
              <a:t>INDONESIA</a:t>
            </a:r>
            <a:endParaRPr sz="600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115964" y="2496174"/>
            <a:ext cx="2508250" cy="1749425"/>
          </a:xfrm>
          <a:custGeom>
            <a:avLst/>
            <a:gdLst/>
            <a:ahLst/>
            <a:cxnLst/>
            <a:rect l="l" t="t" r="r" b="b"/>
            <a:pathLst>
              <a:path w="2508250" h="1749425">
                <a:moveTo>
                  <a:pt x="2389903" y="0"/>
                </a:moveTo>
                <a:lnTo>
                  <a:pt x="117859" y="0"/>
                </a:lnTo>
                <a:lnTo>
                  <a:pt x="71935" y="9247"/>
                </a:lnTo>
                <a:lnTo>
                  <a:pt x="34475" y="34483"/>
                </a:lnTo>
                <a:lnTo>
                  <a:pt x="9243" y="71944"/>
                </a:lnTo>
                <a:lnTo>
                  <a:pt x="0" y="117868"/>
                </a:lnTo>
                <a:lnTo>
                  <a:pt x="0" y="1700263"/>
                </a:lnTo>
                <a:lnTo>
                  <a:pt x="42233" y="1714155"/>
                </a:lnTo>
                <a:lnTo>
                  <a:pt x="92457" y="1720232"/>
                </a:lnTo>
                <a:lnTo>
                  <a:pt x="159803" y="1725731"/>
                </a:lnTo>
                <a:lnTo>
                  <a:pt x="242558" y="1730651"/>
                </a:lnTo>
                <a:lnTo>
                  <a:pt x="391839" y="1736946"/>
                </a:lnTo>
                <a:lnTo>
                  <a:pt x="693432" y="1744543"/>
                </a:lnTo>
                <a:lnTo>
                  <a:pt x="1253886" y="1749174"/>
                </a:lnTo>
                <a:lnTo>
                  <a:pt x="1814339" y="1744543"/>
                </a:lnTo>
                <a:lnTo>
                  <a:pt x="2115933" y="1736946"/>
                </a:lnTo>
                <a:lnTo>
                  <a:pt x="2265213" y="1730651"/>
                </a:lnTo>
                <a:lnTo>
                  <a:pt x="2347969" y="1725731"/>
                </a:lnTo>
                <a:lnTo>
                  <a:pt x="2415314" y="1720232"/>
                </a:lnTo>
                <a:lnTo>
                  <a:pt x="2465538" y="1714155"/>
                </a:lnTo>
                <a:lnTo>
                  <a:pt x="2505025" y="1703953"/>
                </a:lnTo>
                <a:lnTo>
                  <a:pt x="2507772" y="1700263"/>
                </a:lnTo>
                <a:lnTo>
                  <a:pt x="2507772" y="117868"/>
                </a:lnTo>
                <a:lnTo>
                  <a:pt x="2498524" y="71944"/>
                </a:lnTo>
                <a:lnTo>
                  <a:pt x="2473288" y="34483"/>
                </a:lnTo>
                <a:lnTo>
                  <a:pt x="2435827" y="9247"/>
                </a:lnTo>
                <a:lnTo>
                  <a:pt x="2389903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233825" y="2614042"/>
            <a:ext cx="2272664" cy="1332231"/>
          </a:xfrm>
          <a:custGeom>
            <a:avLst/>
            <a:gdLst/>
            <a:ahLst/>
            <a:cxnLst/>
            <a:rect l="l" t="t" r="r" b="b"/>
            <a:pathLst>
              <a:path w="2272665" h="1332229">
                <a:moveTo>
                  <a:pt x="0" y="0"/>
                </a:moveTo>
                <a:lnTo>
                  <a:pt x="2272043" y="0"/>
                </a:lnTo>
                <a:lnTo>
                  <a:pt x="2272043" y="1331620"/>
                </a:lnTo>
                <a:lnTo>
                  <a:pt x="0" y="1331620"/>
                </a:lnTo>
                <a:lnTo>
                  <a:pt x="0" y="0"/>
                </a:lnTo>
                <a:close/>
              </a:path>
            </a:pathLst>
          </a:custGeom>
          <a:solidFill>
            <a:srgbClr val="465765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275870" y="2752510"/>
            <a:ext cx="2131695" cy="1101091"/>
          </a:xfrm>
          <a:custGeom>
            <a:avLst/>
            <a:gdLst/>
            <a:ahLst/>
            <a:cxnLst/>
            <a:rect l="l" t="t" r="r" b="b"/>
            <a:pathLst>
              <a:path w="2131695" h="1101089">
                <a:moveTo>
                  <a:pt x="0" y="1100975"/>
                </a:moveTo>
                <a:lnTo>
                  <a:pt x="2131637" y="1100975"/>
                </a:lnTo>
                <a:lnTo>
                  <a:pt x="2131637" y="0"/>
                </a:lnTo>
                <a:lnTo>
                  <a:pt x="0" y="0"/>
                </a:lnTo>
                <a:lnTo>
                  <a:pt x="0" y="110097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275870" y="2670938"/>
            <a:ext cx="2131695" cy="81915"/>
          </a:xfrm>
          <a:custGeom>
            <a:avLst/>
            <a:gdLst/>
            <a:ahLst/>
            <a:cxnLst/>
            <a:rect l="l" t="t" r="r" b="b"/>
            <a:pathLst>
              <a:path w="2131695" h="81914">
                <a:moveTo>
                  <a:pt x="0" y="81572"/>
                </a:moveTo>
                <a:lnTo>
                  <a:pt x="2131625" y="81572"/>
                </a:lnTo>
                <a:lnTo>
                  <a:pt x="2131625" y="0"/>
                </a:lnTo>
                <a:lnTo>
                  <a:pt x="0" y="0"/>
                </a:lnTo>
                <a:lnTo>
                  <a:pt x="0" y="81572"/>
                </a:lnTo>
                <a:close/>
              </a:path>
            </a:pathLst>
          </a:custGeom>
          <a:solidFill>
            <a:srgbClr val="FEB993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047717" y="2854883"/>
            <a:ext cx="1299210" cy="912493"/>
          </a:xfrm>
          <a:custGeom>
            <a:avLst/>
            <a:gdLst/>
            <a:ahLst/>
            <a:cxnLst/>
            <a:rect l="l" t="t" r="r" b="b"/>
            <a:pathLst>
              <a:path w="1299210" h="912495">
                <a:moveTo>
                  <a:pt x="0" y="0"/>
                </a:moveTo>
                <a:lnTo>
                  <a:pt x="1298905" y="0"/>
                </a:lnTo>
                <a:lnTo>
                  <a:pt x="1298905" y="912355"/>
                </a:lnTo>
                <a:lnTo>
                  <a:pt x="0" y="912355"/>
                </a:lnTo>
                <a:lnTo>
                  <a:pt x="0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056366" y="4454755"/>
            <a:ext cx="667386" cy="196215"/>
          </a:xfrm>
          <a:custGeom>
            <a:avLst/>
            <a:gdLst/>
            <a:ahLst/>
            <a:cxnLst/>
            <a:rect l="l" t="t" r="r" b="b"/>
            <a:pathLst>
              <a:path w="667385" h="196214">
                <a:moveTo>
                  <a:pt x="0" y="195605"/>
                </a:moveTo>
                <a:lnTo>
                  <a:pt x="667067" y="195605"/>
                </a:lnTo>
                <a:lnTo>
                  <a:pt x="667067" y="0"/>
                </a:lnTo>
                <a:lnTo>
                  <a:pt x="0" y="0"/>
                </a:lnTo>
                <a:lnTo>
                  <a:pt x="0" y="195605"/>
                </a:lnTo>
                <a:close/>
              </a:path>
            </a:pathLst>
          </a:custGeom>
          <a:solidFill>
            <a:srgbClr val="CCD0D2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1900893" y="4650348"/>
            <a:ext cx="978535" cy="155575"/>
          </a:xfrm>
          <a:custGeom>
            <a:avLst/>
            <a:gdLst/>
            <a:ahLst/>
            <a:cxnLst/>
            <a:rect l="l" t="t" r="r" b="b"/>
            <a:pathLst>
              <a:path w="978535" h="155575">
                <a:moveTo>
                  <a:pt x="900290" y="0"/>
                </a:moveTo>
                <a:lnTo>
                  <a:pt x="77736" y="0"/>
                </a:lnTo>
                <a:lnTo>
                  <a:pt x="47604" y="6152"/>
                </a:lnTo>
                <a:lnTo>
                  <a:pt x="22880" y="22885"/>
                </a:lnTo>
                <a:lnTo>
                  <a:pt x="6150" y="47609"/>
                </a:lnTo>
                <a:lnTo>
                  <a:pt x="0" y="77736"/>
                </a:lnTo>
                <a:lnTo>
                  <a:pt x="6150" y="107871"/>
                </a:lnTo>
                <a:lnTo>
                  <a:pt x="22880" y="132599"/>
                </a:lnTo>
                <a:lnTo>
                  <a:pt x="47604" y="149333"/>
                </a:lnTo>
                <a:lnTo>
                  <a:pt x="77736" y="155486"/>
                </a:lnTo>
                <a:lnTo>
                  <a:pt x="900290" y="155486"/>
                </a:lnTo>
                <a:lnTo>
                  <a:pt x="930417" y="149333"/>
                </a:lnTo>
                <a:lnTo>
                  <a:pt x="955141" y="132599"/>
                </a:lnTo>
                <a:lnTo>
                  <a:pt x="971874" y="107871"/>
                </a:lnTo>
                <a:lnTo>
                  <a:pt x="978027" y="77736"/>
                </a:lnTo>
                <a:lnTo>
                  <a:pt x="971874" y="47609"/>
                </a:lnTo>
                <a:lnTo>
                  <a:pt x="955141" y="22885"/>
                </a:lnTo>
                <a:lnTo>
                  <a:pt x="930417" y="6152"/>
                </a:lnTo>
                <a:lnTo>
                  <a:pt x="900290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056366" y="4336884"/>
            <a:ext cx="667386" cy="118110"/>
          </a:xfrm>
          <a:custGeom>
            <a:avLst/>
            <a:gdLst/>
            <a:ahLst/>
            <a:cxnLst/>
            <a:rect l="l" t="t" r="r" b="b"/>
            <a:pathLst>
              <a:path w="667385" h="118110">
                <a:moveTo>
                  <a:pt x="0" y="0"/>
                </a:moveTo>
                <a:lnTo>
                  <a:pt x="667067" y="0"/>
                </a:lnTo>
                <a:lnTo>
                  <a:pt x="667067" y="117868"/>
                </a:lnTo>
                <a:lnTo>
                  <a:pt x="0" y="117868"/>
                </a:lnTo>
                <a:lnTo>
                  <a:pt x="0" y="0"/>
                </a:lnTo>
                <a:close/>
              </a:path>
            </a:pathLst>
          </a:custGeom>
          <a:solidFill>
            <a:srgbClr val="B7BBBD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115956" y="4066044"/>
            <a:ext cx="2508250" cy="273685"/>
          </a:xfrm>
          <a:custGeom>
            <a:avLst/>
            <a:gdLst/>
            <a:ahLst/>
            <a:cxnLst/>
            <a:rect l="l" t="t" r="r" b="b"/>
            <a:pathLst>
              <a:path w="2508250" h="273685">
                <a:moveTo>
                  <a:pt x="2507780" y="0"/>
                </a:moveTo>
                <a:lnTo>
                  <a:pt x="0" y="0"/>
                </a:lnTo>
                <a:lnTo>
                  <a:pt x="0" y="155473"/>
                </a:lnTo>
                <a:lnTo>
                  <a:pt x="9247" y="201397"/>
                </a:lnTo>
                <a:lnTo>
                  <a:pt x="34482" y="238858"/>
                </a:lnTo>
                <a:lnTo>
                  <a:pt x="71943" y="264094"/>
                </a:lnTo>
                <a:lnTo>
                  <a:pt x="117867" y="273342"/>
                </a:lnTo>
                <a:lnTo>
                  <a:pt x="2389911" y="273342"/>
                </a:lnTo>
                <a:lnTo>
                  <a:pt x="2435835" y="264094"/>
                </a:lnTo>
                <a:lnTo>
                  <a:pt x="2473296" y="238858"/>
                </a:lnTo>
                <a:lnTo>
                  <a:pt x="2498532" y="201397"/>
                </a:lnTo>
                <a:lnTo>
                  <a:pt x="2507780" y="155473"/>
                </a:lnTo>
                <a:lnTo>
                  <a:pt x="2507780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895572" y="2282750"/>
            <a:ext cx="2728164" cy="204495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1704004" y="2808503"/>
            <a:ext cx="244475" cy="0"/>
          </a:xfrm>
          <a:custGeom>
            <a:avLst/>
            <a:gdLst/>
            <a:ahLst/>
            <a:cxnLst/>
            <a:rect l="l" t="t" r="r" b="b"/>
            <a:pathLst>
              <a:path w="244475">
                <a:moveTo>
                  <a:pt x="0" y="0"/>
                </a:moveTo>
                <a:lnTo>
                  <a:pt x="244119" y="0"/>
                </a:lnTo>
              </a:path>
            </a:pathLst>
          </a:custGeom>
          <a:ln w="14604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704004" y="2868999"/>
            <a:ext cx="244475" cy="0"/>
          </a:xfrm>
          <a:custGeom>
            <a:avLst/>
            <a:gdLst/>
            <a:ahLst/>
            <a:cxnLst/>
            <a:rect l="l" t="t" r="r" b="b"/>
            <a:pathLst>
              <a:path w="244475">
                <a:moveTo>
                  <a:pt x="0" y="0"/>
                </a:moveTo>
                <a:lnTo>
                  <a:pt x="244119" y="0"/>
                </a:lnTo>
              </a:path>
            </a:pathLst>
          </a:custGeom>
          <a:ln w="1461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704004" y="2929489"/>
            <a:ext cx="244475" cy="0"/>
          </a:xfrm>
          <a:custGeom>
            <a:avLst/>
            <a:gdLst/>
            <a:ahLst/>
            <a:cxnLst/>
            <a:rect l="l" t="t" r="r" b="b"/>
            <a:pathLst>
              <a:path w="244475">
                <a:moveTo>
                  <a:pt x="0" y="0"/>
                </a:moveTo>
                <a:lnTo>
                  <a:pt x="244119" y="0"/>
                </a:lnTo>
              </a:path>
            </a:pathLst>
          </a:custGeom>
          <a:ln w="1461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1704004" y="2989992"/>
            <a:ext cx="244475" cy="0"/>
          </a:xfrm>
          <a:custGeom>
            <a:avLst/>
            <a:gdLst/>
            <a:ahLst/>
            <a:cxnLst/>
            <a:rect l="l" t="t" r="r" b="b"/>
            <a:pathLst>
              <a:path w="244475">
                <a:moveTo>
                  <a:pt x="0" y="0"/>
                </a:moveTo>
                <a:lnTo>
                  <a:pt x="244119" y="0"/>
                </a:lnTo>
              </a:path>
            </a:pathLst>
          </a:custGeom>
          <a:ln w="1461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1704004" y="3050482"/>
            <a:ext cx="244475" cy="0"/>
          </a:xfrm>
          <a:custGeom>
            <a:avLst/>
            <a:gdLst/>
            <a:ahLst/>
            <a:cxnLst/>
            <a:rect l="l" t="t" r="r" b="b"/>
            <a:pathLst>
              <a:path w="244475">
                <a:moveTo>
                  <a:pt x="0" y="0"/>
                </a:moveTo>
                <a:lnTo>
                  <a:pt x="244119" y="0"/>
                </a:lnTo>
              </a:path>
            </a:pathLst>
          </a:custGeom>
          <a:ln w="1461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5883897" y="2181225"/>
            <a:ext cx="2482456" cy="213076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1" name="Title 4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ndara" panose="020E0502030303020204" pitchFamily="34" charset="0"/>
              </a:rPr>
              <a:t>3</a:t>
            </a:r>
            <a:r>
              <a:rPr lang="id-ID" dirty="0">
                <a:latin typeface="Candara" panose="020E0502030303020204" pitchFamily="34" charset="0"/>
              </a:rPr>
              <a:t>. </a:t>
            </a:r>
            <a:r>
              <a:rPr lang="en-US" dirty="0">
                <a:latin typeface="Candara" panose="020E0502030303020204" pitchFamily="34" charset="0"/>
              </a:rPr>
              <a:t>PEMENUHAN </a:t>
            </a:r>
            <a:r>
              <a:rPr lang="id-ID" dirty="0">
                <a:latin typeface="Candara" panose="020E0502030303020204" pitchFamily="34" charset="0"/>
              </a:rPr>
              <a:t>KOMITMEN IZIN USAHA: IZIN MENDIRIKAN BANGUNAN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56074" y="805728"/>
            <a:ext cx="88419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b="1" dirty="0">
                <a:latin typeface="Candara" panose="020E0502030303020204" pitchFamily="34" charset="0"/>
              </a:rPr>
              <a:t>Perizinan yang diberikan oleh Pemerintah daerah kabupaten/kota kepada pemilik bangunan  gedung </a:t>
            </a:r>
            <a:r>
              <a:rPr lang="id-ID" b="1" dirty="0">
                <a:solidFill>
                  <a:srgbClr val="FF0000"/>
                </a:solidFill>
                <a:latin typeface="Candara" panose="020E0502030303020204" pitchFamily="34" charset="0"/>
              </a:rPr>
              <a:t>untuk membangun baru, mengubah, memperluas, mengurangi, dan/atau merawat  bangunan gedung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886894" y="4898969"/>
            <a:ext cx="35148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id-ID" sz="1600" dirty="0">
                <a:latin typeface="Candara" panose="020E0502030303020204" pitchFamily="34" charset="0"/>
              </a:rPr>
              <a:t>Pengajuan IMB melalui OSS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id-ID" sz="1600" dirty="0">
                <a:latin typeface="Candara" panose="020E0502030303020204" pitchFamily="34" charset="0"/>
              </a:rPr>
              <a:t>Sistem OSS menerbitkan IMB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079712" y="4552862"/>
            <a:ext cx="25435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Candara" panose="020E0502030303020204" pitchFamily="34" charset="0"/>
              </a:rPr>
              <a:t>Paling </a:t>
            </a:r>
            <a:r>
              <a:rPr lang="en-US" sz="1600" dirty="0" err="1">
                <a:latin typeface="Candara" panose="020E0502030303020204" pitchFamily="34" charset="0"/>
              </a:rPr>
              <a:t>lambat</a:t>
            </a:r>
            <a:r>
              <a:rPr lang="en-US" sz="1600" dirty="0">
                <a:latin typeface="Candara" panose="020E0502030303020204" pitchFamily="34" charset="0"/>
              </a:rPr>
              <a:t> 30 </a:t>
            </a:r>
            <a:r>
              <a:rPr lang="en-US" sz="1600" dirty="0" err="1">
                <a:latin typeface="Candara" panose="020E0502030303020204" pitchFamily="34" charset="0"/>
              </a:rPr>
              <a:t>hari</a:t>
            </a:r>
            <a:r>
              <a:rPr lang="en-US" sz="1600" dirty="0">
                <a:latin typeface="Candara" panose="020E0502030303020204" pitchFamily="34" charset="0"/>
              </a:rPr>
              <a:t>, </a:t>
            </a:r>
            <a:r>
              <a:rPr lang="en-US" sz="1600" dirty="0" err="1">
                <a:latin typeface="Candara" panose="020E0502030303020204" pitchFamily="34" charset="0"/>
              </a:rPr>
              <a:t>pelaku</a:t>
            </a:r>
            <a:r>
              <a:rPr lang="en-US" sz="1600" dirty="0">
                <a:latin typeface="Candara" panose="020E0502030303020204" pitchFamily="34" charset="0"/>
              </a:rPr>
              <a:t> </a:t>
            </a:r>
            <a:r>
              <a:rPr lang="en-US" sz="1600" dirty="0" err="1">
                <a:latin typeface="Candara" panose="020E0502030303020204" pitchFamily="34" charset="0"/>
              </a:rPr>
              <a:t>usaha</a:t>
            </a:r>
            <a:r>
              <a:rPr lang="en-US" sz="1600" dirty="0">
                <a:latin typeface="Candara" panose="020E0502030303020204" pitchFamily="34" charset="0"/>
              </a:rPr>
              <a:t> </a:t>
            </a:r>
            <a:r>
              <a:rPr lang="en-US" sz="1600" dirty="0" err="1">
                <a:latin typeface="Candara" panose="020E0502030303020204" pitchFamily="34" charset="0"/>
              </a:rPr>
              <a:t>harus</a:t>
            </a:r>
            <a:r>
              <a:rPr lang="en-US" sz="1600" dirty="0">
                <a:latin typeface="Candara" panose="020E0502030303020204" pitchFamily="34" charset="0"/>
              </a:rPr>
              <a:t> </a:t>
            </a:r>
            <a:r>
              <a:rPr lang="en-US" sz="1600" dirty="0" err="1">
                <a:latin typeface="Candara" panose="020E0502030303020204" pitchFamily="34" charset="0"/>
              </a:rPr>
              <a:t>menyampaikan</a:t>
            </a:r>
            <a:r>
              <a:rPr lang="en-US" sz="1600" dirty="0">
                <a:latin typeface="Candara" panose="020E0502030303020204" pitchFamily="34" charset="0"/>
              </a:rPr>
              <a:t> </a:t>
            </a:r>
            <a:r>
              <a:rPr lang="en-US" sz="1600" dirty="0" err="1">
                <a:latin typeface="Candara" panose="020E0502030303020204" pitchFamily="34" charset="0"/>
              </a:rPr>
              <a:t>pemenuhan</a:t>
            </a:r>
            <a:r>
              <a:rPr lang="en-US" sz="1600" dirty="0">
                <a:latin typeface="Candara" panose="020E0502030303020204" pitchFamily="34" charset="0"/>
              </a:rPr>
              <a:t> </a:t>
            </a:r>
            <a:r>
              <a:rPr lang="en-US" sz="1600" dirty="0" err="1">
                <a:latin typeface="Candara" panose="020E0502030303020204" pitchFamily="34" charset="0"/>
              </a:rPr>
              <a:t>komitmen</a:t>
            </a:r>
            <a:r>
              <a:rPr lang="en-US" sz="1600" dirty="0">
                <a:latin typeface="Candara" panose="020E0502030303020204" pitchFamily="34" charset="0"/>
              </a:rPr>
              <a:t> IMB </a:t>
            </a:r>
            <a:r>
              <a:rPr lang="en-US" sz="1600" dirty="0" err="1">
                <a:latin typeface="Candara" panose="020E0502030303020204" pitchFamily="34" charset="0"/>
              </a:rPr>
              <a:t>kepada</a:t>
            </a:r>
            <a:r>
              <a:rPr lang="en-US" sz="1600" dirty="0">
                <a:latin typeface="Candara" panose="020E0502030303020204" pitchFamily="34" charset="0"/>
              </a:rPr>
              <a:t> </a:t>
            </a:r>
            <a:r>
              <a:rPr lang="en-US" sz="1600" dirty="0" err="1">
                <a:latin typeface="Candara" panose="020E0502030303020204" pitchFamily="34" charset="0"/>
              </a:rPr>
              <a:t>Pemerintah</a:t>
            </a:r>
            <a:r>
              <a:rPr lang="en-US" sz="1600" dirty="0">
                <a:latin typeface="Candara" panose="020E0502030303020204" pitchFamily="34" charset="0"/>
              </a:rPr>
              <a:t> Daerah</a:t>
            </a:r>
            <a:endParaRPr lang="id-ID" sz="1600" dirty="0">
              <a:latin typeface="Candara" panose="020E0502030303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756927" y="7362825"/>
            <a:ext cx="3137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100" i="1" dirty="0">
                <a:latin typeface="Candara" panose="020E0502030303020204" pitchFamily="34" charset="0"/>
              </a:rPr>
              <a:t>Sumber: Kantor Kemenko Perekonomian, 2018</a:t>
            </a:r>
          </a:p>
        </p:txBody>
      </p:sp>
    </p:spTree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ndara" panose="020E0502030303020204" pitchFamily="34" charset="0"/>
              </a:rPr>
              <a:t>4</a:t>
            </a:r>
            <a:r>
              <a:rPr lang="id-ID" dirty="0">
                <a:latin typeface="Candara" panose="020E0502030303020204" pitchFamily="34" charset="0"/>
              </a:rPr>
              <a:t>. </a:t>
            </a:r>
            <a:r>
              <a:rPr lang="en-US" dirty="0">
                <a:latin typeface="Candara" panose="020E0502030303020204" pitchFamily="34" charset="0"/>
              </a:rPr>
              <a:t>PENERBITAN: </a:t>
            </a:r>
            <a:r>
              <a:rPr lang="id-ID" dirty="0">
                <a:latin typeface="Candara" panose="020E0502030303020204" pitchFamily="34" charset="0"/>
              </a:rPr>
              <a:t>IZIN </a:t>
            </a:r>
            <a:r>
              <a:rPr lang="en-US" dirty="0">
                <a:latin typeface="Candara" panose="020E0502030303020204" pitchFamily="34" charset="0"/>
              </a:rPr>
              <a:t>KOMERSIAL</a:t>
            </a:r>
            <a:r>
              <a:rPr lang="id-ID" dirty="0">
                <a:latin typeface="Candara" panose="020E0502030303020204" pitchFamily="34" charset="0"/>
              </a:rPr>
              <a:t>/</a:t>
            </a:r>
            <a:r>
              <a:rPr lang="en-US" dirty="0">
                <a:latin typeface="Candara" panose="020E0502030303020204" pitchFamily="34" charset="0"/>
              </a:rPr>
              <a:t>OPERASIONAL</a:t>
            </a:r>
            <a:endParaRPr lang="id-ID" dirty="0">
              <a:latin typeface="Candara" panose="020E0502030303020204" pitchFamily="34" charset="0"/>
            </a:endParaRPr>
          </a:p>
        </p:txBody>
      </p:sp>
      <p:sp>
        <p:nvSpPr>
          <p:cNvPr id="109" name="object 8"/>
          <p:cNvSpPr/>
          <p:nvPr/>
        </p:nvSpPr>
        <p:spPr>
          <a:xfrm>
            <a:off x="6755206" y="522060"/>
            <a:ext cx="2863862" cy="176251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1" name="object 10"/>
          <p:cNvSpPr/>
          <p:nvPr/>
        </p:nvSpPr>
        <p:spPr>
          <a:xfrm>
            <a:off x="706759" y="2547035"/>
            <a:ext cx="2508250" cy="1749425"/>
          </a:xfrm>
          <a:custGeom>
            <a:avLst/>
            <a:gdLst/>
            <a:ahLst/>
            <a:cxnLst/>
            <a:rect l="l" t="t" r="r" b="b"/>
            <a:pathLst>
              <a:path w="2508250" h="1749425">
                <a:moveTo>
                  <a:pt x="2389894" y="0"/>
                </a:moveTo>
                <a:lnTo>
                  <a:pt x="117861" y="0"/>
                </a:lnTo>
                <a:lnTo>
                  <a:pt x="71936" y="9247"/>
                </a:lnTo>
                <a:lnTo>
                  <a:pt x="34477" y="34483"/>
                </a:lnTo>
                <a:lnTo>
                  <a:pt x="9243" y="71944"/>
                </a:lnTo>
                <a:lnTo>
                  <a:pt x="0" y="117868"/>
                </a:lnTo>
                <a:lnTo>
                  <a:pt x="0" y="1700276"/>
                </a:lnTo>
                <a:lnTo>
                  <a:pt x="42233" y="1714165"/>
                </a:lnTo>
                <a:lnTo>
                  <a:pt x="92457" y="1720241"/>
                </a:lnTo>
                <a:lnTo>
                  <a:pt x="159802" y="1725739"/>
                </a:lnTo>
                <a:lnTo>
                  <a:pt x="242557" y="1730658"/>
                </a:lnTo>
                <a:lnTo>
                  <a:pt x="391838" y="1736952"/>
                </a:lnTo>
                <a:lnTo>
                  <a:pt x="693430" y="1744547"/>
                </a:lnTo>
                <a:lnTo>
                  <a:pt x="1253881" y="1749177"/>
                </a:lnTo>
                <a:lnTo>
                  <a:pt x="1814333" y="1744547"/>
                </a:lnTo>
                <a:lnTo>
                  <a:pt x="2115925" y="1736952"/>
                </a:lnTo>
                <a:lnTo>
                  <a:pt x="2265205" y="1730658"/>
                </a:lnTo>
                <a:lnTo>
                  <a:pt x="2347960" y="1725739"/>
                </a:lnTo>
                <a:lnTo>
                  <a:pt x="2415306" y="1720241"/>
                </a:lnTo>
                <a:lnTo>
                  <a:pt x="2465529" y="1714165"/>
                </a:lnTo>
                <a:lnTo>
                  <a:pt x="2505016" y="1703965"/>
                </a:lnTo>
                <a:lnTo>
                  <a:pt x="2507763" y="1700276"/>
                </a:lnTo>
                <a:lnTo>
                  <a:pt x="2507763" y="117868"/>
                </a:lnTo>
                <a:lnTo>
                  <a:pt x="2498515" y="71944"/>
                </a:lnTo>
                <a:lnTo>
                  <a:pt x="2473279" y="34483"/>
                </a:lnTo>
                <a:lnTo>
                  <a:pt x="2435818" y="9247"/>
                </a:lnTo>
                <a:lnTo>
                  <a:pt x="2389894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2" name="object 11"/>
          <p:cNvSpPr/>
          <p:nvPr/>
        </p:nvSpPr>
        <p:spPr>
          <a:xfrm>
            <a:off x="824620" y="2664905"/>
            <a:ext cx="2272031" cy="1332231"/>
          </a:xfrm>
          <a:custGeom>
            <a:avLst/>
            <a:gdLst/>
            <a:ahLst/>
            <a:cxnLst/>
            <a:rect l="l" t="t" r="r" b="b"/>
            <a:pathLst>
              <a:path w="2272030" h="1332229">
                <a:moveTo>
                  <a:pt x="0" y="0"/>
                </a:moveTo>
                <a:lnTo>
                  <a:pt x="2272033" y="0"/>
                </a:lnTo>
                <a:lnTo>
                  <a:pt x="2272033" y="1331620"/>
                </a:lnTo>
                <a:lnTo>
                  <a:pt x="0" y="1331620"/>
                </a:lnTo>
                <a:lnTo>
                  <a:pt x="0" y="0"/>
                </a:lnTo>
                <a:close/>
              </a:path>
            </a:pathLst>
          </a:custGeom>
          <a:solidFill>
            <a:srgbClr val="465765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3" name="object 12"/>
          <p:cNvSpPr/>
          <p:nvPr/>
        </p:nvSpPr>
        <p:spPr>
          <a:xfrm>
            <a:off x="866666" y="2803373"/>
            <a:ext cx="2131695" cy="1101091"/>
          </a:xfrm>
          <a:custGeom>
            <a:avLst/>
            <a:gdLst/>
            <a:ahLst/>
            <a:cxnLst/>
            <a:rect l="l" t="t" r="r" b="b"/>
            <a:pathLst>
              <a:path w="2131695" h="1101089">
                <a:moveTo>
                  <a:pt x="0" y="1100975"/>
                </a:moveTo>
                <a:lnTo>
                  <a:pt x="2131640" y="1100975"/>
                </a:lnTo>
                <a:lnTo>
                  <a:pt x="2131640" y="0"/>
                </a:lnTo>
                <a:lnTo>
                  <a:pt x="0" y="0"/>
                </a:lnTo>
                <a:lnTo>
                  <a:pt x="0" y="110097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4" name="object 13"/>
          <p:cNvSpPr/>
          <p:nvPr/>
        </p:nvSpPr>
        <p:spPr>
          <a:xfrm>
            <a:off x="866666" y="2721802"/>
            <a:ext cx="2131695" cy="81915"/>
          </a:xfrm>
          <a:custGeom>
            <a:avLst/>
            <a:gdLst/>
            <a:ahLst/>
            <a:cxnLst/>
            <a:rect l="l" t="t" r="r" b="b"/>
            <a:pathLst>
              <a:path w="2131695" h="81914">
                <a:moveTo>
                  <a:pt x="0" y="81572"/>
                </a:moveTo>
                <a:lnTo>
                  <a:pt x="2131627" y="81572"/>
                </a:lnTo>
                <a:lnTo>
                  <a:pt x="2131627" y="0"/>
                </a:lnTo>
                <a:lnTo>
                  <a:pt x="0" y="0"/>
                </a:lnTo>
                <a:lnTo>
                  <a:pt x="0" y="81572"/>
                </a:lnTo>
                <a:close/>
              </a:path>
            </a:pathLst>
          </a:custGeom>
          <a:solidFill>
            <a:srgbClr val="FEB993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5" name="object 14"/>
          <p:cNvSpPr/>
          <p:nvPr/>
        </p:nvSpPr>
        <p:spPr>
          <a:xfrm>
            <a:off x="1638517" y="2905747"/>
            <a:ext cx="1299210" cy="912493"/>
          </a:xfrm>
          <a:custGeom>
            <a:avLst/>
            <a:gdLst/>
            <a:ahLst/>
            <a:cxnLst/>
            <a:rect l="l" t="t" r="r" b="b"/>
            <a:pathLst>
              <a:path w="1299210" h="912495">
                <a:moveTo>
                  <a:pt x="0" y="0"/>
                </a:moveTo>
                <a:lnTo>
                  <a:pt x="1298892" y="0"/>
                </a:lnTo>
                <a:lnTo>
                  <a:pt x="1298892" y="912367"/>
                </a:lnTo>
                <a:lnTo>
                  <a:pt x="0" y="912367"/>
                </a:lnTo>
                <a:lnTo>
                  <a:pt x="0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6" name="object 15"/>
          <p:cNvSpPr/>
          <p:nvPr/>
        </p:nvSpPr>
        <p:spPr>
          <a:xfrm>
            <a:off x="1647163" y="4505617"/>
            <a:ext cx="667386" cy="196215"/>
          </a:xfrm>
          <a:custGeom>
            <a:avLst/>
            <a:gdLst/>
            <a:ahLst/>
            <a:cxnLst/>
            <a:rect l="l" t="t" r="r" b="b"/>
            <a:pathLst>
              <a:path w="667385" h="196214">
                <a:moveTo>
                  <a:pt x="0" y="195605"/>
                </a:moveTo>
                <a:lnTo>
                  <a:pt x="667067" y="195605"/>
                </a:lnTo>
                <a:lnTo>
                  <a:pt x="667067" y="0"/>
                </a:lnTo>
                <a:lnTo>
                  <a:pt x="0" y="0"/>
                </a:lnTo>
                <a:lnTo>
                  <a:pt x="0" y="195605"/>
                </a:lnTo>
                <a:close/>
              </a:path>
            </a:pathLst>
          </a:custGeom>
          <a:solidFill>
            <a:srgbClr val="CCD0D2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7" name="object 16"/>
          <p:cNvSpPr/>
          <p:nvPr/>
        </p:nvSpPr>
        <p:spPr>
          <a:xfrm>
            <a:off x="1491693" y="4701211"/>
            <a:ext cx="978535" cy="155575"/>
          </a:xfrm>
          <a:custGeom>
            <a:avLst/>
            <a:gdLst/>
            <a:ahLst/>
            <a:cxnLst/>
            <a:rect l="l" t="t" r="r" b="b"/>
            <a:pathLst>
              <a:path w="978535" h="155575">
                <a:moveTo>
                  <a:pt x="900290" y="0"/>
                </a:moveTo>
                <a:lnTo>
                  <a:pt x="77736" y="0"/>
                </a:lnTo>
                <a:lnTo>
                  <a:pt x="47604" y="6152"/>
                </a:lnTo>
                <a:lnTo>
                  <a:pt x="22880" y="22886"/>
                </a:lnTo>
                <a:lnTo>
                  <a:pt x="6150" y="47614"/>
                </a:lnTo>
                <a:lnTo>
                  <a:pt x="0" y="77749"/>
                </a:lnTo>
                <a:lnTo>
                  <a:pt x="6150" y="107876"/>
                </a:lnTo>
                <a:lnTo>
                  <a:pt x="22880" y="132600"/>
                </a:lnTo>
                <a:lnTo>
                  <a:pt x="47604" y="149333"/>
                </a:lnTo>
                <a:lnTo>
                  <a:pt x="77736" y="155486"/>
                </a:lnTo>
                <a:lnTo>
                  <a:pt x="900290" y="155486"/>
                </a:lnTo>
                <a:lnTo>
                  <a:pt x="930417" y="149333"/>
                </a:lnTo>
                <a:lnTo>
                  <a:pt x="955141" y="132600"/>
                </a:lnTo>
                <a:lnTo>
                  <a:pt x="971874" y="107876"/>
                </a:lnTo>
                <a:lnTo>
                  <a:pt x="978027" y="77749"/>
                </a:lnTo>
                <a:lnTo>
                  <a:pt x="971874" y="47614"/>
                </a:lnTo>
                <a:lnTo>
                  <a:pt x="955141" y="22886"/>
                </a:lnTo>
                <a:lnTo>
                  <a:pt x="930417" y="6152"/>
                </a:lnTo>
                <a:lnTo>
                  <a:pt x="900290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8" name="object 17"/>
          <p:cNvSpPr/>
          <p:nvPr/>
        </p:nvSpPr>
        <p:spPr>
          <a:xfrm>
            <a:off x="1647163" y="4387748"/>
            <a:ext cx="667386" cy="118110"/>
          </a:xfrm>
          <a:custGeom>
            <a:avLst/>
            <a:gdLst/>
            <a:ahLst/>
            <a:cxnLst/>
            <a:rect l="l" t="t" r="r" b="b"/>
            <a:pathLst>
              <a:path w="667385" h="118110">
                <a:moveTo>
                  <a:pt x="0" y="0"/>
                </a:moveTo>
                <a:lnTo>
                  <a:pt x="667067" y="0"/>
                </a:lnTo>
                <a:lnTo>
                  <a:pt x="667067" y="117868"/>
                </a:lnTo>
                <a:lnTo>
                  <a:pt x="0" y="117868"/>
                </a:lnTo>
                <a:lnTo>
                  <a:pt x="0" y="0"/>
                </a:lnTo>
                <a:close/>
              </a:path>
            </a:pathLst>
          </a:custGeom>
          <a:solidFill>
            <a:srgbClr val="B7BBBD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9" name="object 18"/>
          <p:cNvSpPr/>
          <p:nvPr/>
        </p:nvSpPr>
        <p:spPr>
          <a:xfrm>
            <a:off x="706751" y="4116908"/>
            <a:ext cx="2508250" cy="273685"/>
          </a:xfrm>
          <a:custGeom>
            <a:avLst/>
            <a:gdLst/>
            <a:ahLst/>
            <a:cxnLst/>
            <a:rect l="l" t="t" r="r" b="b"/>
            <a:pathLst>
              <a:path w="2508250" h="273685">
                <a:moveTo>
                  <a:pt x="2507769" y="0"/>
                </a:moveTo>
                <a:lnTo>
                  <a:pt x="0" y="0"/>
                </a:lnTo>
                <a:lnTo>
                  <a:pt x="0" y="155473"/>
                </a:lnTo>
                <a:lnTo>
                  <a:pt x="9247" y="201397"/>
                </a:lnTo>
                <a:lnTo>
                  <a:pt x="34482" y="238858"/>
                </a:lnTo>
                <a:lnTo>
                  <a:pt x="71943" y="264094"/>
                </a:lnTo>
                <a:lnTo>
                  <a:pt x="117867" y="273342"/>
                </a:lnTo>
                <a:lnTo>
                  <a:pt x="2389901" y="273342"/>
                </a:lnTo>
                <a:lnTo>
                  <a:pt x="2435825" y="264094"/>
                </a:lnTo>
                <a:lnTo>
                  <a:pt x="2473286" y="238858"/>
                </a:lnTo>
                <a:lnTo>
                  <a:pt x="2498521" y="201397"/>
                </a:lnTo>
                <a:lnTo>
                  <a:pt x="2507769" y="155473"/>
                </a:lnTo>
                <a:lnTo>
                  <a:pt x="2507769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0" name="object 19"/>
          <p:cNvSpPr/>
          <p:nvPr/>
        </p:nvSpPr>
        <p:spPr>
          <a:xfrm>
            <a:off x="887629" y="2762593"/>
            <a:ext cx="1861820" cy="0"/>
          </a:xfrm>
          <a:custGeom>
            <a:avLst/>
            <a:gdLst/>
            <a:ahLst/>
            <a:cxnLst/>
            <a:rect l="l" t="t" r="r" b="b"/>
            <a:pathLst>
              <a:path w="1861820">
                <a:moveTo>
                  <a:pt x="0" y="0"/>
                </a:moveTo>
                <a:lnTo>
                  <a:pt x="1861694" y="0"/>
                </a:lnTo>
              </a:path>
            </a:pathLst>
          </a:custGeom>
          <a:ln w="3619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1" name="object 20"/>
          <p:cNvSpPr/>
          <p:nvPr/>
        </p:nvSpPr>
        <p:spPr>
          <a:xfrm>
            <a:off x="2805737" y="2747126"/>
            <a:ext cx="31115" cy="31115"/>
          </a:xfrm>
          <a:custGeom>
            <a:avLst/>
            <a:gdLst/>
            <a:ahLst/>
            <a:cxnLst/>
            <a:rect l="l" t="t" r="r" b="b"/>
            <a:pathLst>
              <a:path w="31114" h="31114">
                <a:moveTo>
                  <a:pt x="24002" y="0"/>
                </a:moveTo>
                <a:lnTo>
                  <a:pt x="6921" y="0"/>
                </a:lnTo>
                <a:lnTo>
                  <a:pt x="12" y="6921"/>
                </a:lnTo>
                <a:lnTo>
                  <a:pt x="0" y="24002"/>
                </a:lnTo>
                <a:lnTo>
                  <a:pt x="6934" y="30937"/>
                </a:lnTo>
                <a:lnTo>
                  <a:pt x="24015" y="30937"/>
                </a:lnTo>
                <a:lnTo>
                  <a:pt x="30937" y="24002"/>
                </a:lnTo>
                <a:lnTo>
                  <a:pt x="30937" y="6921"/>
                </a:lnTo>
                <a:lnTo>
                  <a:pt x="2400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2" name="object 21"/>
          <p:cNvSpPr/>
          <p:nvPr/>
        </p:nvSpPr>
        <p:spPr>
          <a:xfrm>
            <a:off x="1294790" y="3161855"/>
            <a:ext cx="244475" cy="0"/>
          </a:xfrm>
          <a:custGeom>
            <a:avLst/>
            <a:gdLst/>
            <a:ahLst/>
            <a:cxnLst/>
            <a:rect l="l" t="t" r="r" b="b"/>
            <a:pathLst>
              <a:path w="244475">
                <a:moveTo>
                  <a:pt x="0" y="0"/>
                </a:moveTo>
                <a:lnTo>
                  <a:pt x="244132" y="0"/>
                </a:lnTo>
              </a:path>
            </a:pathLst>
          </a:custGeom>
          <a:ln w="14604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3" name="object 22"/>
          <p:cNvSpPr/>
          <p:nvPr/>
        </p:nvSpPr>
        <p:spPr>
          <a:xfrm>
            <a:off x="1012274" y="3762755"/>
            <a:ext cx="444500" cy="0"/>
          </a:xfrm>
          <a:custGeom>
            <a:avLst/>
            <a:gdLst/>
            <a:ahLst/>
            <a:cxnLst/>
            <a:rect l="l" t="t" r="r" b="b"/>
            <a:pathLst>
              <a:path w="444500">
                <a:moveTo>
                  <a:pt x="0" y="0"/>
                </a:moveTo>
                <a:lnTo>
                  <a:pt x="444009" y="0"/>
                </a:lnTo>
              </a:path>
            </a:pathLst>
          </a:custGeom>
          <a:ln w="14604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4" name="object 23"/>
          <p:cNvSpPr/>
          <p:nvPr/>
        </p:nvSpPr>
        <p:spPr>
          <a:xfrm>
            <a:off x="957539" y="3702266"/>
            <a:ext cx="553720" cy="0"/>
          </a:xfrm>
          <a:custGeom>
            <a:avLst/>
            <a:gdLst/>
            <a:ahLst/>
            <a:cxnLst/>
            <a:rect l="l" t="t" r="r" b="b"/>
            <a:pathLst>
              <a:path w="553719">
                <a:moveTo>
                  <a:pt x="0" y="0"/>
                </a:moveTo>
                <a:lnTo>
                  <a:pt x="553506" y="0"/>
                </a:lnTo>
              </a:path>
            </a:pathLst>
          </a:custGeom>
          <a:ln w="14604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5" name="object 24"/>
          <p:cNvSpPr/>
          <p:nvPr/>
        </p:nvSpPr>
        <p:spPr>
          <a:xfrm>
            <a:off x="957539" y="3641769"/>
            <a:ext cx="553720" cy="0"/>
          </a:xfrm>
          <a:custGeom>
            <a:avLst/>
            <a:gdLst/>
            <a:ahLst/>
            <a:cxnLst/>
            <a:rect l="l" t="t" r="r" b="b"/>
            <a:pathLst>
              <a:path w="553719">
                <a:moveTo>
                  <a:pt x="0" y="0"/>
                </a:moveTo>
                <a:lnTo>
                  <a:pt x="553506" y="0"/>
                </a:lnTo>
              </a:path>
            </a:pathLst>
          </a:custGeom>
          <a:ln w="1461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6" name="object 25"/>
          <p:cNvSpPr/>
          <p:nvPr/>
        </p:nvSpPr>
        <p:spPr>
          <a:xfrm>
            <a:off x="912769" y="3513347"/>
            <a:ext cx="553720" cy="0"/>
          </a:xfrm>
          <a:custGeom>
            <a:avLst/>
            <a:gdLst/>
            <a:ahLst/>
            <a:cxnLst/>
            <a:rect l="l" t="t" r="r" b="b"/>
            <a:pathLst>
              <a:path w="553719">
                <a:moveTo>
                  <a:pt x="0" y="0"/>
                </a:moveTo>
                <a:lnTo>
                  <a:pt x="553509" y="0"/>
                </a:lnTo>
              </a:path>
            </a:pathLst>
          </a:custGeom>
          <a:ln w="1461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7" name="object 26"/>
          <p:cNvSpPr/>
          <p:nvPr/>
        </p:nvSpPr>
        <p:spPr>
          <a:xfrm>
            <a:off x="912769" y="3452844"/>
            <a:ext cx="553720" cy="0"/>
          </a:xfrm>
          <a:custGeom>
            <a:avLst/>
            <a:gdLst/>
            <a:ahLst/>
            <a:cxnLst/>
            <a:rect l="l" t="t" r="r" b="b"/>
            <a:pathLst>
              <a:path w="553719">
                <a:moveTo>
                  <a:pt x="0" y="0"/>
                </a:moveTo>
                <a:lnTo>
                  <a:pt x="553509" y="0"/>
                </a:lnTo>
              </a:path>
            </a:pathLst>
          </a:custGeom>
          <a:ln w="1461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8" name="object 27"/>
          <p:cNvSpPr/>
          <p:nvPr/>
        </p:nvSpPr>
        <p:spPr>
          <a:xfrm>
            <a:off x="1294804" y="2859367"/>
            <a:ext cx="244475" cy="0"/>
          </a:xfrm>
          <a:custGeom>
            <a:avLst/>
            <a:gdLst/>
            <a:ahLst/>
            <a:cxnLst/>
            <a:rect l="l" t="t" r="r" b="b"/>
            <a:pathLst>
              <a:path w="244475">
                <a:moveTo>
                  <a:pt x="0" y="0"/>
                </a:moveTo>
                <a:lnTo>
                  <a:pt x="244119" y="0"/>
                </a:lnTo>
              </a:path>
            </a:pathLst>
          </a:custGeom>
          <a:ln w="14604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9" name="object 28"/>
          <p:cNvSpPr/>
          <p:nvPr/>
        </p:nvSpPr>
        <p:spPr>
          <a:xfrm>
            <a:off x="1294804" y="2919863"/>
            <a:ext cx="244475" cy="0"/>
          </a:xfrm>
          <a:custGeom>
            <a:avLst/>
            <a:gdLst/>
            <a:ahLst/>
            <a:cxnLst/>
            <a:rect l="l" t="t" r="r" b="b"/>
            <a:pathLst>
              <a:path w="244475">
                <a:moveTo>
                  <a:pt x="0" y="0"/>
                </a:moveTo>
                <a:lnTo>
                  <a:pt x="244119" y="0"/>
                </a:lnTo>
              </a:path>
            </a:pathLst>
          </a:custGeom>
          <a:ln w="1461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30" name="object 29"/>
          <p:cNvSpPr/>
          <p:nvPr/>
        </p:nvSpPr>
        <p:spPr>
          <a:xfrm>
            <a:off x="1294804" y="2980360"/>
            <a:ext cx="244475" cy="0"/>
          </a:xfrm>
          <a:custGeom>
            <a:avLst/>
            <a:gdLst/>
            <a:ahLst/>
            <a:cxnLst/>
            <a:rect l="l" t="t" r="r" b="b"/>
            <a:pathLst>
              <a:path w="244475">
                <a:moveTo>
                  <a:pt x="0" y="0"/>
                </a:moveTo>
                <a:lnTo>
                  <a:pt x="244119" y="0"/>
                </a:lnTo>
              </a:path>
            </a:pathLst>
          </a:custGeom>
          <a:ln w="14604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31" name="object 30"/>
          <p:cNvSpPr/>
          <p:nvPr/>
        </p:nvSpPr>
        <p:spPr>
          <a:xfrm>
            <a:off x="1294804" y="3040856"/>
            <a:ext cx="244475" cy="0"/>
          </a:xfrm>
          <a:custGeom>
            <a:avLst/>
            <a:gdLst/>
            <a:ahLst/>
            <a:cxnLst/>
            <a:rect l="l" t="t" r="r" b="b"/>
            <a:pathLst>
              <a:path w="244475">
                <a:moveTo>
                  <a:pt x="0" y="0"/>
                </a:moveTo>
                <a:lnTo>
                  <a:pt x="244119" y="0"/>
                </a:lnTo>
              </a:path>
            </a:pathLst>
          </a:custGeom>
          <a:ln w="14617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32" name="object 31"/>
          <p:cNvSpPr/>
          <p:nvPr/>
        </p:nvSpPr>
        <p:spPr>
          <a:xfrm>
            <a:off x="1294804" y="3101352"/>
            <a:ext cx="244475" cy="0"/>
          </a:xfrm>
          <a:custGeom>
            <a:avLst/>
            <a:gdLst/>
            <a:ahLst/>
            <a:cxnLst/>
            <a:rect l="l" t="t" r="r" b="b"/>
            <a:pathLst>
              <a:path w="244475">
                <a:moveTo>
                  <a:pt x="0" y="0"/>
                </a:moveTo>
                <a:lnTo>
                  <a:pt x="244119" y="0"/>
                </a:lnTo>
              </a:path>
            </a:pathLst>
          </a:custGeom>
          <a:ln w="14604">
            <a:solidFill>
              <a:srgbClr val="C8CACC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33" name="object 32"/>
          <p:cNvSpPr/>
          <p:nvPr/>
        </p:nvSpPr>
        <p:spPr>
          <a:xfrm>
            <a:off x="1078785" y="3573843"/>
            <a:ext cx="311151" cy="0"/>
          </a:xfrm>
          <a:custGeom>
            <a:avLst/>
            <a:gdLst/>
            <a:ahLst/>
            <a:cxnLst/>
            <a:rect l="l" t="t" r="r" b="b"/>
            <a:pathLst>
              <a:path w="311150">
                <a:moveTo>
                  <a:pt x="0" y="0"/>
                </a:moveTo>
                <a:lnTo>
                  <a:pt x="311002" y="0"/>
                </a:lnTo>
              </a:path>
            </a:pathLst>
          </a:custGeom>
          <a:ln w="14604">
            <a:solidFill>
              <a:srgbClr val="15BDB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34" name="object 33"/>
          <p:cNvSpPr/>
          <p:nvPr/>
        </p:nvSpPr>
        <p:spPr>
          <a:xfrm>
            <a:off x="974410" y="2852153"/>
            <a:ext cx="212725" cy="351791"/>
          </a:xfrm>
          <a:custGeom>
            <a:avLst/>
            <a:gdLst/>
            <a:ahLst/>
            <a:cxnLst/>
            <a:rect l="l" t="t" r="r" b="b"/>
            <a:pathLst>
              <a:path w="212725" h="351789">
                <a:moveTo>
                  <a:pt x="3084" y="0"/>
                </a:moveTo>
                <a:lnTo>
                  <a:pt x="0" y="351307"/>
                </a:lnTo>
                <a:lnTo>
                  <a:pt x="49013" y="351739"/>
                </a:lnTo>
                <a:lnTo>
                  <a:pt x="212291" y="98780"/>
                </a:lnTo>
                <a:lnTo>
                  <a:pt x="3084" y="0"/>
                </a:lnTo>
                <a:close/>
              </a:path>
            </a:pathLst>
          </a:custGeom>
          <a:solidFill>
            <a:srgbClr val="415E72">
              <a:alpha val="14898"/>
            </a:srgbClr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35" name="object 34"/>
          <p:cNvSpPr/>
          <p:nvPr/>
        </p:nvSpPr>
        <p:spPr>
          <a:xfrm>
            <a:off x="912775" y="2840101"/>
            <a:ext cx="337185" cy="357505"/>
          </a:xfrm>
          <a:custGeom>
            <a:avLst/>
            <a:gdLst/>
            <a:ahLst/>
            <a:cxnLst/>
            <a:rect l="l" t="t" r="r" b="b"/>
            <a:pathLst>
              <a:path w="337184" h="357504">
                <a:moveTo>
                  <a:pt x="315431" y="0"/>
                </a:moveTo>
                <a:lnTo>
                  <a:pt x="21476" y="0"/>
                </a:lnTo>
                <a:lnTo>
                  <a:pt x="13024" y="1636"/>
                </a:lnTo>
                <a:lnTo>
                  <a:pt x="6207" y="6042"/>
                </a:lnTo>
                <a:lnTo>
                  <a:pt x="1656" y="12462"/>
                </a:lnTo>
                <a:lnTo>
                  <a:pt x="0" y="20142"/>
                </a:lnTo>
                <a:lnTo>
                  <a:pt x="0" y="335572"/>
                </a:lnTo>
                <a:lnTo>
                  <a:pt x="1656" y="344022"/>
                </a:lnTo>
                <a:lnTo>
                  <a:pt x="6207" y="350839"/>
                </a:lnTo>
                <a:lnTo>
                  <a:pt x="13024" y="355390"/>
                </a:lnTo>
                <a:lnTo>
                  <a:pt x="21476" y="357047"/>
                </a:lnTo>
                <a:lnTo>
                  <a:pt x="315431" y="357047"/>
                </a:lnTo>
                <a:lnTo>
                  <a:pt x="323884" y="355390"/>
                </a:lnTo>
                <a:lnTo>
                  <a:pt x="330700" y="350839"/>
                </a:lnTo>
                <a:lnTo>
                  <a:pt x="335252" y="344022"/>
                </a:lnTo>
                <a:lnTo>
                  <a:pt x="336909" y="335572"/>
                </a:lnTo>
                <a:lnTo>
                  <a:pt x="336909" y="21475"/>
                </a:lnTo>
                <a:lnTo>
                  <a:pt x="335252" y="13024"/>
                </a:lnTo>
                <a:lnTo>
                  <a:pt x="330700" y="6208"/>
                </a:lnTo>
                <a:lnTo>
                  <a:pt x="323884" y="1657"/>
                </a:lnTo>
                <a:lnTo>
                  <a:pt x="315431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36" name="object 35"/>
          <p:cNvSpPr/>
          <p:nvPr/>
        </p:nvSpPr>
        <p:spPr>
          <a:xfrm>
            <a:off x="1017517" y="2901848"/>
            <a:ext cx="126364" cy="126364"/>
          </a:xfrm>
          <a:custGeom>
            <a:avLst/>
            <a:gdLst/>
            <a:ahLst/>
            <a:cxnLst/>
            <a:rect l="l" t="t" r="r" b="b"/>
            <a:pathLst>
              <a:path w="126365" h="126364">
                <a:moveTo>
                  <a:pt x="63038" y="0"/>
                </a:moveTo>
                <a:lnTo>
                  <a:pt x="48746" y="1618"/>
                </a:lnTo>
                <a:lnTo>
                  <a:pt x="35613" y="6235"/>
                </a:lnTo>
                <a:lnTo>
                  <a:pt x="24000" y="13490"/>
                </a:lnTo>
                <a:lnTo>
                  <a:pt x="14269" y="23025"/>
                </a:lnTo>
                <a:lnTo>
                  <a:pt x="20099" y="24396"/>
                </a:lnTo>
                <a:lnTo>
                  <a:pt x="25048" y="27025"/>
                </a:lnTo>
                <a:lnTo>
                  <a:pt x="38559" y="55892"/>
                </a:lnTo>
                <a:lnTo>
                  <a:pt x="37948" y="62882"/>
                </a:lnTo>
                <a:lnTo>
                  <a:pt x="7174" y="92443"/>
                </a:lnTo>
                <a:lnTo>
                  <a:pt x="16937" y="106179"/>
                </a:lnTo>
                <a:lnTo>
                  <a:pt x="29954" y="116833"/>
                </a:lnTo>
                <a:lnTo>
                  <a:pt x="45546" y="123725"/>
                </a:lnTo>
                <a:lnTo>
                  <a:pt x="63038" y="126174"/>
                </a:lnTo>
                <a:lnTo>
                  <a:pt x="80794" y="123650"/>
                </a:lnTo>
                <a:lnTo>
                  <a:pt x="96580" y="116554"/>
                </a:lnTo>
                <a:lnTo>
                  <a:pt x="109686" y="105600"/>
                </a:lnTo>
                <a:lnTo>
                  <a:pt x="118367" y="93002"/>
                </a:lnTo>
                <a:lnTo>
                  <a:pt x="65271" y="93002"/>
                </a:lnTo>
                <a:lnTo>
                  <a:pt x="60429" y="92329"/>
                </a:lnTo>
                <a:lnTo>
                  <a:pt x="51194" y="89662"/>
                </a:lnTo>
                <a:lnTo>
                  <a:pt x="46713" y="87642"/>
                </a:lnTo>
                <a:lnTo>
                  <a:pt x="42390" y="84937"/>
                </a:lnTo>
                <a:lnTo>
                  <a:pt x="50166" y="69062"/>
                </a:lnTo>
                <a:lnTo>
                  <a:pt x="77619" y="69062"/>
                </a:lnTo>
                <a:lnTo>
                  <a:pt x="77619" y="68592"/>
                </a:lnTo>
                <a:lnTo>
                  <a:pt x="74411" y="66040"/>
                </a:lnTo>
                <a:lnTo>
                  <a:pt x="64573" y="62026"/>
                </a:lnTo>
                <a:lnTo>
                  <a:pt x="63521" y="61582"/>
                </a:lnTo>
                <a:lnTo>
                  <a:pt x="49419" y="37731"/>
                </a:lnTo>
                <a:lnTo>
                  <a:pt x="52023" y="32512"/>
                </a:lnTo>
                <a:lnTo>
                  <a:pt x="62624" y="24104"/>
                </a:lnTo>
                <a:lnTo>
                  <a:pt x="69435" y="22009"/>
                </a:lnTo>
                <a:lnTo>
                  <a:pt x="110377" y="22009"/>
                </a:lnTo>
                <a:lnTo>
                  <a:pt x="107043" y="17836"/>
                </a:lnTo>
                <a:lnTo>
                  <a:pt x="94395" y="8304"/>
                </a:lnTo>
                <a:lnTo>
                  <a:pt x="79539" y="2170"/>
                </a:lnTo>
                <a:lnTo>
                  <a:pt x="63038" y="0"/>
                </a:lnTo>
                <a:close/>
              </a:path>
              <a:path w="126365" h="126364">
                <a:moveTo>
                  <a:pt x="81067" y="37731"/>
                </a:moveTo>
                <a:lnTo>
                  <a:pt x="76474" y="37731"/>
                </a:lnTo>
                <a:lnTo>
                  <a:pt x="74724" y="38201"/>
                </a:lnTo>
                <a:lnTo>
                  <a:pt x="71992" y="40132"/>
                </a:lnTo>
                <a:lnTo>
                  <a:pt x="71424" y="41097"/>
                </a:lnTo>
                <a:lnTo>
                  <a:pt x="71297" y="44754"/>
                </a:lnTo>
                <a:lnTo>
                  <a:pt x="73562" y="46634"/>
                </a:lnTo>
                <a:lnTo>
                  <a:pt x="78087" y="48387"/>
                </a:lnTo>
                <a:lnTo>
                  <a:pt x="80102" y="49123"/>
                </a:lnTo>
                <a:lnTo>
                  <a:pt x="81672" y="49771"/>
                </a:lnTo>
                <a:lnTo>
                  <a:pt x="82792" y="50292"/>
                </a:lnTo>
                <a:lnTo>
                  <a:pt x="89157" y="53047"/>
                </a:lnTo>
                <a:lnTo>
                  <a:pt x="93596" y="55892"/>
                </a:lnTo>
                <a:lnTo>
                  <a:pt x="98661" y="61798"/>
                </a:lnTo>
                <a:lnTo>
                  <a:pt x="99936" y="65481"/>
                </a:lnTo>
                <a:lnTo>
                  <a:pt x="99936" y="76860"/>
                </a:lnTo>
                <a:lnTo>
                  <a:pt x="97246" y="82448"/>
                </a:lnTo>
                <a:lnTo>
                  <a:pt x="86489" y="90893"/>
                </a:lnTo>
                <a:lnTo>
                  <a:pt x="79319" y="93002"/>
                </a:lnTo>
                <a:lnTo>
                  <a:pt x="118367" y="93002"/>
                </a:lnTo>
                <a:lnTo>
                  <a:pt x="119400" y="91503"/>
                </a:lnTo>
                <a:lnTo>
                  <a:pt x="118151" y="91186"/>
                </a:lnTo>
                <a:lnTo>
                  <a:pt x="112913" y="89662"/>
                </a:lnTo>
                <a:lnTo>
                  <a:pt x="108431" y="87642"/>
                </a:lnTo>
                <a:lnTo>
                  <a:pt x="104108" y="84937"/>
                </a:lnTo>
                <a:lnTo>
                  <a:pt x="111884" y="69062"/>
                </a:lnTo>
                <a:lnTo>
                  <a:pt x="125954" y="69062"/>
                </a:lnTo>
                <a:lnTo>
                  <a:pt x="126002" y="68592"/>
                </a:lnTo>
                <a:lnTo>
                  <a:pt x="126114" y="61950"/>
                </a:lnTo>
                <a:lnTo>
                  <a:pt x="125239" y="61582"/>
                </a:lnTo>
                <a:lnTo>
                  <a:pt x="120106" y="59296"/>
                </a:lnTo>
                <a:lnTo>
                  <a:pt x="116478" y="56832"/>
                </a:lnTo>
                <a:lnTo>
                  <a:pt x="112175" y="51473"/>
                </a:lnTo>
                <a:lnTo>
                  <a:pt x="111173" y="48387"/>
                </a:lnTo>
                <a:lnTo>
                  <a:pt x="111099" y="43916"/>
                </a:lnTo>
                <a:lnTo>
                  <a:pt x="94424" y="43916"/>
                </a:lnTo>
                <a:lnTo>
                  <a:pt x="91400" y="41770"/>
                </a:lnTo>
                <a:lnTo>
                  <a:pt x="88642" y="40195"/>
                </a:lnTo>
                <a:lnTo>
                  <a:pt x="83577" y="38226"/>
                </a:lnTo>
                <a:lnTo>
                  <a:pt x="81067" y="37731"/>
                </a:lnTo>
                <a:close/>
              </a:path>
              <a:path w="126365" h="126364">
                <a:moveTo>
                  <a:pt x="77619" y="69062"/>
                </a:moveTo>
                <a:lnTo>
                  <a:pt x="50166" y="69062"/>
                </a:lnTo>
                <a:lnTo>
                  <a:pt x="54746" y="71869"/>
                </a:lnTo>
                <a:lnTo>
                  <a:pt x="58388" y="73748"/>
                </a:lnTo>
                <a:lnTo>
                  <a:pt x="64418" y="76034"/>
                </a:lnTo>
                <a:lnTo>
                  <a:pt x="67261" y="76593"/>
                </a:lnTo>
                <a:lnTo>
                  <a:pt x="72262" y="76593"/>
                </a:lnTo>
                <a:lnTo>
                  <a:pt x="74123" y="76085"/>
                </a:lnTo>
                <a:lnTo>
                  <a:pt x="76934" y="73990"/>
                </a:lnTo>
                <a:lnTo>
                  <a:pt x="77619" y="72694"/>
                </a:lnTo>
                <a:lnTo>
                  <a:pt x="77619" y="69062"/>
                </a:lnTo>
                <a:close/>
              </a:path>
              <a:path w="126365" h="126364">
                <a:moveTo>
                  <a:pt x="125954" y="69062"/>
                </a:moveTo>
                <a:lnTo>
                  <a:pt x="111884" y="69062"/>
                </a:lnTo>
                <a:lnTo>
                  <a:pt x="116464" y="71869"/>
                </a:lnTo>
                <a:lnTo>
                  <a:pt x="120106" y="73748"/>
                </a:lnTo>
                <a:lnTo>
                  <a:pt x="123717" y="75120"/>
                </a:lnTo>
                <a:lnTo>
                  <a:pt x="124908" y="75501"/>
                </a:lnTo>
                <a:lnTo>
                  <a:pt x="125708" y="71488"/>
                </a:lnTo>
                <a:lnTo>
                  <a:pt x="125954" y="69062"/>
                </a:lnTo>
                <a:close/>
              </a:path>
              <a:path w="126365" h="126364">
                <a:moveTo>
                  <a:pt x="3926" y="40970"/>
                </a:moveTo>
                <a:lnTo>
                  <a:pt x="1356" y="47853"/>
                </a:lnTo>
                <a:lnTo>
                  <a:pt x="27" y="54902"/>
                </a:lnTo>
                <a:lnTo>
                  <a:pt x="0" y="67348"/>
                </a:lnTo>
                <a:lnTo>
                  <a:pt x="273" y="70446"/>
                </a:lnTo>
                <a:lnTo>
                  <a:pt x="892" y="73990"/>
                </a:lnTo>
                <a:lnTo>
                  <a:pt x="5186" y="73698"/>
                </a:lnTo>
                <a:lnTo>
                  <a:pt x="8757" y="71869"/>
                </a:lnTo>
                <a:lnTo>
                  <a:pt x="14759" y="64808"/>
                </a:lnTo>
                <a:lnTo>
                  <a:pt x="16329" y="60058"/>
                </a:lnTo>
                <a:lnTo>
                  <a:pt x="16329" y="50165"/>
                </a:lnTo>
                <a:lnTo>
                  <a:pt x="15162" y="46926"/>
                </a:lnTo>
                <a:lnTo>
                  <a:pt x="10590" y="42291"/>
                </a:lnTo>
                <a:lnTo>
                  <a:pt x="7639" y="41097"/>
                </a:lnTo>
                <a:lnTo>
                  <a:pt x="3926" y="40970"/>
                </a:lnTo>
                <a:close/>
              </a:path>
              <a:path w="126365" h="126364">
                <a:moveTo>
                  <a:pt x="110377" y="22009"/>
                </a:moveTo>
                <a:lnTo>
                  <a:pt x="81964" y="22009"/>
                </a:lnTo>
                <a:lnTo>
                  <a:pt x="86065" y="22580"/>
                </a:lnTo>
                <a:lnTo>
                  <a:pt x="94042" y="24955"/>
                </a:lnTo>
                <a:lnTo>
                  <a:pt x="97786" y="26708"/>
                </a:lnTo>
                <a:lnTo>
                  <a:pt x="101282" y="28968"/>
                </a:lnTo>
                <a:lnTo>
                  <a:pt x="94424" y="43916"/>
                </a:lnTo>
                <a:lnTo>
                  <a:pt x="111099" y="43916"/>
                </a:lnTo>
                <a:lnTo>
                  <a:pt x="111099" y="38722"/>
                </a:lnTo>
                <a:lnTo>
                  <a:pt x="113036" y="34061"/>
                </a:lnTo>
                <a:lnTo>
                  <a:pt x="116920" y="30200"/>
                </a:lnTo>
                <a:lnTo>
                  <a:pt x="110377" y="22009"/>
                </a:lnTo>
                <a:close/>
              </a:path>
            </a:pathLst>
          </a:custGeom>
          <a:solidFill>
            <a:srgbClr val="C2C5C5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37" name="object 36"/>
          <p:cNvSpPr/>
          <p:nvPr/>
        </p:nvSpPr>
        <p:spPr>
          <a:xfrm>
            <a:off x="981946" y="2923717"/>
            <a:ext cx="198755" cy="71756"/>
          </a:xfrm>
          <a:custGeom>
            <a:avLst/>
            <a:gdLst/>
            <a:ahLst/>
            <a:cxnLst/>
            <a:rect l="l" t="t" r="r" b="b"/>
            <a:pathLst>
              <a:path w="198755" h="71754">
                <a:moveTo>
                  <a:pt x="39282" y="0"/>
                </a:moveTo>
                <a:lnTo>
                  <a:pt x="2754" y="23180"/>
                </a:lnTo>
                <a:lnTo>
                  <a:pt x="0" y="38544"/>
                </a:lnTo>
                <a:lnTo>
                  <a:pt x="584" y="45602"/>
                </a:lnTo>
                <a:lnTo>
                  <a:pt x="34286" y="71259"/>
                </a:lnTo>
                <a:lnTo>
                  <a:pt x="42689" y="70587"/>
                </a:lnTo>
                <a:lnTo>
                  <a:pt x="69321" y="52171"/>
                </a:lnTo>
                <a:lnTo>
                  <a:pt x="31348" y="52171"/>
                </a:lnTo>
                <a:lnTo>
                  <a:pt x="28256" y="50965"/>
                </a:lnTo>
                <a:lnTo>
                  <a:pt x="23619" y="46164"/>
                </a:lnTo>
                <a:lnTo>
                  <a:pt x="22461" y="42938"/>
                </a:lnTo>
                <a:lnTo>
                  <a:pt x="22560" y="33032"/>
                </a:lnTo>
                <a:lnTo>
                  <a:pt x="24043" y="28663"/>
                </a:lnTo>
                <a:lnTo>
                  <a:pt x="30383" y="20993"/>
                </a:lnTo>
                <a:lnTo>
                  <a:pt x="34264" y="19088"/>
                </a:lnTo>
                <a:lnTo>
                  <a:pt x="71617" y="19088"/>
                </a:lnTo>
                <a:lnTo>
                  <a:pt x="68859" y="13873"/>
                </a:lnTo>
                <a:lnTo>
                  <a:pt x="64695" y="9004"/>
                </a:lnTo>
                <a:lnTo>
                  <a:pt x="59538" y="5068"/>
                </a:lnTo>
                <a:lnTo>
                  <a:pt x="53584" y="2254"/>
                </a:lnTo>
                <a:lnTo>
                  <a:pt x="46832" y="563"/>
                </a:lnTo>
                <a:lnTo>
                  <a:pt x="39282" y="0"/>
                </a:lnTo>
                <a:close/>
              </a:path>
              <a:path w="198755" h="71754">
                <a:moveTo>
                  <a:pt x="71617" y="19088"/>
                </a:moveTo>
                <a:lnTo>
                  <a:pt x="42847" y="19088"/>
                </a:lnTo>
                <a:lnTo>
                  <a:pt x="46028" y="20281"/>
                </a:lnTo>
                <a:lnTo>
                  <a:pt x="50733" y="25057"/>
                </a:lnTo>
                <a:lnTo>
                  <a:pt x="51901" y="28308"/>
                </a:lnTo>
                <a:lnTo>
                  <a:pt x="51783" y="38544"/>
                </a:lnTo>
                <a:lnTo>
                  <a:pt x="50331" y="42938"/>
                </a:lnTo>
                <a:lnTo>
                  <a:pt x="44056" y="50330"/>
                </a:lnTo>
                <a:lnTo>
                  <a:pt x="40067" y="52171"/>
                </a:lnTo>
                <a:lnTo>
                  <a:pt x="69321" y="52171"/>
                </a:lnTo>
                <a:lnTo>
                  <a:pt x="71429" y="48247"/>
                </a:lnTo>
                <a:lnTo>
                  <a:pt x="73523" y="41012"/>
                </a:lnTo>
                <a:lnTo>
                  <a:pt x="74221" y="33032"/>
                </a:lnTo>
                <a:lnTo>
                  <a:pt x="73624" y="25892"/>
                </a:lnTo>
                <a:lnTo>
                  <a:pt x="71837" y="19504"/>
                </a:lnTo>
                <a:lnTo>
                  <a:pt x="71617" y="19088"/>
                </a:lnTo>
                <a:close/>
              </a:path>
              <a:path w="198755" h="71754">
                <a:moveTo>
                  <a:pt x="85737" y="47193"/>
                </a:moveTo>
                <a:lnTo>
                  <a:pt x="77961" y="63068"/>
                </a:lnTo>
                <a:lnTo>
                  <a:pt x="82288" y="65773"/>
                </a:lnTo>
                <a:lnTo>
                  <a:pt x="86770" y="67792"/>
                </a:lnTo>
                <a:lnTo>
                  <a:pt x="96000" y="70459"/>
                </a:lnTo>
                <a:lnTo>
                  <a:pt x="100843" y="71132"/>
                </a:lnTo>
                <a:lnTo>
                  <a:pt x="114896" y="71132"/>
                </a:lnTo>
                <a:lnTo>
                  <a:pt x="122064" y="69024"/>
                </a:lnTo>
                <a:lnTo>
                  <a:pt x="132821" y="60578"/>
                </a:lnTo>
                <a:lnTo>
                  <a:pt x="135510" y="54990"/>
                </a:lnTo>
                <a:lnTo>
                  <a:pt x="135510" y="54724"/>
                </a:lnTo>
                <a:lnTo>
                  <a:pt x="102836" y="54724"/>
                </a:lnTo>
                <a:lnTo>
                  <a:pt x="99989" y="54165"/>
                </a:lnTo>
                <a:lnTo>
                  <a:pt x="93963" y="51879"/>
                </a:lnTo>
                <a:lnTo>
                  <a:pt x="90223" y="49949"/>
                </a:lnTo>
                <a:lnTo>
                  <a:pt x="85737" y="47193"/>
                </a:lnTo>
                <a:close/>
              </a:path>
              <a:path w="198755" h="71754">
                <a:moveTo>
                  <a:pt x="117539" y="139"/>
                </a:moveTo>
                <a:lnTo>
                  <a:pt x="105011" y="139"/>
                </a:lnTo>
                <a:lnTo>
                  <a:pt x="98196" y="2235"/>
                </a:lnTo>
                <a:lnTo>
                  <a:pt x="87598" y="10642"/>
                </a:lnTo>
                <a:lnTo>
                  <a:pt x="84987" y="15862"/>
                </a:lnTo>
                <a:lnTo>
                  <a:pt x="85029" y="26517"/>
                </a:lnTo>
                <a:lnTo>
                  <a:pt x="109987" y="44170"/>
                </a:lnTo>
                <a:lnTo>
                  <a:pt x="113191" y="46723"/>
                </a:lnTo>
                <a:lnTo>
                  <a:pt x="113191" y="50825"/>
                </a:lnTo>
                <a:lnTo>
                  <a:pt x="112495" y="52146"/>
                </a:lnTo>
                <a:lnTo>
                  <a:pt x="109694" y="54216"/>
                </a:lnTo>
                <a:lnTo>
                  <a:pt x="107834" y="54724"/>
                </a:lnTo>
                <a:lnTo>
                  <a:pt x="135510" y="54724"/>
                </a:lnTo>
                <a:lnTo>
                  <a:pt x="135510" y="43611"/>
                </a:lnTo>
                <a:lnTo>
                  <a:pt x="134232" y="39928"/>
                </a:lnTo>
                <a:lnTo>
                  <a:pt x="129171" y="34023"/>
                </a:lnTo>
                <a:lnTo>
                  <a:pt x="124731" y="31178"/>
                </a:lnTo>
                <a:lnTo>
                  <a:pt x="118367" y="28422"/>
                </a:lnTo>
                <a:lnTo>
                  <a:pt x="117247" y="27901"/>
                </a:lnTo>
                <a:lnTo>
                  <a:pt x="115677" y="27254"/>
                </a:lnTo>
                <a:lnTo>
                  <a:pt x="113662" y="26517"/>
                </a:lnTo>
                <a:lnTo>
                  <a:pt x="109133" y="24764"/>
                </a:lnTo>
                <a:lnTo>
                  <a:pt x="106873" y="22885"/>
                </a:lnTo>
                <a:lnTo>
                  <a:pt x="106873" y="19456"/>
                </a:lnTo>
                <a:lnTo>
                  <a:pt x="107567" y="18262"/>
                </a:lnTo>
                <a:lnTo>
                  <a:pt x="110299" y="16344"/>
                </a:lnTo>
                <a:lnTo>
                  <a:pt x="112049" y="15862"/>
                </a:lnTo>
                <a:lnTo>
                  <a:pt x="132837" y="15862"/>
                </a:lnTo>
                <a:lnTo>
                  <a:pt x="136857" y="7099"/>
                </a:lnTo>
                <a:lnTo>
                  <a:pt x="133361" y="4838"/>
                </a:lnTo>
                <a:lnTo>
                  <a:pt x="129617" y="3098"/>
                </a:lnTo>
                <a:lnTo>
                  <a:pt x="121639" y="723"/>
                </a:lnTo>
                <a:lnTo>
                  <a:pt x="117539" y="139"/>
                </a:lnTo>
                <a:close/>
              </a:path>
              <a:path w="198755" h="71754">
                <a:moveTo>
                  <a:pt x="132837" y="15862"/>
                </a:moveTo>
                <a:lnTo>
                  <a:pt x="116643" y="15862"/>
                </a:lnTo>
                <a:lnTo>
                  <a:pt x="119152" y="16357"/>
                </a:lnTo>
                <a:lnTo>
                  <a:pt x="124217" y="18326"/>
                </a:lnTo>
                <a:lnTo>
                  <a:pt x="126974" y="19900"/>
                </a:lnTo>
                <a:lnTo>
                  <a:pt x="129999" y="22047"/>
                </a:lnTo>
                <a:lnTo>
                  <a:pt x="132837" y="15862"/>
                </a:lnTo>
                <a:close/>
              </a:path>
              <a:path w="198755" h="71754">
                <a:moveTo>
                  <a:pt x="147455" y="47193"/>
                </a:moveTo>
                <a:lnTo>
                  <a:pt x="139679" y="63068"/>
                </a:lnTo>
                <a:lnTo>
                  <a:pt x="144002" y="65773"/>
                </a:lnTo>
                <a:lnTo>
                  <a:pt x="148484" y="67792"/>
                </a:lnTo>
                <a:lnTo>
                  <a:pt x="157718" y="70459"/>
                </a:lnTo>
                <a:lnTo>
                  <a:pt x="162561" y="71132"/>
                </a:lnTo>
                <a:lnTo>
                  <a:pt x="176612" y="71132"/>
                </a:lnTo>
                <a:lnTo>
                  <a:pt x="183782" y="69024"/>
                </a:lnTo>
                <a:lnTo>
                  <a:pt x="194539" y="60578"/>
                </a:lnTo>
                <a:lnTo>
                  <a:pt x="197229" y="54990"/>
                </a:lnTo>
                <a:lnTo>
                  <a:pt x="197229" y="54724"/>
                </a:lnTo>
                <a:lnTo>
                  <a:pt x="164555" y="54724"/>
                </a:lnTo>
                <a:lnTo>
                  <a:pt x="161707" y="54165"/>
                </a:lnTo>
                <a:lnTo>
                  <a:pt x="155677" y="51879"/>
                </a:lnTo>
                <a:lnTo>
                  <a:pt x="151937" y="49949"/>
                </a:lnTo>
                <a:lnTo>
                  <a:pt x="147455" y="47193"/>
                </a:lnTo>
                <a:close/>
              </a:path>
              <a:path w="198755" h="71754">
                <a:moveTo>
                  <a:pt x="179254" y="139"/>
                </a:moveTo>
                <a:lnTo>
                  <a:pt x="166726" y="139"/>
                </a:lnTo>
                <a:lnTo>
                  <a:pt x="159914" y="2235"/>
                </a:lnTo>
                <a:lnTo>
                  <a:pt x="149312" y="10642"/>
                </a:lnTo>
                <a:lnTo>
                  <a:pt x="146702" y="15862"/>
                </a:lnTo>
                <a:lnTo>
                  <a:pt x="146745" y="26517"/>
                </a:lnTo>
                <a:lnTo>
                  <a:pt x="171701" y="44170"/>
                </a:lnTo>
                <a:lnTo>
                  <a:pt x="174905" y="46723"/>
                </a:lnTo>
                <a:lnTo>
                  <a:pt x="174905" y="50825"/>
                </a:lnTo>
                <a:lnTo>
                  <a:pt x="174214" y="52146"/>
                </a:lnTo>
                <a:lnTo>
                  <a:pt x="172800" y="53174"/>
                </a:lnTo>
                <a:lnTo>
                  <a:pt x="171413" y="54216"/>
                </a:lnTo>
                <a:lnTo>
                  <a:pt x="169552" y="54724"/>
                </a:lnTo>
                <a:lnTo>
                  <a:pt x="197229" y="54724"/>
                </a:lnTo>
                <a:lnTo>
                  <a:pt x="197229" y="43611"/>
                </a:lnTo>
                <a:lnTo>
                  <a:pt x="195950" y="39928"/>
                </a:lnTo>
                <a:lnTo>
                  <a:pt x="190886" y="34023"/>
                </a:lnTo>
                <a:lnTo>
                  <a:pt x="186447" y="31178"/>
                </a:lnTo>
                <a:lnTo>
                  <a:pt x="180082" y="28422"/>
                </a:lnTo>
                <a:lnTo>
                  <a:pt x="178965" y="27901"/>
                </a:lnTo>
                <a:lnTo>
                  <a:pt x="177396" y="27254"/>
                </a:lnTo>
                <a:lnTo>
                  <a:pt x="175376" y="26517"/>
                </a:lnTo>
                <a:lnTo>
                  <a:pt x="170851" y="24764"/>
                </a:lnTo>
                <a:lnTo>
                  <a:pt x="168587" y="22885"/>
                </a:lnTo>
                <a:lnTo>
                  <a:pt x="168587" y="19456"/>
                </a:lnTo>
                <a:lnTo>
                  <a:pt x="169282" y="18262"/>
                </a:lnTo>
                <a:lnTo>
                  <a:pt x="172017" y="16344"/>
                </a:lnTo>
                <a:lnTo>
                  <a:pt x="173763" y="15862"/>
                </a:lnTo>
                <a:lnTo>
                  <a:pt x="194551" y="15862"/>
                </a:lnTo>
                <a:lnTo>
                  <a:pt x="198572" y="7099"/>
                </a:lnTo>
                <a:lnTo>
                  <a:pt x="195075" y="4838"/>
                </a:lnTo>
                <a:lnTo>
                  <a:pt x="191335" y="3098"/>
                </a:lnTo>
                <a:lnTo>
                  <a:pt x="183358" y="723"/>
                </a:lnTo>
                <a:lnTo>
                  <a:pt x="179254" y="139"/>
                </a:lnTo>
                <a:close/>
              </a:path>
              <a:path w="198755" h="71754">
                <a:moveTo>
                  <a:pt x="194551" y="15862"/>
                </a:moveTo>
                <a:lnTo>
                  <a:pt x="178357" y="15862"/>
                </a:lnTo>
                <a:lnTo>
                  <a:pt x="180867" y="16357"/>
                </a:lnTo>
                <a:lnTo>
                  <a:pt x="185931" y="18326"/>
                </a:lnTo>
                <a:lnTo>
                  <a:pt x="188690" y="19900"/>
                </a:lnTo>
                <a:lnTo>
                  <a:pt x="191714" y="22047"/>
                </a:lnTo>
                <a:lnTo>
                  <a:pt x="194551" y="15862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38" name="object 37"/>
          <p:cNvSpPr/>
          <p:nvPr/>
        </p:nvSpPr>
        <p:spPr>
          <a:xfrm>
            <a:off x="971075" y="3061413"/>
            <a:ext cx="235792" cy="738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39" name="object 38"/>
          <p:cNvSpPr/>
          <p:nvPr/>
        </p:nvSpPr>
        <p:spPr>
          <a:xfrm>
            <a:off x="912946" y="2872911"/>
            <a:ext cx="96520" cy="0"/>
          </a:xfrm>
          <a:custGeom>
            <a:avLst/>
            <a:gdLst/>
            <a:ahLst/>
            <a:cxnLst/>
            <a:rect l="l" t="t" r="r" b="b"/>
            <a:pathLst>
              <a:path w="96519">
                <a:moveTo>
                  <a:pt x="0" y="0"/>
                </a:moveTo>
                <a:lnTo>
                  <a:pt x="96188" y="0"/>
                </a:lnTo>
              </a:path>
            </a:pathLst>
          </a:custGeom>
          <a:ln w="30365">
            <a:solidFill>
              <a:srgbClr val="006881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40" name="object 39"/>
          <p:cNvSpPr/>
          <p:nvPr/>
        </p:nvSpPr>
        <p:spPr>
          <a:xfrm>
            <a:off x="924786" y="2864154"/>
            <a:ext cx="76835" cy="17780"/>
          </a:xfrm>
          <a:custGeom>
            <a:avLst/>
            <a:gdLst/>
            <a:ahLst/>
            <a:cxnLst/>
            <a:rect l="l" t="t" r="r" b="b"/>
            <a:pathLst>
              <a:path w="76834" h="17780">
                <a:moveTo>
                  <a:pt x="4546" y="380"/>
                </a:moveTo>
                <a:lnTo>
                  <a:pt x="0" y="380"/>
                </a:lnTo>
                <a:lnTo>
                  <a:pt x="0" y="17056"/>
                </a:lnTo>
                <a:lnTo>
                  <a:pt x="10195" y="17056"/>
                </a:lnTo>
                <a:lnTo>
                  <a:pt x="10195" y="13157"/>
                </a:lnTo>
                <a:lnTo>
                  <a:pt x="4546" y="13157"/>
                </a:lnTo>
                <a:lnTo>
                  <a:pt x="4546" y="380"/>
                </a:lnTo>
                <a:close/>
              </a:path>
              <a:path w="76834" h="17780">
                <a:moveTo>
                  <a:pt x="21409" y="0"/>
                </a:moveTo>
                <a:lnTo>
                  <a:pt x="19033" y="0"/>
                </a:lnTo>
                <a:lnTo>
                  <a:pt x="17891" y="228"/>
                </a:lnTo>
                <a:lnTo>
                  <a:pt x="11348" y="7353"/>
                </a:lnTo>
                <a:lnTo>
                  <a:pt x="11356" y="10185"/>
                </a:lnTo>
                <a:lnTo>
                  <a:pt x="19033" y="17500"/>
                </a:lnTo>
                <a:lnTo>
                  <a:pt x="21402" y="17500"/>
                </a:lnTo>
                <a:lnTo>
                  <a:pt x="27704" y="13652"/>
                </a:lnTo>
                <a:lnTo>
                  <a:pt x="18935" y="13652"/>
                </a:lnTo>
                <a:lnTo>
                  <a:pt x="17887" y="13195"/>
                </a:lnTo>
                <a:lnTo>
                  <a:pt x="16261" y="11353"/>
                </a:lnTo>
                <a:lnTo>
                  <a:pt x="15858" y="10185"/>
                </a:lnTo>
                <a:lnTo>
                  <a:pt x="15858" y="7353"/>
                </a:lnTo>
                <a:lnTo>
                  <a:pt x="16268" y="6184"/>
                </a:lnTo>
                <a:lnTo>
                  <a:pt x="17917" y="4317"/>
                </a:lnTo>
                <a:lnTo>
                  <a:pt x="18961" y="3860"/>
                </a:lnTo>
                <a:lnTo>
                  <a:pt x="27708" y="3860"/>
                </a:lnTo>
                <a:lnTo>
                  <a:pt x="27385" y="3390"/>
                </a:lnTo>
                <a:lnTo>
                  <a:pt x="25711" y="1739"/>
                </a:lnTo>
                <a:lnTo>
                  <a:pt x="24745" y="1117"/>
                </a:lnTo>
                <a:lnTo>
                  <a:pt x="22553" y="228"/>
                </a:lnTo>
                <a:lnTo>
                  <a:pt x="21409" y="0"/>
                </a:lnTo>
                <a:close/>
              </a:path>
              <a:path w="76834" h="17780">
                <a:moveTo>
                  <a:pt x="27708" y="3860"/>
                </a:moveTo>
                <a:lnTo>
                  <a:pt x="21455" y="3860"/>
                </a:lnTo>
                <a:lnTo>
                  <a:pt x="22508" y="4330"/>
                </a:lnTo>
                <a:lnTo>
                  <a:pt x="24166" y="6184"/>
                </a:lnTo>
                <a:lnTo>
                  <a:pt x="24584" y="7353"/>
                </a:lnTo>
                <a:lnTo>
                  <a:pt x="24575" y="10185"/>
                </a:lnTo>
                <a:lnTo>
                  <a:pt x="24159" y="11353"/>
                </a:lnTo>
                <a:lnTo>
                  <a:pt x="22492" y="13195"/>
                </a:lnTo>
                <a:lnTo>
                  <a:pt x="21480" y="13652"/>
                </a:lnTo>
                <a:lnTo>
                  <a:pt x="27704" y="13652"/>
                </a:lnTo>
                <a:lnTo>
                  <a:pt x="28032" y="13169"/>
                </a:lnTo>
                <a:lnTo>
                  <a:pt x="28914" y="11061"/>
                </a:lnTo>
                <a:lnTo>
                  <a:pt x="29089" y="10185"/>
                </a:lnTo>
                <a:lnTo>
                  <a:pt x="29094" y="7353"/>
                </a:lnTo>
                <a:lnTo>
                  <a:pt x="28911" y="6438"/>
                </a:lnTo>
                <a:lnTo>
                  <a:pt x="28022" y="4317"/>
                </a:lnTo>
                <a:lnTo>
                  <a:pt x="27708" y="3860"/>
                </a:lnTo>
                <a:close/>
              </a:path>
              <a:path w="76834" h="17780">
                <a:moveTo>
                  <a:pt x="41835" y="0"/>
                </a:moveTo>
                <a:lnTo>
                  <a:pt x="38948" y="0"/>
                </a:lnTo>
                <a:lnTo>
                  <a:pt x="37782" y="215"/>
                </a:lnTo>
                <a:lnTo>
                  <a:pt x="31392" y="10502"/>
                </a:lnTo>
                <a:lnTo>
                  <a:pt x="31472" y="10921"/>
                </a:lnTo>
                <a:lnTo>
                  <a:pt x="36597" y="16840"/>
                </a:lnTo>
                <a:lnTo>
                  <a:pt x="37645" y="17259"/>
                </a:lnTo>
                <a:lnTo>
                  <a:pt x="38850" y="17449"/>
                </a:lnTo>
                <a:lnTo>
                  <a:pt x="42951" y="17449"/>
                </a:lnTo>
                <a:lnTo>
                  <a:pt x="45086" y="16662"/>
                </a:lnTo>
                <a:lnTo>
                  <a:pt x="47615" y="14020"/>
                </a:lnTo>
                <a:lnTo>
                  <a:pt x="38836" y="14020"/>
                </a:lnTo>
                <a:lnTo>
                  <a:pt x="37763" y="13576"/>
                </a:lnTo>
                <a:lnTo>
                  <a:pt x="36201" y="11747"/>
                </a:lnTo>
                <a:lnTo>
                  <a:pt x="35805" y="10502"/>
                </a:lnTo>
                <a:lnTo>
                  <a:pt x="35805" y="7340"/>
                </a:lnTo>
                <a:lnTo>
                  <a:pt x="36201" y="6095"/>
                </a:lnTo>
                <a:lnTo>
                  <a:pt x="37763" y="4292"/>
                </a:lnTo>
                <a:lnTo>
                  <a:pt x="38836" y="3835"/>
                </a:lnTo>
                <a:lnTo>
                  <a:pt x="47694" y="3835"/>
                </a:lnTo>
                <a:lnTo>
                  <a:pt x="46850" y="2578"/>
                </a:lnTo>
                <a:lnTo>
                  <a:pt x="45792" y="1612"/>
                </a:lnTo>
                <a:lnTo>
                  <a:pt x="43282" y="330"/>
                </a:lnTo>
                <a:lnTo>
                  <a:pt x="41835" y="0"/>
                </a:lnTo>
                <a:close/>
              </a:path>
              <a:path w="76834" h="17780">
                <a:moveTo>
                  <a:pt x="48848" y="7416"/>
                </a:moveTo>
                <a:lnTo>
                  <a:pt x="39913" y="7416"/>
                </a:lnTo>
                <a:lnTo>
                  <a:pt x="39913" y="10921"/>
                </a:lnTo>
                <a:lnTo>
                  <a:pt x="44438" y="10921"/>
                </a:lnTo>
                <a:lnTo>
                  <a:pt x="44312" y="11861"/>
                </a:lnTo>
                <a:lnTo>
                  <a:pt x="43858" y="12611"/>
                </a:lnTo>
                <a:lnTo>
                  <a:pt x="42317" y="13741"/>
                </a:lnTo>
                <a:lnTo>
                  <a:pt x="41353" y="14020"/>
                </a:lnTo>
                <a:lnTo>
                  <a:pt x="47615" y="14020"/>
                </a:lnTo>
                <a:lnTo>
                  <a:pt x="48113" y="13500"/>
                </a:lnTo>
                <a:lnTo>
                  <a:pt x="48873" y="11277"/>
                </a:lnTo>
                <a:lnTo>
                  <a:pt x="48848" y="7416"/>
                </a:lnTo>
                <a:close/>
              </a:path>
              <a:path w="76834" h="17780">
                <a:moveTo>
                  <a:pt x="47694" y="3835"/>
                </a:moveTo>
                <a:lnTo>
                  <a:pt x="40928" y="3835"/>
                </a:lnTo>
                <a:lnTo>
                  <a:pt x="41587" y="3987"/>
                </a:lnTo>
                <a:lnTo>
                  <a:pt x="42764" y="4622"/>
                </a:lnTo>
                <a:lnTo>
                  <a:pt x="43296" y="5092"/>
                </a:lnTo>
                <a:lnTo>
                  <a:pt x="43769" y="5740"/>
                </a:lnTo>
                <a:lnTo>
                  <a:pt x="47711" y="3860"/>
                </a:lnTo>
                <a:close/>
              </a:path>
              <a:path w="76834" h="17780">
                <a:moveTo>
                  <a:pt x="56357" y="380"/>
                </a:moveTo>
                <a:lnTo>
                  <a:pt x="51760" y="380"/>
                </a:lnTo>
                <a:lnTo>
                  <a:pt x="51760" y="17056"/>
                </a:lnTo>
                <a:lnTo>
                  <a:pt x="56357" y="17056"/>
                </a:lnTo>
                <a:lnTo>
                  <a:pt x="56357" y="380"/>
                </a:lnTo>
                <a:close/>
              </a:path>
              <a:path w="76834" h="17780">
                <a:moveTo>
                  <a:pt x="64404" y="380"/>
                </a:moveTo>
                <a:lnTo>
                  <a:pt x="60018" y="380"/>
                </a:lnTo>
                <a:lnTo>
                  <a:pt x="60018" y="17056"/>
                </a:lnTo>
                <a:lnTo>
                  <a:pt x="64404" y="17056"/>
                </a:lnTo>
                <a:lnTo>
                  <a:pt x="64300" y="6845"/>
                </a:lnTo>
                <a:lnTo>
                  <a:pt x="64145" y="5524"/>
                </a:lnTo>
                <a:lnTo>
                  <a:pt x="68181" y="5524"/>
                </a:lnTo>
                <a:lnTo>
                  <a:pt x="64404" y="380"/>
                </a:lnTo>
                <a:close/>
              </a:path>
              <a:path w="76834" h="17780">
                <a:moveTo>
                  <a:pt x="68181" y="5524"/>
                </a:moveTo>
                <a:lnTo>
                  <a:pt x="64145" y="5524"/>
                </a:lnTo>
                <a:lnTo>
                  <a:pt x="64771" y="6857"/>
                </a:lnTo>
                <a:lnTo>
                  <a:pt x="65526" y="8267"/>
                </a:lnTo>
                <a:lnTo>
                  <a:pt x="71964" y="17056"/>
                </a:lnTo>
                <a:lnTo>
                  <a:pt x="76326" y="17056"/>
                </a:lnTo>
                <a:lnTo>
                  <a:pt x="76326" y="11899"/>
                </a:lnTo>
                <a:lnTo>
                  <a:pt x="72223" y="11899"/>
                </a:lnTo>
                <a:lnTo>
                  <a:pt x="71586" y="10540"/>
                </a:lnTo>
                <a:lnTo>
                  <a:pt x="70830" y="9131"/>
                </a:lnTo>
                <a:lnTo>
                  <a:pt x="68181" y="5524"/>
                </a:lnTo>
                <a:close/>
              </a:path>
              <a:path w="76834" h="17780">
                <a:moveTo>
                  <a:pt x="76326" y="380"/>
                </a:moveTo>
                <a:lnTo>
                  <a:pt x="71964" y="380"/>
                </a:lnTo>
                <a:lnTo>
                  <a:pt x="72068" y="10591"/>
                </a:lnTo>
                <a:lnTo>
                  <a:pt x="72223" y="11899"/>
                </a:lnTo>
                <a:lnTo>
                  <a:pt x="76326" y="11899"/>
                </a:lnTo>
                <a:lnTo>
                  <a:pt x="76326" y="3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41" name="object 40"/>
          <p:cNvSpPr/>
          <p:nvPr/>
        </p:nvSpPr>
        <p:spPr>
          <a:xfrm>
            <a:off x="486366" y="2333627"/>
            <a:ext cx="676910" cy="676910"/>
          </a:xfrm>
          <a:custGeom>
            <a:avLst/>
            <a:gdLst/>
            <a:ahLst/>
            <a:cxnLst/>
            <a:rect l="l" t="t" r="r" b="b"/>
            <a:pathLst>
              <a:path w="676910" h="676910">
                <a:moveTo>
                  <a:pt x="338249" y="0"/>
                </a:moveTo>
                <a:lnTo>
                  <a:pt x="292350" y="3087"/>
                </a:lnTo>
                <a:lnTo>
                  <a:pt x="248328" y="12082"/>
                </a:lnTo>
                <a:lnTo>
                  <a:pt x="206587" y="26580"/>
                </a:lnTo>
                <a:lnTo>
                  <a:pt x="167528" y="46180"/>
                </a:lnTo>
                <a:lnTo>
                  <a:pt x="131554" y="70477"/>
                </a:lnTo>
                <a:lnTo>
                  <a:pt x="99070" y="99069"/>
                </a:lnTo>
                <a:lnTo>
                  <a:pt x="70478" y="131553"/>
                </a:lnTo>
                <a:lnTo>
                  <a:pt x="46180" y="167527"/>
                </a:lnTo>
                <a:lnTo>
                  <a:pt x="26581" y="206586"/>
                </a:lnTo>
                <a:lnTo>
                  <a:pt x="12082" y="248329"/>
                </a:lnTo>
                <a:lnTo>
                  <a:pt x="3087" y="292351"/>
                </a:lnTo>
                <a:lnTo>
                  <a:pt x="0" y="338251"/>
                </a:lnTo>
                <a:lnTo>
                  <a:pt x="3087" y="384148"/>
                </a:lnTo>
                <a:lnTo>
                  <a:pt x="12082" y="428169"/>
                </a:lnTo>
                <a:lnTo>
                  <a:pt x="26581" y="469909"/>
                </a:lnTo>
                <a:lnTo>
                  <a:pt x="46180" y="508967"/>
                </a:lnTo>
                <a:lnTo>
                  <a:pt x="70478" y="544939"/>
                </a:lnTo>
                <a:lnTo>
                  <a:pt x="99070" y="577422"/>
                </a:lnTo>
                <a:lnTo>
                  <a:pt x="131554" y="606014"/>
                </a:lnTo>
                <a:lnTo>
                  <a:pt x="167528" y="630311"/>
                </a:lnTo>
                <a:lnTo>
                  <a:pt x="206587" y="649910"/>
                </a:lnTo>
                <a:lnTo>
                  <a:pt x="248328" y="664408"/>
                </a:lnTo>
                <a:lnTo>
                  <a:pt x="292350" y="673403"/>
                </a:lnTo>
                <a:lnTo>
                  <a:pt x="338249" y="676490"/>
                </a:lnTo>
                <a:lnTo>
                  <a:pt x="384147" y="673403"/>
                </a:lnTo>
                <a:lnTo>
                  <a:pt x="428169" y="664408"/>
                </a:lnTo>
                <a:lnTo>
                  <a:pt x="469911" y="649910"/>
                </a:lnTo>
                <a:lnTo>
                  <a:pt x="508970" y="630311"/>
                </a:lnTo>
                <a:lnTo>
                  <a:pt x="544943" y="606014"/>
                </a:lnTo>
                <a:lnTo>
                  <a:pt x="577427" y="577422"/>
                </a:lnTo>
                <a:lnTo>
                  <a:pt x="606020" y="544939"/>
                </a:lnTo>
                <a:lnTo>
                  <a:pt x="630317" y="508967"/>
                </a:lnTo>
                <a:lnTo>
                  <a:pt x="649917" y="469909"/>
                </a:lnTo>
                <a:lnTo>
                  <a:pt x="664415" y="428169"/>
                </a:lnTo>
                <a:lnTo>
                  <a:pt x="673410" y="384148"/>
                </a:lnTo>
                <a:lnTo>
                  <a:pt x="676498" y="338251"/>
                </a:lnTo>
                <a:lnTo>
                  <a:pt x="673410" y="292351"/>
                </a:lnTo>
                <a:lnTo>
                  <a:pt x="664415" y="248329"/>
                </a:lnTo>
                <a:lnTo>
                  <a:pt x="649917" y="206586"/>
                </a:lnTo>
                <a:lnTo>
                  <a:pt x="630317" y="167527"/>
                </a:lnTo>
                <a:lnTo>
                  <a:pt x="606020" y="131553"/>
                </a:lnTo>
                <a:lnTo>
                  <a:pt x="577427" y="99069"/>
                </a:lnTo>
                <a:lnTo>
                  <a:pt x="544943" y="70477"/>
                </a:lnTo>
                <a:lnTo>
                  <a:pt x="508970" y="46180"/>
                </a:lnTo>
                <a:lnTo>
                  <a:pt x="469911" y="26580"/>
                </a:lnTo>
                <a:lnTo>
                  <a:pt x="428169" y="12082"/>
                </a:lnTo>
                <a:lnTo>
                  <a:pt x="384147" y="3087"/>
                </a:lnTo>
                <a:lnTo>
                  <a:pt x="338249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42" name="object 41"/>
          <p:cNvSpPr/>
          <p:nvPr/>
        </p:nvSpPr>
        <p:spPr>
          <a:xfrm>
            <a:off x="728211" y="2547087"/>
            <a:ext cx="257810" cy="236221"/>
          </a:xfrm>
          <a:custGeom>
            <a:avLst/>
            <a:gdLst/>
            <a:ahLst/>
            <a:cxnLst/>
            <a:rect l="l" t="t" r="r" b="b"/>
            <a:pathLst>
              <a:path w="257809" h="236219">
                <a:moveTo>
                  <a:pt x="107553" y="0"/>
                </a:moveTo>
                <a:lnTo>
                  <a:pt x="27226" y="0"/>
                </a:lnTo>
                <a:lnTo>
                  <a:pt x="0" y="52616"/>
                </a:lnTo>
                <a:lnTo>
                  <a:pt x="49744" y="52616"/>
                </a:lnTo>
                <a:lnTo>
                  <a:pt x="49744" y="229946"/>
                </a:lnTo>
                <a:lnTo>
                  <a:pt x="107553" y="229946"/>
                </a:lnTo>
                <a:lnTo>
                  <a:pt x="107553" y="0"/>
                </a:lnTo>
                <a:close/>
              </a:path>
              <a:path w="257809" h="236219">
                <a:moveTo>
                  <a:pt x="234594" y="172135"/>
                </a:moveTo>
                <a:lnTo>
                  <a:pt x="216352" y="172135"/>
                </a:lnTo>
                <a:lnTo>
                  <a:pt x="208828" y="175221"/>
                </a:lnTo>
                <a:lnTo>
                  <a:pt x="196646" y="187451"/>
                </a:lnTo>
                <a:lnTo>
                  <a:pt x="193615" y="194970"/>
                </a:lnTo>
                <a:lnTo>
                  <a:pt x="193615" y="212940"/>
                </a:lnTo>
                <a:lnTo>
                  <a:pt x="196703" y="220522"/>
                </a:lnTo>
                <a:lnTo>
                  <a:pt x="208991" y="232968"/>
                </a:lnTo>
                <a:lnTo>
                  <a:pt x="216461" y="236105"/>
                </a:lnTo>
                <a:lnTo>
                  <a:pt x="234486" y="236105"/>
                </a:lnTo>
                <a:lnTo>
                  <a:pt x="242117" y="232968"/>
                </a:lnTo>
                <a:lnTo>
                  <a:pt x="254513" y="220522"/>
                </a:lnTo>
                <a:lnTo>
                  <a:pt x="257597" y="212940"/>
                </a:lnTo>
                <a:lnTo>
                  <a:pt x="257597" y="194970"/>
                </a:lnTo>
                <a:lnTo>
                  <a:pt x="254513" y="187451"/>
                </a:lnTo>
                <a:lnTo>
                  <a:pt x="248396" y="181330"/>
                </a:lnTo>
                <a:lnTo>
                  <a:pt x="242225" y="175221"/>
                </a:lnTo>
                <a:lnTo>
                  <a:pt x="234594" y="172135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43" name="object 42"/>
          <p:cNvSpPr/>
          <p:nvPr/>
        </p:nvSpPr>
        <p:spPr>
          <a:xfrm>
            <a:off x="1813118" y="3513131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44" name="object 43"/>
          <p:cNvSpPr/>
          <p:nvPr/>
        </p:nvSpPr>
        <p:spPr>
          <a:xfrm>
            <a:off x="1813118" y="3554755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11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45" name="object 44"/>
          <p:cNvSpPr/>
          <p:nvPr/>
        </p:nvSpPr>
        <p:spPr>
          <a:xfrm>
            <a:off x="1813118" y="3596386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11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46" name="object 45"/>
          <p:cNvSpPr/>
          <p:nvPr/>
        </p:nvSpPr>
        <p:spPr>
          <a:xfrm>
            <a:off x="1813118" y="3638016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11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47" name="object 46"/>
          <p:cNvSpPr/>
          <p:nvPr/>
        </p:nvSpPr>
        <p:spPr>
          <a:xfrm>
            <a:off x="1701459" y="3434105"/>
            <a:ext cx="73660" cy="73660"/>
          </a:xfrm>
          <a:custGeom>
            <a:avLst/>
            <a:gdLst/>
            <a:ahLst/>
            <a:cxnLst/>
            <a:rect l="l" t="t" r="r" b="b"/>
            <a:pathLst>
              <a:path w="73660" h="73660">
                <a:moveTo>
                  <a:pt x="0" y="73113"/>
                </a:moveTo>
                <a:lnTo>
                  <a:pt x="73113" y="73113"/>
                </a:lnTo>
                <a:lnTo>
                  <a:pt x="73113" y="0"/>
                </a:lnTo>
                <a:lnTo>
                  <a:pt x="0" y="0"/>
                </a:lnTo>
                <a:lnTo>
                  <a:pt x="0" y="73113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48" name="object 47"/>
          <p:cNvSpPr/>
          <p:nvPr/>
        </p:nvSpPr>
        <p:spPr>
          <a:xfrm>
            <a:off x="1701459" y="3326434"/>
            <a:ext cx="73660" cy="73660"/>
          </a:xfrm>
          <a:custGeom>
            <a:avLst/>
            <a:gdLst/>
            <a:ahLst/>
            <a:cxnLst/>
            <a:rect l="l" t="t" r="r" b="b"/>
            <a:pathLst>
              <a:path w="73660" h="73660">
                <a:moveTo>
                  <a:pt x="0" y="73113"/>
                </a:moveTo>
                <a:lnTo>
                  <a:pt x="73113" y="73113"/>
                </a:lnTo>
                <a:lnTo>
                  <a:pt x="73113" y="0"/>
                </a:lnTo>
                <a:lnTo>
                  <a:pt x="0" y="0"/>
                </a:lnTo>
                <a:lnTo>
                  <a:pt x="0" y="73113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49" name="object 48"/>
          <p:cNvSpPr/>
          <p:nvPr/>
        </p:nvSpPr>
        <p:spPr>
          <a:xfrm>
            <a:off x="1701459" y="3218766"/>
            <a:ext cx="73660" cy="73660"/>
          </a:xfrm>
          <a:custGeom>
            <a:avLst/>
            <a:gdLst/>
            <a:ahLst/>
            <a:cxnLst/>
            <a:rect l="l" t="t" r="r" b="b"/>
            <a:pathLst>
              <a:path w="73660" h="73660">
                <a:moveTo>
                  <a:pt x="0" y="73113"/>
                </a:moveTo>
                <a:lnTo>
                  <a:pt x="73113" y="73113"/>
                </a:lnTo>
                <a:lnTo>
                  <a:pt x="73113" y="0"/>
                </a:lnTo>
                <a:lnTo>
                  <a:pt x="0" y="0"/>
                </a:lnTo>
                <a:lnTo>
                  <a:pt x="0" y="73113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50" name="object 49"/>
          <p:cNvSpPr/>
          <p:nvPr/>
        </p:nvSpPr>
        <p:spPr>
          <a:xfrm>
            <a:off x="1701458" y="3111095"/>
            <a:ext cx="73112" cy="7311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51" name="object 50"/>
          <p:cNvSpPr/>
          <p:nvPr/>
        </p:nvSpPr>
        <p:spPr>
          <a:xfrm>
            <a:off x="1712088" y="3233384"/>
            <a:ext cx="53340" cy="44450"/>
          </a:xfrm>
          <a:custGeom>
            <a:avLst/>
            <a:gdLst/>
            <a:ahLst/>
            <a:cxnLst/>
            <a:rect l="l" t="t" r="r" b="b"/>
            <a:pathLst>
              <a:path w="53339" h="44450">
                <a:moveTo>
                  <a:pt x="9309" y="17284"/>
                </a:moveTo>
                <a:lnTo>
                  <a:pt x="0" y="26593"/>
                </a:lnTo>
                <a:lnTo>
                  <a:pt x="17284" y="43865"/>
                </a:lnTo>
                <a:lnTo>
                  <a:pt x="36608" y="25260"/>
                </a:lnTo>
                <a:lnTo>
                  <a:pt x="17284" y="25260"/>
                </a:lnTo>
                <a:lnTo>
                  <a:pt x="9309" y="17284"/>
                </a:lnTo>
                <a:close/>
              </a:path>
              <a:path w="53339" h="44450">
                <a:moveTo>
                  <a:pt x="43865" y="0"/>
                </a:moveTo>
                <a:lnTo>
                  <a:pt x="17284" y="25260"/>
                </a:lnTo>
                <a:lnTo>
                  <a:pt x="36608" y="25260"/>
                </a:lnTo>
                <a:lnTo>
                  <a:pt x="53174" y="9309"/>
                </a:lnTo>
                <a:lnTo>
                  <a:pt x="43865" y="0"/>
                </a:lnTo>
                <a:close/>
              </a:path>
            </a:pathLst>
          </a:custGeom>
          <a:solidFill>
            <a:srgbClr val="40596B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52" name="object 51"/>
          <p:cNvSpPr/>
          <p:nvPr/>
        </p:nvSpPr>
        <p:spPr>
          <a:xfrm>
            <a:off x="1813118" y="3682561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53" name="object 52"/>
          <p:cNvSpPr/>
          <p:nvPr/>
        </p:nvSpPr>
        <p:spPr>
          <a:xfrm>
            <a:off x="1813118" y="3724192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54" name="object 53"/>
          <p:cNvSpPr/>
          <p:nvPr/>
        </p:nvSpPr>
        <p:spPr>
          <a:xfrm>
            <a:off x="1701459" y="3656992"/>
            <a:ext cx="73660" cy="73660"/>
          </a:xfrm>
          <a:custGeom>
            <a:avLst/>
            <a:gdLst/>
            <a:ahLst/>
            <a:cxnLst/>
            <a:rect l="l" t="t" r="r" b="b"/>
            <a:pathLst>
              <a:path w="73660" h="73660">
                <a:moveTo>
                  <a:pt x="0" y="73113"/>
                </a:moveTo>
                <a:lnTo>
                  <a:pt x="73113" y="73113"/>
                </a:lnTo>
                <a:lnTo>
                  <a:pt x="73113" y="0"/>
                </a:lnTo>
                <a:lnTo>
                  <a:pt x="0" y="0"/>
                </a:lnTo>
                <a:lnTo>
                  <a:pt x="0" y="73113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55" name="object 54"/>
          <p:cNvSpPr/>
          <p:nvPr/>
        </p:nvSpPr>
        <p:spPr>
          <a:xfrm>
            <a:off x="1701459" y="3549320"/>
            <a:ext cx="73660" cy="73660"/>
          </a:xfrm>
          <a:custGeom>
            <a:avLst/>
            <a:gdLst/>
            <a:ahLst/>
            <a:cxnLst/>
            <a:rect l="l" t="t" r="r" b="b"/>
            <a:pathLst>
              <a:path w="73660" h="73660">
                <a:moveTo>
                  <a:pt x="0" y="73113"/>
                </a:moveTo>
                <a:lnTo>
                  <a:pt x="73113" y="73113"/>
                </a:lnTo>
                <a:lnTo>
                  <a:pt x="73113" y="0"/>
                </a:lnTo>
                <a:lnTo>
                  <a:pt x="0" y="0"/>
                </a:lnTo>
                <a:lnTo>
                  <a:pt x="0" y="73113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56" name="object 55"/>
          <p:cNvSpPr/>
          <p:nvPr/>
        </p:nvSpPr>
        <p:spPr>
          <a:xfrm>
            <a:off x="1712088" y="3334501"/>
            <a:ext cx="53340" cy="44450"/>
          </a:xfrm>
          <a:custGeom>
            <a:avLst/>
            <a:gdLst/>
            <a:ahLst/>
            <a:cxnLst/>
            <a:rect l="l" t="t" r="r" b="b"/>
            <a:pathLst>
              <a:path w="53339" h="44450">
                <a:moveTo>
                  <a:pt x="9309" y="17272"/>
                </a:moveTo>
                <a:lnTo>
                  <a:pt x="0" y="26581"/>
                </a:lnTo>
                <a:lnTo>
                  <a:pt x="17284" y="43865"/>
                </a:lnTo>
                <a:lnTo>
                  <a:pt x="36608" y="25260"/>
                </a:lnTo>
                <a:lnTo>
                  <a:pt x="17284" y="25260"/>
                </a:lnTo>
                <a:lnTo>
                  <a:pt x="9309" y="17272"/>
                </a:lnTo>
                <a:close/>
              </a:path>
              <a:path w="53339" h="44450">
                <a:moveTo>
                  <a:pt x="43865" y="0"/>
                </a:moveTo>
                <a:lnTo>
                  <a:pt x="17284" y="25260"/>
                </a:lnTo>
                <a:lnTo>
                  <a:pt x="36608" y="25260"/>
                </a:lnTo>
                <a:lnTo>
                  <a:pt x="53174" y="9309"/>
                </a:lnTo>
                <a:lnTo>
                  <a:pt x="43865" y="0"/>
                </a:lnTo>
                <a:close/>
              </a:path>
            </a:pathLst>
          </a:custGeom>
          <a:solidFill>
            <a:srgbClr val="40596B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57" name="object 56"/>
          <p:cNvSpPr/>
          <p:nvPr/>
        </p:nvSpPr>
        <p:spPr>
          <a:xfrm>
            <a:off x="1712088" y="3557295"/>
            <a:ext cx="53340" cy="44450"/>
          </a:xfrm>
          <a:custGeom>
            <a:avLst/>
            <a:gdLst/>
            <a:ahLst/>
            <a:cxnLst/>
            <a:rect l="l" t="t" r="r" b="b"/>
            <a:pathLst>
              <a:path w="53339" h="44450">
                <a:moveTo>
                  <a:pt x="9309" y="17284"/>
                </a:moveTo>
                <a:lnTo>
                  <a:pt x="0" y="26581"/>
                </a:lnTo>
                <a:lnTo>
                  <a:pt x="17284" y="43865"/>
                </a:lnTo>
                <a:lnTo>
                  <a:pt x="36608" y="25260"/>
                </a:lnTo>
                <a:lnTo>
                  <a:pt x="17284" y="25260"/>
                </a:lnTo>
                <a:lnTo>
                  <a:pt x="9309" y="17284"/>
                </a:lnTo>
                <a:close/>
              </a:path>
              <a:path w="53339" h="44450">
                <a:moveTo>
                  <a:pt x="43865" y="0"/>
                </a:moveTo>
                <a:lnTo>
                  <a:pt x="17284" y="25260"/>
                </a:lnTo>
                <a:lnTo>
                  <a:pt x="36608" y="25260"/>
                </a:lnTo>
                <a:lnTo>
                  <a:pt x="53174" y="9309"/>
                </a:lnTo>
                <a:lnTo>
                  <a:pt x="43865" y="0"/>
                </a:lnTo>
                <a:close/>
              </a:path>
            </a:pathLst>
          </a:custGeom>
          <a:solidFill>
            <a:srgbClr val="40596B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58" name="object 57"/>
          <p:cNvSpPr/>
          <p:nvPr/>
        </p:nvSpPr>
        <p:spPr>
          <a:xfrm>
            <a:off x="1813118" y="3260426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59" name="object 58"/>
          <p:cNvSpPr/>
          <p:nvPr/>
        </p:nvSpPr>
        <p:spPr>
          <a:xfrm>
            <a:off x="1813118" y="3302057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60" name="object 59"/>
          <p:cNvSpPr/>
          <p:nvPr/>
        </p:nvSpPr>
        <p:spPr>
          <a:xfrm>
            <a:off x="1813118" y="3343688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61" name="object 60"/>
          <p:cNvSpPr/>
          <p:nvPr/>
        </p:nvSpPr>
        <p:spPr>
          <a:xfrm>
            <a:off x="1813118" y="3385318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62" name="object 61"/>
          <p:cNvSpPr/>
          <p:nvPr/>
        </p:nvSpPr>
        <p:spPr>
          <a:xfrm>
            <a:off x="1813118" y="3429870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63" name="object 62"/>
          <p:cNvSpPr/>
          <p:nvPr/>
        </p:nvSpPr>
        <p:spPr>
          <a:xfrm>
            <a:off x="1813118" y="3471500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64" name="object 63"/>
          <p:cNvSpPr/>
          <p:nvPr/>
        </p:nvSpPr>
        <p:spPr>
          <a:xfrm>
            <a:off x="1813118" y="3126060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65" name="object 64"/>
          <p:cNvSpPr/>
          <p:nvPr/>
        </p:nvSpPr>
        <p:spPr>
          <a:xfrm>
            <a:off x="1813118" y="3167691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66" name="object 65"/>
          <p:cNvSpPr/>
          <p:nvPr/>
        </p:nvSpPr>
        <p:spPr>
          <a:xfrm>
            <a:off x="1813118" y="3209321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67" name="object 66"/>
          <p:cNvSpPr/>
          <p:nvPr/>
        </p:nvSpPr>
        <p:spPr>
          <a:xfrm>
            <a:off x="921746" y="3282353"/>
            <a:ext cx="655955" cy="125095"/>
          </a:xfrm>
          <a:custGeom>
            <a:avLst/>
            <a:gdLst/>
            <a:ahLst/>
            <a:cxnLst/>
            <a:rect l="l" t="t" r="r" b="b"/>
            <a:pathLst>
              <a:path w="655955" h="125095">
                <a:moveTo>
                  <a:pt x="13196" y="1130"/>
                </a:moveTo>
                <a:lnTo>
                  <a:pt x="0" y="1130"/>
                </a:lnTo>
                <a:lnTo>
                  <a:pt x="0" y="49047"/>
                </a:lnTo>
                <a:lnTo>
                  <a:pt x="13196" y="49047"/>
                </a:lnTo>
                <a:lnTo>
                  <a:pt x="13196" y="1130"/>
                </a:lnTo>
                <a:close/>
              </a:path>
              <a:path w="655955" h="125095">
                <a:moveTo>
                  <a:pt x="63845" y="1130"/>
                </a:moveTo>
                <a:lnTo>
                  <a:pt x="23529" y="1130"/>
                </a:lnTo>
                <a:lnTo>
                  <a:pt x="23529" y="11518"/>
                </a:lnTo>
                <a:lnTo>
                  <a:pt x="42925" y="11518"/>
                </a:lnTo>
                <a:lnTo>
                  <a:pt x="18749" y="49047"/>
                </a:lnTo>
                <a:lnTo>
                  <a:pt x="61098" y="49047"/>
                </a:lnTo>
                <a:lnTo>
                  <a:pt x="61098" y="38595"/>
                </a:lnTo>
                <a:lnTo>
                  <a:pt x="39721" y="38595"/>
                </a:lnTo>
                <a:lnTo>
                  <a:pt x="63845" y="1130"/>
                </a:lnTo>
                <a:close/>
              </a:path>
              <a:path w="655955" h="125095">
                <a:moveTo>
                  <a:pt x="82594" y="1130"/>
                </a:moveTo>
                <a:lnTo>
                  <a:pt x="69396" y="1130"/>
                </a:lnTo>
                <a:lnTo>
                  <a:pt x="69396" y="49047"/>
                </a:lnTo>
                <a:lnTo>
                  <a:pt x="82594" y="49047"/>
                </a:lnTo>
                <a:lnTo>
                  <a:pt x="82594" y="1130"/>
                </a:lnTo>
                <a:close/>
              </a:path>
              <a:path w="655955" h="125095">
                <a:moveTo>
                  <a:pt x="105703" y="1130"/>
                </a:moveTo>
                <a:lnTo>
                  <a:pt x="93106" y="1130"/>
                </a:lnTo>
                <a:lnTo>
                  <a:pt x="93106" y="49047"/>
                </a:lnTo>
                <a:lnTo>
                  <a:pt x="105703" y="49047"/>
                </a:lnTo>
                <a:lnTo>
                  <a:pt x="105642" y="22783"/>
                </a:lnTo>
                <a:lnTo>
                  <a:pt x="105399" y="19710"/>
                </a:lnTo>
                <a:lnTo>
                  <a:pt x="105209" y="17932"/>
                </a:lnTo>
                <a:lnTo>
                  <a:pt x="104954" y="15925"/>
                </a:lnTo>
                <a:lnTo>
                  <a:pt x="116581" y="15925"/>
                </a:lnTo>
                <a:lnTo>
                  <a:pt x="105703" y="1130"/>
                </a:lnTo>
                <a:close/>
              </a:path>
              <a:path w="655955" h="125095">
                <a:moveTo>
                  <a:pt x="116581" y="15925"/>
                </a:moveTo>
                <a:lnTo>
                  <a:pt x="104954" y="15925"/>
                </a:lnTo>
                <a:lnTo>
                  <a:pt x="105893" y="17983"/>
                </a:lnTo>
                <a:lnTo>
                  <a:pt x="106749" y="19761"/>
                </a:lnTo>
                <a:lnTo>
                  <a:pt x="108363" y="22809"/>
                </a:lnTo>
                <a:lnTo>
                  <a:pt x="108927" y="23799"/>
                </a:lnTo>
                <a:lnTo>
                  <a:pt x="127410" y="49047"/>
                </a:lnTo>
                <a:lnTo>
                  <a:pt x="139942" y="49047"/>
                </a:lnTo>
                <a:lnTo>
                  <a:pt x="139942" y="34226"/>
                </a:lnTo>
                <a:lnTo>
                  <a:pt x="128159" y="34226"/>
                </a:lnTo>
                <a:lnTo>
                  <a:pt x="127201" y="32131"/>
                </a:lnTo>
                <a:lnTo>
                  <a:pt x="126330" y="30314"/>
                </a:lnTo>
                <a:lnTo>
                  <a:pt x="124731" y="27292"/>
                </a:lnTo>
                <a:lnTo>
                  <a:pt x="124164" y="26276"/>
                </a:lnTo>
                <a:lnTo>
                  <a:pt x="123817" y="25768"/>
                </a:lnTo>
                <a:lnTo>
                  <a:pt x="116581" y="15925"/>
                </a:lnTo>
                <a:close/>
              </a:path>
              <a:path w="655955" h="125095">
                <a:moveTo>
                  <a:pt x="139942" y="1130"/>
                </a:moveTo>
                <a:lnTo>
                  <a:pt x="127410" y="1130"/>
                </a:lnTo>
                <a:lnTo>
                  <a:pt x="127468" y="27368"/>
                </a:lnTo>
                <a:lnTo>
                  <a:pt x="127713" y="30467"/>
                </a:lnTo>
                <a:lnTo>
                  <a:pt x="127904" y="32232"/>
                </a:lnTo>
                <a:lnTo>
                  <a:pt x="128159" y="34226"/>
                </a:lnTo>
                <a:lnTo>
                  <a:pt x="139942" y="34226"/>
                </a:lnTo>
                <a:lnTo>
                  <a:pt x="139942" y="1130"/>
                </a:lnTo>
                <a:close/>
              </a:path>
              <a:path w="655955" h="125095">
                <a:moveTo>
                  <a:pt x="198172" y="63"/>
                </a:moveTo>
                <a:lnTo>
                  <a:pt x="191347" y="63"/>
                </a:lnTo>
                <a:lnTo>
                  <a:pt x="188064" y="698"/>
                </a:lnTo>
                <a:lnTo>
                  <a:pt x="181810" y="3251"/>
                </a:lnTo>
                <a:lnTo>
                  <a:pt x="179063" y="5067"/>
                </a:lnTo>
                <a:lnTo>
                  <a:pt x="176683" y="7416"/>
                </a:lnTo>
                <a:lnTo>
                  <a:pt x="174214" y="9804"/>
                </a:lnTo>
                <a:lnTo>
                  <a:pt x="172349" y="12509"/>
                </a:lnTo>
                <a:lnTo>
                  <a:pt x="169793" y="18541"/>
                </a:lnTo>
                <a:lnTo>
                  <a:pt x="169274" y="21158"/>
                </a:lnTo>
                <a:lnTo>
                  <a:pt x="169163" y="28638"/>
                </a:lnTo>
                <a:lnTo>
                  <a:pt x="169815" y="31864"/>
                </a:lnTo>
                <a:lnTo>
                  <a:pt x="172349" y="37871"/>
                </a:lnTo>
                <a:lnTo>
                  <a:pt x="174214" y="40576"/>
                </a:lnTo>
                <a:lnTo>
                  <a:pt x="176683" y="42951"/>
                </a:lnTo>
                <a:lnTo>
                  <a:pt x="179063" y="45313"/>
                </a:lnTo>
                <a:lnTo>
                  <a:pt x="181810" y="47116"/>
                </a:lnTo>
                <a:lnTo>
                  <a:pt x="188064" y="49682"/>
                </a:lnTo>
                <a:lnTo>
                  <a:pt x="191347" y="50317"/>
                </a:lnTo>
                <a:lnTo>
                  <a:pt x="198146" y="50317"/>
                </a:lnTo>
                <a:lnTo>
                  <a:pt x="216243" y="39268"/>
                </a:lnTo>
                <a:lnTo>
                  <a:pt x="191068" y="39268"/>
                </a:lnTo>
                <a:lnTo>
                  <a:pt x="188052" y="37947"/>
                </a:lnTo>
                <a:lnTo>
                  <a:pt x="183384" y="32664"/>
                </a:lnTo>
                <a:lnTo>
                  <a:pt x="182224" y="29286"/>
                </a:lnTo>
                <a:lnTo>
                  <a:pt x="182224" y="21158"/>
                </a:lnTo>
                <a:lnTo>
                  <a:pt x="183408" y="17792"/>
                </a:lnTo>
                <a:lnTo>
                  <a:pt x="188142" y="12458"/>
                </a:lnTo>
                <a:lnTo>
                  <a:pt x="191134" y="11125"/>
                </a:lnTo>
                <a:lnTo>
                  <a:pt x="216240" y="11125"/>
                </a:lnTo>
                <a:lnTo>
                  <a:pt x="215325" y="9778"/>
                </a:lnTo>
                <a:lnTo>
                  <a:pt x="210524" y="5067"/>
                </a:lnTo>
                <a:lnTo>
                  <a:pt x="207751" y="3251"/>
                </a:lnTo>
                <a:lnTo>
                  <a:pt x="201455" y="698"/>
                </a:lnTo>
                <a:lnTo>
                  <a:pt x="198172" y="63"/>
                </a:lnTo>
                <a:close/>
              </a:path>
              <a:path w="655955" h="125095">
                <a:moveTo>
                  <a:pt x="216240" y="11125"/>
                </a:moveTo>
                <a:lnTo>
                  <a:pt x="198305" y="11125"/>
                </a:lnTo>
                <a:lnTo>
                  <a:pt x="201286" y="12458"/>
                </a:lnTo>
                <a:lnTo>
                  <a:pt x="206089" y="17830"/>
                </a:lnTo>
                <a:lnTo>
                  <a:pt x="207275" y="21158"/>
                </a:lnTo>
                <a:lnTo>
                  <a:pt x="207270" y="29286"/>
                </a:lnTo>
                <a:lnTo>
                  <a:pt x="206099" y="32613"/>
                </a:lnTo>
                <a:lnTo>
                  <a:pt x="201337" y="37947"/>
                </a:lnTo>
                <a:lnTo>
                  <a:pt x="198370" y="39268"/>
                </a:lnTo>
                <a:lnTo>
                  <a:pt x="216243" y="39268"/>
                </a:lnTo>
                <a:lnTo>
                  <a:pt x="217196" y="37871"/>
                </a:lnTo>
                <a:lnTo>
                  <a:pt x="219725" y="31813"/>
                </a:lnTo>
                <a:lnTo>
                  <a:pt x="220232" y="29248"/>
                </a:lnTo>
                <a:lnTo>
                  <a:pt x="220234" y="21158"/>
                </a:lnTo>
                <a:lnTo>
                  <a:pt x="219715" y="18529"/>
                </a:lnTo>
                <a:lnTo>
                  <a:pt x="217146" y="12458"/>
                </a:lnTo>
                <a:lnTo>
                  <a:pt x="216240" y="11125"/>
                </a:lnTo>
                <a:close/>
              </a:path>
              <a:path w="655955" h="125095">
                <a:moveTo>
                  <a:pt x="247531" y="1130"/>
                </a:moveTo>
                <a:lnTo>
                  <a:pt x="228527" y="1130"/>
                </a:lnTo>
                <a:lnTo>
                  <a:pt x="228527" y="49047"/>
                </a:lnTo>
                <a:lnTo>
                  <a:pt x="240789" y="49047"/>
                </a:lnTo>
                <a:lnTo>
                  <a:pt x="240789" y="33223"/>
                </a:lnTo>
                <a:lnTo>
                  <a:pt x="249400" y="33223"/>
                </a:lnTo>
                <a:lnTo>
                  <a:pt x="263927" y="22707"/>
                </a:lnTo>
                <a:lnTo>
                  <a:pt x="240789" y="22707"/>
                </a:lnTo>
                <a:lnTo>
                  <a:pt x="240789" y="11455"/>
                </a:lnTo>
                <a:lnTo>
                  <a:pt x="263566" y="11455"/>
                </a:lnTo>
                <a:lnTo>
                  <a:pt x="262061" y="7899"/>
                </a:lnTo>
                <a:lnTo>
                  <a:pt x="260711" y="6057"/>
                </a:lnTo>
                <a:lnTo>
                  <a:pt x="257439" y="3340"/>
                </a:lnTo>
                <a:lnTo>
                  <a:pt x="255606" y="2438"/>
                </a:lnTo>
                <a:lnTo>
                  <a:pt x="251287" y="1384"/>
                </a:lnTo>
                <a:lnTo>
                  <a:pt x="247531" y="1130"/>
                </a:lnTo>
                <a:close/>
              </a:path>
              <a:path w="655955" h="125095">
                <a:moveTo>
                  <a:pt x="263566" y="11455"/>
                </a:moveTo>
                <a:lnTo>
                  <a:pt x="246495" y="11455"/>
                </a:lnTo>
                <a:lnTo>
                  <a:pt x="248662" y="11874"/>
                </a:lnTo>
                <a:lnTo>
                  <a:pt x="251095" y="13576"/>
                </a:lnTo>
                <a:lnTo>
                  <a:pt x="251586" y="14719"/>
                </a:lnTo>
                <a:lnTo>
                  <a:pt x="251711" y="19088"/>
                </a:lnTo>
                <a:lnTo>
                  <a:pt x="251085" y="20548"/>
                </a:lnTo>
                <a:lnTo>
                  <a:pt x="248605" y="22275"/>
                </a:lnTo>
                <a:lnTo>
                  <a:pt x="246415" y="22707"/>
                </a:lnTo>
                <a:lnTo>
                  <a:pt x="263927" y="22707"/>
                </a:lnTo>
                <a:lnTo>
                  <a:pt x="264322" y="20548"/>
                </a:lnTo>
                <a:lnTo>
                  <a:pt x="264375" y="14719"/>
                </a:lnTo>
                <a:lnTo>
                  <a:pt x="263916" y="12280"/>
                </a:lnTo>
                <a:lnTo>
                  <a:pt x="263566" y="11455"/>
                </a:lnTo>
                <a:close/>
              </a:path>
              <a:path w="655955" h="125095">
                <a:moveTo>
                  <a:pt x="300347" y="1130"/>
                </a:moveTo>
                <a:lnTo>
                  <a:pt x="271000" y="1130"/>
                </a:lnTo>
                <a:lnTo>
                  <a:pt x="271000" y="49047"/>
                </a:lnTo>
                <a:lnTo>
                  <a:pt x="300347" y="49047"/>
                </a:lnTo>
                <a:lnTo>
                  <a:pt x="300347" y="38328"/>
                </a:lnTo>
                <a:lnTo>
                  <a:pt x="283729" y="38328"/>
                </a:lnTo>
                <a:lnTo>
                  <a:pt x="283729" y="30213"/>
                </a:lnTo>
                <a:lnTo>
                  <a:pt x="299397" y="30213"/>
                </a:lnTo>
                <a:lnTo>
                  <a:pt x="299397" y="19964"/>
                </a:lnTo>
                <a:lnTo>
                  <a:pt x="283729" y="19964"/>
                </a:lnTo>
                <a:lnTo>
                  <a:pt x="283729" y="11658"/>
                </a:lnTo>
                <a:lnTo>
                  <a:pt x="300347" y="11658"/>
                </a:lnTo>
                <a:lnTo>
                  <a:pt x="300347" y="1130"/>
                </a:lnTo>
                <a:close/>
              </a:path>
              <a:path w="655955" h="125095">
                <a:moveTo>
                  <a:pt x="327985" y="1130"/>
                </a:moveTo>
                <a:lnTo>
                  <a:pt x="308980" y="1130"/>
                </a:lnTo>
                <a:lnTo>
                  <a:pt x="308980" y="49047"/>
                </a:lnTo>
                <a:lnTo>
                  <a:pt x="321241" y="49047"/>
                </a:lnTo>
                <a:lnTo>
                  <a:pt x="321241" y="30276"/>
                </a:lnTo>
                <a:lnTo>
                  <a:pt x="334284" y="30276"/>
                </a:lnTo>
                <a:lnTo>
                  <a:pt x="333907" y="29718"/>
                </a:lnTo>
                <a:lnTo>
                  <a:pt x="337402" y="28968"/>
                </a:lnTo>
                <a:lnTo>
                  <a:pt x="340059" y="27419"/>
                </a:lnTo>
                <a:lnTo>
                  <a:pt x="342918" y="23787"/>
                </a:lnTo>
                <a:lnTo>
                  <a:pt x="321241" y="23787"/>
                </a:lnTo>
                <a:lnTo>
                  <a:pt x="321241" y="11188"/>
                </a:lnTo>
                <a:lnTo>
                  <a:pt x="344083" y="11188"/>
                </a:lnTo>
                <a:lnTo>
                  <a:pt x="342315" y="7315"/>
                </a:lnTo>
                <a:lnTo>
                  <a:pt x="340984" y="5651"/>
                </a:lnTo>
                <a:lnTo>
                  <a:pt x="337737" y="3187"/>
                </a:lnTo>
                <a:lnTo>
                  <a:pt x="335915" y="2362"/>
                </a:lnTo>
                <a:lnTo>
                  <a:pt x="331717" y="1384"/>
                </a:lnTo>
                <a:lnTo>
                  <a:pt x="327985" y="1130"/>
                </a:lnTo>
                <a:close/>
              </a:path>
              <a:path w="655955" h="125095">
                <a:moveTo>
                  <a:pt x="334284" y="30276"/>
                </a:moveTo>
                <a:lnTo>
                  <a:pt x="321241" y="30276"/>
                </a:lnTo>
                <a:lnTo>
                  <a:pt x="332229" y="49047"/>
                </a:lnTo>
                <a:lnTo>
                  <a:pt x="346312" y="49047"/>
                </a:lnTo>
                <a:lnTo>
                  <a:pt x="346535" y="48401"/>
                </a:lnTo>
                <a:lnTo>
                  <a:pt x="334284" y="30276"/>
                </a:lnTo>
                <a:close/>
              </a:path>
              <a:path w="655955" h="125095">
                <a:moveTo>
                  <a:pt x="379218" y="1130"/>
                </a:moveTo>
                <a:lnTo>
                  <a:pt x="362847" y="1130"/>
                </a:lnTo>
                <a:lnTo>
                  <a:pt x="346535" y="48401"/>
                </a:lnTo>
                <a:lnTo>
                  <a:pt x="346971" y="49047"/>
                </a:lnTo>
                <a:lnTo>
                  <a:pt x="359317" y="49047"/>
                </a:lnTo>
                <a:lnTo>
                  <a:pt x="361806" y="40474"/>
                </a:lnTo>
                <a:lnTo>
                  <a:pt x="392805" y="40474"/>
                </a:lnTo>
                <a:lnTo>
                  <a:pt x="389586" y="31153"/>
                </a:lnTo>
                <a:lnTo>
                  <a:pt x="364613" y="31153"/>
                </a:lnTo>
                <a:lnTo>
                  <a:pt x="369426" y="15341"/>
                </a:lnTo>
                <a:lnTo>
                  <a:pt x="370534" y="11188"/>
                </a:lnTo>
                <a:lnTo>
                  <a:pt x="371090" y="8902"/>
                </a:lnTo>
                <a:lnTo>
                  <a:pt x="381902" y="8902"/>
                </a:lnTo>
                <a:lnTo>
                  <a:pt x="379218" y="1130"/>
                </a:lnTo>
                <a:close/>
              </a:path>
              <a:path w="655955" h="125095">
                <a:moveTo>
                  <a:pt x="392805" y="40474"/>
                </a:moveTo>
                <a:lnTo>
                  <a:pt x="380348" y="40474"/>
                </a:lnTo>
                <a:lnTo>
                  <a:pt x="382774" y="49047"/>
                </a:lnTo>
                <a:lnTo>
                  <a:pt x="395766" y="49047"/>
                </a:lnTo>
                <a:lnTo>
                  <a:pt x="392805" y="40474"/>
                </a:lnTo>
                <a:close/>
              </a:path>
              <a:path w="655955" h="125095">
                <a:moveTo>
                  <a:pt x="381902" y="8902"/>
                </a:moveTo>
                <a:lnTo>
                  <a:pt x="371090" y="8902"/>
                </a:lnTo>
                <a:lnTo>
                  <a:pt x="372438" y="14363"/>
                </a:lnTo>
                <a:lnTo>
                  <a:pt x="377605" y="31153"/>
                </a:lnTo>
                <a:lnTo>
                  <a:pt x="389586" y="31153"/>
                </a:lnTo>
                <a:lnTo>
                  <a:pt x="381902" y="8902"/>
                </a:lnTo>
                <a:close/>
              </a:path>
              <a:path w="655955" h="125095">
                <a:moveTo>
                  <a:pt x="344083" y="11188"/>
                </a:moveTo>
                <a:lnTo>
                  <a:pt x="326713" y="11188"/>
                </a:lnTo>
                <a:lnTo>
                  <a:pt x="328733" y="11684"/>
                </a:lnTo>
                <a:lnTo>
                  <a:pt x="331156" y="13715"/>
                </a:lnTo>
                <a:lnTo>
                  <a:pt x="331729" y="15341"/>
                </a:lnTo>
                <a:lnTo>
                  <a:pt x="331760" y="19875"/>
                </a:lnTo>
                <a:lnTo>
                  <a:pt x="331113" y="21386"/>
                </a:lnTo>
                <a:lnTo>
                  <a:pt x="328521" y="23304"/>
                </a:lnTo>
                <a:lnTo>
                  <a:pt x="326468" y="23787"/>
                </a:lnTo>
                <a:lnTo>
                  <a:pt x="342918" y="23787"/>
                </a:lnTo>
                <a:lnTo>
                  <a:pt x="343708" y="22783"/>
                </a:lnTo>
                <a:lnTo>
                  <a:pt x="344592" y="19875"/>
                </a:lnTo>
                <a:lnTo>
                  <a:pt x="344627" y="13614"/>
                </a:lnTo>
                <a:lnTo>
                  <a:pt x="344169" y="11379"/>
                </a:lnTo>
                <a:lnTo>
                  <a:pt x="344083" y="11188"/>
                </a:lnTo>
                <a:close/>
              </a:path>
              <a:path w="655955" h="125095">
                <a:moveTo>
                  <a:pt x="402471" y="33566"/>
                </a:moveTo>
                <a:lnTo>
                  <a:pt x="396579" y="43281"/>
                </a:lnTo>
                <a:lnTo>
                  <a:pt x="399106" y="45707"/>
                </a:lnTo>
                <a:lnTo>
                  <a:pt x="401735" y="47485"/>
                </a:lnTo>
                <a:lnTo>
                  <a:pt x="407221" y="49745"/>
                </a:lnTo>
                <a:lnTo>
                  <a:pt x="410256" y="50317"/>
                </a:lnTo>
                <a:lnTo>
                  <a:pt x="419159" y="50317"/>
                </a:lnTo>
                <a:lnTo>
                  <a:pt x="423617" y="48780"/>
                </a:lnTo>
                <a:lnTo>
                  <a:pt x="430297" y="42595"/>
                </a:lnTo>
                <a:lnTo>
                  <a:pt x="431303" y="40132"/>
                </a:lnTo>
                <a:lnTo>
                  <a:pt x="411971" y="40132"/>
                </a:lnTo>
                <a:lnTo>
                  <a:pt x="410091" y="39585"/>
                </a:lnTo>
                <a:lnTo>
                  <a:pt x="406319" y="37414"/>
                </a:lnTo>
                <a:lnTo>
                  <a:pt x="404414" y="35763"/>
                </a:lnTo>
                <a:lnTo>
                  <a:pt x="402471" y="33566"/>
                </a:lnTo>
                <a:close/>
              </a:path>
              <a:path w="655955" h="125095">
                <a:moveTo>
                  <a:pt x="418105" y="0"/>
                </a:moveTo>
                <a:lnTo>
                  <a:pt x="410574" y="0"/>
                </a:lnTo>
                <a:lnTo>
                  <a:pt x="406586" y="1435"/>
                </a:lnTo>
                <a:lnTo>
                  <a:pt x="400452" y="7226"/>
                </a:lnTo>
                <a:lnTo>
                  <a:pt x="398928" y="10947"/>
                </a:lnTo>
                <a:lnTo>
                  <a:pt x="398928" y="19075"/>
                </a:lnTo>
                <a:lnTo>
                  <a:pt x="399893" y="21856"/>
                </a:lnTo>
                <a:lnTo>
                  <a:pt x="403779" y="25908"/>
                </a:lnTo>
                <a:lnTo>
                  <a:pt x="407107" y="27559"/>
                </a:lnTo>
                <a:lnTo>
                  <a:pt x="415222" y="29730"/>
                </a:lnTo>
                <a:lnTo>
                  <a:pt x="417407" y="30632"/>
                </a:lnTo>
                <a:lnTo>
                  <a:pt x="419350" y="32346"/>
                </a:lnTo>
                <a:lnTo>
                  <a:pt x="419827" y="33566"/>
                </a:lnTo>
                <a:lnTo>
                  <a:pt x="419832" y="36601"/>
                </a:lnTo>
                <a:lnTo>
                  <a:pt x="419273" y="37782"/>
                </a:lnTo>
                <a:lnTo>
                  <a:pt x="417026" y="39662"/>
                </a:lnTo>
                <a:lnTo>
                  <a:pt x="415590" y="40132"/>
                </a:lnTo>
                <a:lnTo>
                  <a:pt x="431303" y="40132"/>
                </a:lnTo>
                <a:lnTo>
                  <a:pt x="431961" y="38519"/>
                </a:lnTo>
                <a:lnTo>
                  <a:pt x="431834" y="30632"/>
                </a:lnTo>
                <a:lnTo>
                  <a:pt x="431669" y="29603"/>
                </a:lnTo>
                <a:lnTo>
                  <a:pt x="417978" y="18973"/>
                </a:lnTo>
                <a:lnTo>
                  <a:pt x="417381" y="18796"/>
                </a:lnTo>
                <a:lnTo>
                  <a:pt x="414930" y="18148"/>
                </a:lnTo>
                <a:lnTo>
                  <a:pt x="413266" y="17462"/>
                </a:lnTo>
                <a:lnTo>
                  <a:pt x="411539" y="16027"/>
                </a:lnTo>
                <a:lnTo>
                  <a:pt x="411120" y="15062"/>
                </a:lnTo>
                <a:lnTo>
                  <a:pt x="411120" y="12687"/>
                </a:lnTo>
                <a:lnTo>
                  <a:pt x="411615" y="11722"/>
                </a:lnTo>
                <a:lnTo>
                  <a:pt x="413584" y="10223"/>
                </a:lnTo>
                <a:lnTo>
                  <a:pt x="414854" y="9842"/>
                </a:lnTo>
                <a:lnTo>
                  <a:pt x="427276" y="9842"/>
                </a:lnTo>
                <a:lnTo>
                  <a:pt x="429700" y="4279"/>
                </a:lnTo>
                <a:lnTo>
                  <a:pt x="427579" y="2844"/>
                </a:lnTo>
                <a:lnTo>
                  <a:pt x="425331" y="1777"/>
                </a:lnTo>
                <a:lnTo>
                  <a:pt x="420607" y="355"/>
                </a:lnTo>
                <a:lnTo>
                  <a:pt x="418105" y="0"/>
                </a:lnTo>
                <a:close/>
              </a:path>
              <a:path w="655955" h="125095">
                <a:moveTo>
                  <a:pt x="427276" y="9842"/>
                </a:moveTo>
                <a:lnTo>
                  <a:pt x="417940" y="9842"/>
                </a:lnTo>
                <a:lnTo>
                  <a:pt x="419489" y="10172"/>
                </a:lnTo>
                <a:lnTo>
                  <a:pt x="422601" y="11455"/>
                </a:lnTo>
                <a:lnTo>
                  <a:pt x="424125" y="12407"/>
                </a:lnTo>
                <a:lnTo>
                  <a:pt x="425611" y="13665"/>
                </a:lnTo>
                <a:lnTo>
                  <a:pt x="427276" y="9842"/>
                </a:lnTo>
                <a:close/>
              </a:path>
              <a:path w="655955" h="125095">
                <a:moveTo>
                  <a:pt x="452801" y="1130"/>
                </a:moveTo>
                <a:lnTo>
                  <a:pt x="439593" y="1130"/>
                </a:lnTo>
                <a:lnTo>
                  <a:pt x="439593" y="49047"/>
                </a:lnTo>
                <a:lnTo>
                  <a:pt x="452801" y="49047"/>
                </a:lnTo>
                <a:lnTo>
                  <a:pt x="452801" y="1130"/>
                </a:lnTo>
                <a:close/>
              </a:path>
              <a:path w="655955" h="125095">
                <a:moveTo>
                  <a:pt x="490317" y="63"/>
                </a:moveTo>
                <a:lnTo>
                  <a:pt x="483485" y="63"/>
                </a:lnTo>
                <a:lnTo>
                  <a:pt x="480208" y="698"/>
                </a:lnTo>
                <a:lnTo>
                  <a:pt x="473947" y="3251"/>
                </a:lnTo>
                <a:lnTo>
                  <a:pt x="471204" y="5067"/>
                </a:lnTo>
                <a:lnTo>
                  <a:pt x="468829" y="7416"/>
                </a:lnTo>
                <a:lnTo>
                  <a:pt x="466352" y="9804"/>
                </a:lnTo>
                <a:lnTo>
                  <a:pt x="464485" y="12509"/>
                </a:lnTo>
                <a:lnTo>
                  <a:pt x="461933" y="18541"/>
                </a:lnTo>
                <a:lnTo>
                  <a:pt x="461416" y="21158"/>
                </a:lnTo>
                <a:lnTo>
                  <a:pt x="461305" y="28638"/>
                </a:lnTo>
                <a:lnTo>
                  <a:pt x="461954" y="31864"/>
                </a:lnTo>
                <a:lnTo>
                  <a:pt x="464485" y="37871"/>
                </a:lnTo>
                <a:lnTo>
                  <a:pt x="466352" y="40576"/>
                </a:lnTo>
                <a:lnTo>
                  <a:pt x="468829" y="42951"/>
                </a:lnTo>
                <a:lnTo>
                  <a:pt x="471204" y="45313"/>
                </a:lnTo>
                <a:lnTo>
                  <a:pt x="473947" y="47116"/>
                </a:lnTo>
                <a:lnTo>
                  <a:pt x="480208" y="49682"/>
                </a:lnTo>
                <a:lnTo>
                  <a:pt x="483485" y="50317"/>
                </a:lnTo>
                <a:lnTo>
                  <a:pt x="490292" y="50317"/>
                </a:lnTo>
                <a:lnTo>
                  <a:pt x="508382" y="39268"/>
                </a:lnTo>
                <a:lnTo>
                  <a:pt x="483205" y="39268"/>
                </a:lnTo>
                <a:lnTo>
                  <a:pt x="480195" y="37947"/>
                </a:lnTo>
                <a:lnTo>
                  <a:pt x="475522" y="32664"/>
                </a:lnTo>
                <a:lnTo>
                  <a:pt x="474366" y="29286"/>
                </a:lnTo>
                <a:lnTo>
                  <a:pt x="474366" y="21158"/>
                </a:lnTo>
                <a:lnTo>
                  <a:pt x="475547" y="17792"/>
                </a:lnTo>
                <a:lnTo>
                  <a:pt x="480284" y="12458"/>
                </a:lnTo>
                <a:lnTo>
                  <a:pt x="483269" y="11125"/>
                </a:lnTo>
                <a:lnTo>
                  <a:pt x="508377" y="11125"/>
                </a:lnTo>
                <a:lnTo>
                  <a:pt x="507462" y="9778"/>
                </a:lnTo>
                <a:lnTo>
                  <a:pt x="502662" y="5067"/>
                </a:lnTo>
                <a:lnTo>
                  <a:pt x="499893" y="3251"/>
                </a:lnTo>
                <a:lnTo>
                  <a:pt x="493594" y="698"/>
                </a:lnTo>
                <a:lnTo>
                  <a:pt x="490317" y="63"/>
                </a:lnTo>
                <a:close/>
              </a:path>
              <a:path w="655955" h="125095">
                <a:moveTo>
                  <a:pt x="508377" y="11125"/>
                </a:moveTo>
                <a:lnTo>
                  <a:pt x="490444" y="11125"/>
                </a:lnTo>
                <a:lnTo>
                  <a:pt x="493429" y="12458"/>
                </a:lnTo>
                <a:lnTo>
                  <a:pt x="498229" y="17830"/>
                </a:lnTo>
                <a:lnTo>
                  <a:pt x="499414" y="21158"/>
                </a:lnTo>
                <a:lnTo>
                  <a:pt x="499410" y="29286"/>
                </a:lnTo>
                <a:lnTo>
                  <a:pt x="498242" y="32613"/>
                </a:lnTo>
                <a:lnTo>
                  <a:pt x="493476" y="37947"/>
                </a:lnTo>
                <a:lnTo>
                  <a:pt x="490508" y="39268"/>
                </a:lnTo>
                <a:lnTo>
                  <a:pt x="508382" y="39268"/>
                </a:lnTo>
                <a:lnTo>
                  <a:pt x="509335" y="37871"/>
                </a:lnTo>
                <a:lnTo>
                  <a:pt x="511866" y="31813"/>
                </a:lnTo>
                <a:lnTo>
                  <a:pt x="512371" y="29248"/>
                </a:lnTo>
                <a:lnTo>
                  <a:pt x="512374" y="21158"/>
                </a:lnTo>
                <a:lnTo>
                  <a:pt x="511856" y="18529"/>
                </a:lnTo>
                <a:lnTo>
                  <a:pt x="509282" y="12458"/>
                </a:lnTo>
                <a:lnTo>
                  <a:pt x="508377" y="11125"/>
                </a:lnTo>
                <a:close/>
              </a:path>
              <a:path w="655955" h="125095">
                <a:moveTo>
                  <a:pt x="533269" y="1130"/>
                </a:moveTo>
                <a:lnTo>
                  <a:pt x="520670" y="1130"/>
                </a:lnTo>
                <a:lnTo>
                  <a:pt x="520670" y="49047"/>
                </a:lnTo>
                <a:lnTo>
                  <a:pt x="533269" y="49047"/>
                </a:lnTo>
                <a:lnTo>
                  <a:pt x="533203" y="22783"/>
                </a:lnTo>
                <a:lnTo>
                  <a:pt x="532964" y="19710"/>
                </a:lnTo>
                <a:lnTo>
                  <a:pt x="532773" y="17932"/>
                </a:lnTo>
                <a:lnTo>
                  <a:pt x="532519" y="15925"/>
                </a:lnTo>
                <a:lnTo>
                  <a:pt x="544144" y="15925"/>
                </a:lnTo>
                <a:lnTo>
                  <a:pt x="533269" y="1130"/>
                </a:lnTo>
                <a:close/>
              </a:path>
              <a:path w="655955" h="125095">
                <a:moveTo>
                  <a:pt x="544144" y="15925"/>
                </a:moveTo>
                <a:lnTo>
                  <a:pt x="532519" y="15925"/>
                </a:lnTo>
                <a:lnTo>
                  <a:pt x="533459" y="17983"/>
                </a:lnTo>
                <a:lnTo>
                  <a:pt x="534310" y="19761"/>
                </a:lnTo>
                <a:lnTo>
                  <a:pt x="535925" y="22809"/>
                </a:lnTo>
                <a:lnTo>
                  <a:pt x="536494" y="23799"/>
                </a:lnTo>
                <a:lnTo>
                  <a:pt x="554973" y="49047"/>
                </a:lnTo>
                <a:lnTo>
                  <a:pt x="567508" y="49047"/>
                </a:lnTo>
                <a:lnTo>
                  <a:pt x="567508" y="34226"/>
                </a:lnTo>
                <a:lnTo>
                  <a:pt x="555722" y="34226"/>
                </a:lnTo>
                <a:lnTo>
                  <a:pt x="553893" y="30314"/>
                </a:lnTo>
                <a:lnTo>
                  <a:pt x="552293" y="27292"/>
                </a:lnTo>
                <a:lnTo>
                  <a:pt x="551722" y="26276"/>
                </a:lnTo>
                <a:lnTo>
                  <a:pt x="551379" y="25768"/>
                </a:lnTo>
                <a:lnTo>
                  <a:pt x="544144" y="15925"/>
                </a:lnTo>
                <a:close/>
              </a:path>
              <a:path w="655955" h="125095">
                <a:moveTo>
                  <a:pt x="567508" y="1130"/>
                </a:moveTo>
                <a:lnTo>
                  <a:pt x="554973" y="1130"/>
                </a:lnTo>
                <a:lnTo>
                  <a:pt x="555024" y="27368"/>
                </a:lnTo>
                <a:lnTo>
                  <a:pt x="555278" y="30467"/>
                </a:lnTo>
                <a:lnTo>
                  <a:pt x="555468" y="32232"/>
                </a:lnTo>
                <a:lnTo>
                  <a:pt x="555722" y="34226"/>
                </a:lnTo>
                <a:lnTo>
                  <a:pt x="567508" y="34226"/>
                </a:lnTo>
                <a:lnTo>
                  <a:pt x="567508" y="1130"/>
                </a:lnTo>
                <a:close/>
              </a:path>
              <a:path w="655955" h="125095">
                <a:moveTo>
                  <a:pt x="605024" y="1130"/>
                </a:moveTo>
                <a:lnTo>
                  <a:pt x="588666" y="1130"/>
                </a:lnTo>
                <a:lnTo>
                  <a:pt x="572131" y="49047"/>
                </a:lnTo>
                <a:lnTo>
                  <a:pt x="585123" y="49047"/>
                </a:lnTo>
                <a:lnTo>
                  <a:pt x="587612" y="40474"/>
                </a:lnTo>
                <a:lnTo>
                  <a:pt x="618611" y="40474"/>
                </a:lnTo>
                <a:lnTo>
                  <a:pt x="615392" y="31153"/>
                </a:lnTo>
                <a:lnTo>
                  <a:pt x="590431" y="31153"/>
                </a:lnTo>
                <a:lnTo>
                  <a:pt x="595245" y="15341"/>
                </a:lnTo>
                <a:lnTo>
                  <a:pt x="595597" y="14084"/>
                </a:lnTo>
                <a:lnTo>
                  <a:pt x="596350" y="11201"/>
                </a:lnTo>
                <a:lnTo>
                  <a:pt x="596908" y="8902"/>
                </a:lnTo>
                <a:lnTo>
                  <a:pt x="607708" y="8902"/>
                </a:lnTo>
                <a:lnTo>
                  <a:pt x="605024" y="1130"/>
                </a:lnTo>
                <a:close/>
              </a:path>
              <a:path w="655955" h="125095">
                <a:moveTo>
                  <a:pt x="618611" y="40474"/>
                </a:moveTo>
                <a:lnTo>
                  <a:pt x="606167" y="40474"/>
                </a:lnTo>
                <a:lnTo>
                  <a:pt x="608592" y="49047"/>
                </a:lnTo>
                <a:lnTo>
                  <a:pt x="621572" y="49047"/>
                </a:lnTo>
                <a:lnTo>
                  <a:pt x="618611" y="40474"/>
                </a:lnTo>
                <a:close/>
              </a:path>
              <a:path w="655955" h="125095">
                <a:moveTo>
                  <a:pt x="607708" y="8902"/>
                </a:moveTo>
                <a:lnTo>
                  <a:pt x="596908" y="8902"/>
                </a:lnTo>
                <a:lnTo>
                  <a:pt x="598256" y="14363"/>
                </a:lnTo>
                <a:lnTo>
                  <a:pt x="598394" y="14859"/>
                </a:lnTo>
                <a:lnTo>
                  <a:pt x="603423" y="31153"/>
                </a:lnTo>
                <a:lnTo>
                  <a:pt x="615392" y="31153"/>
                </a:lnTo>
                <a:lnTo>
                  <a:pt x="607708" y="8902"/>
                </a:lnTo>
                <a:close/>
              </a:path>
              <a:path w="655955" h="125095">
                <a:moveTo>
                  <a:pt x="639212" y="1130"/>
                </a:moveTo>
                <a:lnTo>
                  <a:pt x="626144" y="1130"/>
                </a:lnTo>
                <a:lnTo>
                  <a:pt x="626144" y="49047"/>
                </a:lnTo>
                <a:lnTo>
                  <a:pt x="655430" y="49047"/>
                </a:lnTo>
                <a:lnTo>
                  <a:pt x="655430" y="37858"/>
                </a:lnTo>
                <a:lnTo>
                  <a:pt x="639212" y="37858"/>
                </a:lnTo>
                <a:lnTo>
                  <a:pt x="639212" y="1130"/>
                </a:lnTo>
                <a:close/>
              </a:path>
              <a:path w="655955" h="125095">
                <a:moveTo>
                  <a:pt x="13196" y="75374"/>
                </a:moveTo>
                <a:lnTo>
                  <a:pt x="0" y="75374"/>
                </a:lnTo>
                <a:lnTo>
                  <a:pt x="0" y="123278"/>
                </a:lnTo>
                <a:lnTo>
                  <a:pt x="13196" y="123278"/>
                </a:lnTo>
                <a:lnTo>
                  <a:pt x="13196" y="75374"/>
                </a:lnTo>
                <a:close/>
              </a:path>
              <a:path w="655955" h="125095">
                <a:moveTo>
                  <a:pt x="63845" y="75374"/>
                </a:moveTo>
                <a:lnTo>
                  <a:pt x="23529" y="75374"/>
                </a:lnTo>
                <a:lnTo>
                  <a:pt x="23529" y="85750"/>
                </a:lnTo>
                <a:lnTo>
                  <a:pt x="42925" y="85750"/>
                </a:lnTo>
                <a:lnTo>
                  <a:pt x="18749" y="123278"/>
                </a:lnTo>
                <a:lnTo>
                  <a:pt x="61098" y="123278"/>
                </a:lnTo>
                <a:lnTo>
                  <a:pt x="61098" y="112826"/>
                </a:lnTo>
                <a:lnTo>
                  <a:pt x="39721" y="112826"/>
                </a:lnTo>
                <a:lnTo>
                  <a:pt x="63845" y="75374"/>
                </a:lnTo>
                <a:close/>
              </a:path>
              <a:path w="655955" h="125095">
                <a:moveTo>
                  <a:pt x="82594" y="75374"/>
                </a:moveTo>
                <a:lnTo>
                  <a:pt x="69396" y="75374"/>
                </a:lnTo>
                <a:lnTo>
                  <a:pt x="69396" y="123278"/>
                </a:lnTo>
                <a:lnTo>
                  <a:pt x="82594" y="123278"/>
                </a:lnTo>
                <a:lnTo>
                  <a:pt x="82594" y="75374"/>
                </a:lnTo>
                <a:close/>
              </a:path>
              <a:path w="655955" h="125095">
                <a:moveTo>
                  <a:pt x="105703" y="75374"/>
                </a:moveTo>
                <a:lnTo>
                  <a:pt x="93106" y="75374"/>
                </a:lnTo>
                <a:lnTo>
                  <a:pt x="93106" y="123278"/>
                </a:lnTo>
                <a:lnTo>
                  <a:pt x="105703" y="123278"/>
                </a:lnTo>
                <a:lnTo>
                  <a:pt x="105642" y="97027"/>
                </a:lnTo>
                <a:lnTo>
                  <a:pt x="105399" y="93941"/>
                </a:lnTo>
                <a:lnTo>
                  <a:pt x="105209" y="92163"/>
                </a:lnTo>
                <a:lnTo>
                  <a:pt x="104954" y="90157"/>
                </a:lnTo>
                <a:lnTo>
                  <a:pt x="116571" y="90157"/>
                </a:lnTo>
                <a:lnTo>
                  <a:pt x="105703" y="75374"/>
                </a:lnTo>
                <a:close/>
              </a:path>
              <a:path w="655955" h="125095">
                <a:moveTo>
                  <a:pt x="116571" y="90157"/>
                </a:moveTo>
                <a:lnTo>
                  <a:pt x="104954" y="90157"/>
                </a:lnTo>
                <a:lnTo>
                  <a:pt x="105893" y="92214"/>
                </a:lnTo>
                <a:lnTo>
                  <a:pt x="106749" y="93992"/>
                </a:lnTo>
                <a:lnTo>
                  <a:pt x="108363" y="97053"/>
                </a:lnTo>
                <a:lnTo>
                  <a:pt x="108927" y="98044"/>
                </a:lnTo>
                <a:lnTo>
                  <a:pt x="109310" y="98539"/>
                </a:lnTo>
                <a:lnTo>
                  <a:pt x="127410" y="123278"/>
                </a:lnTo>
                <a:lnTo>
                  <a:pt x="139942" y="123278"/>
                </a:lnTo>
                <a:lnTo>
                  <a:pt x="139942" y="108458"/>
                </a:lnTo>
                <a:lnTo>
                  <a:pt x="128159" y="108458"/>
                </a:lnTo>
                <a:lnTo>
                  <a:pt x="127201" y="106362"/>
                </a:lnTo>
                <a:lnTo>
                  <a:pt x="126330" y="104559"/>
                </a:lnTo>
                <a:lnTo>
                  <a:pt x="124731" y="101523"/>
                </a:lnTo>
                <a:lnTo>
                  <a:pt x="124164" y="100507"/>
                </a:lnTo>
                <a:lnTo>
                  <a:pt x="116571" y="90157"/>
                </a:lnTo>
                <a:close/>
              </a:path>
              <a:path w="655955" h="125095">
                <a:moveTo>
                  <a:pt x="139942" y="75374"/>
                </a:moveTo>
                <a:lnTo>
                  <a:pt x="127410" y="75374"/>
                </a:lnTo>
                <a:lnTo>
                  <a:pt x="127468" y="101600"/>
                </a:lnTo>
                <a:lnTo>
                  <a:pt x="127713" y="104711"/>
                </a:lnTo>
                <a:lnTo>
                  <a:pt x="127904" y="106476"/>
                </a:lnTo>
                <a:lnTo>
                  <a:pt x="128159" y="108458"/>
                </a:lnTo>
                <a:lnTo>
                  <a:pt x="139942" y="108458"/>
                </a:lnTo>
                <a:lnTo>
                  <a:pt x="139942" y="75374"/>
                </a:lnTo>
                <a:close/>
              </a:path>
              <a:path w="655955" h="125095">
                <a:moveTo>
                  <a:pt x="244374" y="74295"/>
                </a:moveTo>
                <a:lnTo>
                  <a:pt x="237549" y="74295"/>
                </a:lnTo>
                <a:lnTo>
                  <a:pt x="234265" y="74929"/>
                </a:lnTo>
                <a:lnTo>
                  <a:pt x="228013" y="77495"/>
                </a:lnTo>
                <a:lnTo>
                  <a:pt x="225266" y="79298"/>
                </a:lnTo>
                <a:lnTo>
                  <a:pt x="222886" y="81661"/>
                </a:lnTo>
                <a:lnTo>
                  <a:pt x="220417" y="84035"/>
                </a:lnTo>
                <a:lnTo>
                  <a:pt x="218551" y="86740"/>
                </a:lnTo>
                <a:lnTo>
                  <a:pt x="215996" y="92786"/>
                </a:lnTo>
                <a:lnTo>
                  <a:pt x="215479" y="95389"/>
                </a:lnTo>
                <a:lnTo>
                  <a:pt x="215366" y="102870"/>
                </a:lnTo>
                <a:lnTo>
                  <a:pt x="215996" y="106045"/>
                </a:lnTo>
                <a:lnTo>
                  <a:pt x="218551" y="112115"/>
                </a:lnTo>
                <a:lnTo>
                  <a:pt x="220417" y="114820"/>
                </a:lnTo>
                <a:lnTo>
                  <a:pt x="222886" y="117195"/>
                </a:lnTo>
                <a:lnTo>
                  <a:pt x="225266" y="119545"/>
                </a:lnTo>
                <a:lnTo>
                  <a:pt x="228013" y="121361"/>
                </a:lnTo>
                <a:lnTo>
                  <a:pt x="234265" y="123913"/>
                </a:lnTo>
                <a:lnTo>
                  <a:pt x="237549" y="124548"/>
                </a:lnTo>
                <a:lnTo>
                  <a:pt x="244349" y="124548"/>
                </a:lnTo>
                <a:lnTo>
                  <a:pt x="262454" y="113499"/>
                </a:lnTo>
                <a:lnTo>
                  <a:pt x="237271" y="113499"/>
                </a:lnTo>
                <a:lnTo>
                  <a:pt x="234255" y="112179"/>
                </a:lnTo>
                <a:lnTo>
                  <a:pt x="229585" y="106895"/>
                </a:lnTo>
                <a:lnTo>
                  <a:pt x="228427" y="103517"/>
                </a:lnTo>
                <a:lnTo>
                  <a:pt x="228427" y="95389"/>
                </a:lnTo>
                <a:lnTo>
                  <a:pt x="229610" y="92036"/>
                </a:lnTo>
                <a:lnTo>
                  <a:pt x="234345" y="86690"/>
                </a:lnTo>
                <a:lnTo>
                  <a:pt x="237336" y="85356"/>
                </a:lnTo>
                <a:lnTo>
                  <a:pt x="262442" y="85356"/>
                </a:lnTo>
                <a:lnTo>
                  <a:pt x="261528" y="84010"/>
                </a:lnTo>
                <a:lnTo>
                  <a:pt x="256726" y="79298"/>
                </a:lnTo>
                <a:lnTo>
                  <a:pt x="253954" y="77495"/>
                </a:lnTo>
                <a:lnTo>
                  <a:pt x="247657" y="74929"/>
                </a:lnTo>
                <a:lnTo>
                  <a:pt x="244374" y="74295"/>
                </a:lnTo>
                <a:close/>
              </a:path>
              <a:path w="655955" h="125095">
                <a:moveTo>
                  <a:pt x="184100" y="75374"/>
                </a:moveTo>
                <a:lnTo>
                  <a:pt x="171169" y="75374"/>
                </a:lnTo>
                <a:lnTo>
                  <a:pt x="171169" y="123278"/>
                </a:lnTo>
                <a:lnTo>
                  <a:pt x="184100" y="123278"/>
                </a:lnTo>
                <a:lnTo>
                  <a:pt x="184100" y="101777"/>
                </a:lnTo>
                <a:lnTo>
                  <a:pt x="199152" y="101777"/>
                </a:lnTo>
                <a:lnTo>
                  <a:pt x="196764" y="98729"/>
                </a:lnTo>
                <a:lnTo>
                  <a:pt x="197967" y="97142"/>
                </a:lnTo>
                <a:lnTo>
                  <a:pt x="184100" y="97142"/>
                </a:lnTo>
                <a:lnTo>
                  <a:pt x="184100" y="75374"/>
                </a:lnTo>
                <a:close/>
              </a:path>
              <a:path w="655955" h="125095">
                <a:moveTo>
                  <a:pt x="199152" y="101777"/>
                </a:moveTo>
                <a:lnTo>
                  <a:pt x="184100" y="101777"/>
                </a:lnTo>
                <a:lnTo>
                  <a:pt x="199702" y="123278"/>
                </a:lnTo>
                <a:lnTo>
                  <a:pt x="215996" y="123278"/>
                </a:lnTo>
                <a:lnTo>
                  <a:pt x="199152" y="101777"/>
                </a:lnTo>
                <a:close/>
              </a:path>
              <a:path w="655955" h="125095">
                <a:moveTo>
                  <a:pt x="262442" y="85356"/>
                </a:moveTo>
                <a:lnTo>
                  <a:pt x="244508" y="85356"/>
                </a:lnTo>
                <a:lnTo>
                  <a:pt x="247488" y="86690"/>
                </a:lnTo>
                <a:lnTo>
                  <a:pt x="252290" y="92062"/>
                </a:lnTo>
                <a:lnTo>
                  <a:pt x="253477" y="95389"/>
                </a:lnTo>
                <a:lnTo>
                  <a:pt x="253473" y="103517"/>
                </a:lnTo>
                <a:lnTo>
                  <a:pt x="252302" y="106845"/>
                </a:lnTo>
                <a:lnTo>
                  <a:pt x="247538" y="112179"/>
                </a:lnTo>
                <a:lnTo>
                  <a:pt x="244572" y="113499"/>
                </a:lnTo>
                <a:lnTo>
                  <a:pt x="262454" y="113499"/>
                </a:lnTo>
                <a:lnTo>
                  <a:pt x="263399" y="112115"/>
                </a:lnTo>
                <a:lnTo>
                  <a:pt x="265917" y="106108"/>
                </a:lnTo>
                <a:lnTo>
                  <a:pt x="266434" y="103479"/>
                </a:lnTo>
                <a:lnTo>
                  <a:pt x="266433" y="95389"/>
                </a:lnTo>
                <a:lnTo>
                  <a:pt x="265917" y="92773"/>
                </a:lnTo>
                <a:lnTo>
                  <a:pt x="263348" y="86690"/>
                </a:lnTo>
                <a:lnTo>
                  <a:pt x="262442" y="85356"/>
                </a:lnTo>
                <a:close/>
              </a:path>
              <a:path w="655955" h="125095">
                <a:moveTo>
                  <a:pt x="214454" y="75374"/>
                </a:moveTo>
                <a:lnTo>
                  <a:pt x="199241" y="75374"/>
                </a:lnTo>
                <a:lnTo>
                  <a:pt x="184100" y="97142"/>
                </a:lnTo>
                <a:lnTo>
                  <a:pt x="197967" y="97142"/>
                </a:lnTo>
                <a:lnTo>
                  <a:pt x="214454" y="75374"/>
                </a:lnTo>
                <a:close/>
              </a:path>
              <a:path w="655955" h="125095">
                <a:moveTo>
                  <a:pt x="291826" y="75374"/>
                </a:moveTo>
                <a:lnTo>
                  <a:pt x="278905" y="75374"/>
                </a:lnTo>
                <a:lnTo>
                  <a:pt x="271512" y="123278"/>
                </a:lnTo>
                <a:lnTo>
                  <a:pt x="283650" y="123278"/>
                </a:lnTo>
                <a:lnTo>
                  <a:pt x="286466" y="102565"/>
                </a:lnTo>
                <a:lnTo>
                  <a:pt x="286912" y="99021"/>
                </a:lnTo>
                <a:lnTo>
                  <a:pt x="287416" y="93675"/>
                </a:lnTo>
                <a:lnTo>
                  <a:pt x="287538" y="91871"/>
                </a:lnTo>
                <a:lnTo>
                  <a:pt x="296652" y="91871"/>
                </a:lnTo>
                <a:lnTo>
                  <a:pt x="291826" y="75374"/>
                </a:lnTo>
                <a:close/>
              </a:path>
              <a:path w="655955" h="125095">
                <a:moveTo>
                  <a:pt x="296652" y="91871"/>
                </a:moveTo>
                <a:lnTo>
                  <a:pt x="287538" y="91871"/>
                </a:lnTo>
                <a:lnTo>
                  <a:pt x="287841" y="93941"/>
                </a:lnTo>
                <a:lnTo>
                  <a:pt x="288420" y="96393"/>
                </a:lnTo>
                <a:lnTo>
                  <a:pt x="290952" y="105016"/>
                </a:lnTo>
                <a:lnTo>
                  <a:pt x="296236" y="123278"/>
                </a:lnTo>
                <a:lnTo>
                  <a:pt x="304948" y="123278"/>
                </a:lnTo>
                <a:lnTo>
                  <a:pt x="309783" y="106591"/>
                </a:lnTo>
                <a:lnTo>
                  <a:pt x="300592" y="106591"/>
                </a:lnTo>
                <a:lnTo>
                  <a:pt x="300415" y="105016"/>
                </a:lnTo>
                <a:lnTo>
                  <a:pt x="299991" y="103136"/>
                </a:lnTo>
                <a:lnTo>
                  <a:pt x="298743" y="99021"/>
                </a:lnTo>
                <a:lnTo>
                  <a:pt x="296652" y="91871"/>
                </a:lnTo>
                <a:close/>
              </a:path>
              <a:path w="655955" h="125095">
                <a:moveTo>
                  <a:pt x="324842" y="91833"/>
                </a:moveTo>
                <a:lnTo>
                  <a:pt x="313682" y="91833"/>
                </a:lnTo>
                <a:lnTo>
                  <a:pt x="313804" y="93941"/>
                </a:lnTo>
                <a:lnTo>
                  <a:pt x="314342" y="100012"/>
                </a:lnTo>
                <a:lnTo>
                  <a:pt x="314463" y="101104"/>
                </a:lnTo>
                <a:lnTo>
                  <a:pt x="317469" y="123278"/>
                </a:lnTo>
                <a:lnTo>
                  <a:pt x="329672" y="123278"/>
                </a:lnTo>
                <a:lnTo>
                  <a:pt x="324842" y="91833"/>
                </a:lnTo>
                <a:close/>
              </a:path>
              <a:path w="655955" h="125095">
                <a:moveTo>
                  <a:pt x="322314" y="75374"/>
                </a:moveTo>
                <a:lnTo>
                  <a:pt x="309358" y="75374"/>
                </a:lnTo>
                <a:lnTo>
                  <a:pt x="301766" y="101104"/>
                </a:lnTo>
                <a:lnTo>
                  <a:pt x="301320" y="102717"/>
                </a:lnTo>
                <a:lnTo>
                  <a:pt x="300837" y="104800"/>
                </a:lnTo>
                <a:lnTo>
                  <a:pt x="300682" y="105740"/>
                </a:lnTo>
                <a:lnTo>
                  <a:pt x="300592" y="106591"/>
                </a:lnTo>
                <a:lnTo>
                  <a:pt x="309783" y="106591"/>
                </a:lnTo>
                <a:lnTo>
                  <a:pt x="311992" y="99021"/>
                </a:lnTo>
                <a:lnTo>
                  <a:pt x="312778" y="96393"/>
                </a:lnTo>
                <a:lnTo>
                  <a:pt x="313350" y="93941"/>
                </a:lnTo>
                <a:lnTo>
                  <a:pt x="313682" y="91833"/>
                </a:lnTo>
                <a:lnTo>
                  <a:pt x="324842" y="91833"/>
                </a:lnTo>
                <a:lnTo>
                  <a:pt x="322314" y="75374"/>
                </a:lnTo>
                <a:close/>
              </a:path>
              <a:path w="655955" h="125095">
                <a:moveTo>
                  <a:pt x="366048" y="75374"/>
                </a:moveTo>
                <a:lnTo>
                  <a:pt x="336699" y="75374"/>
                </a:lnTo>
                <a:lnTo>
                  <a:pt x="336699" y="123278"/>
                </a:lnTo>
                <a:lnTo>
                  <a:pt x="366048" y="123278"/>
                </a:lnTo>
                <a:lnTo>
                  <a:pt x="366048" y="112560"/>
                </a:lnTo>
                <a:lnTo>
                  <a:pt x="349436" y="112560"/>
                </a:lnTo>
                <a:lnTo>
                  <a:pt x="349436" y="104457"/>
                </a:lnTo>
                <a:lnTo>
                  <a:pt x="365095" y="104457"/>
                </a:lnTo>
                <a:lnTo>
                  <a:pt x="365095" y="94195"/>
                </a:lnTo>
                <a:lnTo>
                  <a:pt x="349436" y="94195"/>
                </a:lnTo>
                <a:lnTo>
                  <a:pt x="349436" y="85890"/>
                </a:lnTo>
                <a:lnTo>
                  <a:pt x="366048" y="85890"/>
                </a:lnTo>
                <a:lnTo>
                  <a:pt x="366048" y="75374"/>
                </a:lnTo>
                <a:close/>
              </a:path>
              <a:path w="655955" h="125095">
                <a:moveTo>
                  <a:pt x="393683" y="75374"/>
                </a:moveTo>
                <a:lnTo>
                  <a:pt x="374684" y="75374"/>
                </a:lnTo>
                <a:lnTo>
                  <a:pt x="374684" y="123278"/>
                </a:lnTo>
                <a:lnTo>
                  <a:pt x="386939" y="123278"/>
                </a:lnTo>
                <a:lnTo>
                  <a:pt x="386939" y="104521"/>
                </a:lnTo>
                <a:lnTo>
                  <a:pt x="399979" y="104521"/>
                </a:lnTo>
                <a:lnTo>
                  <a:pt x="399601" y="103962"/>
                </a:lnTo>
                <a:lnTo>
                  <a:pt x="403106" y="103200"/>
                </a:lnTo>
                <a:lnTo>
                  <a:pt x="405761" y="101663"/>
                </a:lnTo>
                <a:lnTo>
                  <a:pt x="408619" y="98018"/>
                </a:lnTo>
                <a:lnTo>
                  <a:pt x="386939" y="98018"/>
                </a:lnTo>
                <a:lnTo>
                  <a:pt x="386939" y="85420"/>
                </a:lnTo>
                <a:lnTo>
                  <a:pt x="409788" y="85420"/>
                </a:lnTo>
                <a:lnTo>
                  <a:pt x="408021" y="81559"/>
                </a:lnTo>
                <a:lnTo>
                  <a:pt x="406688" y="79883"/>
                </a:lnTo>
                <a:lnTo>
                  <a:pt x="403437" y="77431"/>
                </a:lnTo>
                <a:lnTo>
                  <a:pt x="401620" y="76593"/>
                </a:lnTo>
                <a:lnTo>
                  <a:pt x="397417" y="75615"/>
                </a:lnTo>
                <a:lnTo>
                  <a:pt x="393683" y="75374"/>
                </a:lnTo>
                <a:close/>
              </a:path>
              <a:path w="655955" h="125095">
                <a:moveTo>
                  <a:pt x="399979" y="104521"/>
                </a:moveTo>
                <a:lnTo>
                  <a:pt x="386939" y="104521"/>
                </a:lnTo>
                <a:lnTo>
                  <a:pt x="397925" y="123278"/>
                </a:lnTo>
                <a:lnTo>
                  <a:pt x="412669" y="123278"/>
                </a:lnTo>
                <a:lnTo>
                  <a:pt x="399979" y="104521"/>
                </a:lnTo>
                <a:close/>
              </a:path>
              <a:path w="655955" h="125095">
                <a:moveTo>
                  <a:pt x="409788" y="85420"/>
                </a:moveTo>
                <a:lnTo>
                  <a:pt x="392413" y="85420"/>
                </a:lnTo>
                <a:lnTo>
                  <a:pt x="394432" y="85928"/>
                </a:lnTo>
                <a:lnTo>
                  <a:pt x="396858" y="87960"/>
                </a:lnTo>
                <a:lnTo>
                  <a:pt x="397468" y="89662"/>
                </a:lnTo>
                <a:lnTo>
                  <a:pt x="397468" y="94107"/>
                </a:lnTo>
                <a:lnTo>
                  <a:pt x="396807" y="95618"/>
                </a:lnTo>
                <a:lnTo>
                  <a:pt x="394216" y="97536"/>
                </a:lnTo>
                <a:lnTo>
                  <a:pt x="392172" y="98018"/>
                </a:lnTo>
                <a:lnTo>
                  <a:pt x="408619" y="98018"/>
                </a:lnTo>
                <a:lnTo>
                  <a:pt x="409406" y="97015"/>
                </a:lnTo>
                <a:lnTo>
                  <a:pt x="410298" y="94107"/>
                </a:lnTo>
                <a:lnTo>
                  <a:pt x="410333" y="87845"/>
                </a:lnTo>
                <a:lnTo>
                  <a:pt x="409875" y="85610"/>
                </a:lnTo>
                <a:lnTo>
                  <a:pt x="409788" y="85420"/>
                </a:lnTo>
                <a:close/>
              </a:path>
              <a:path w="655955" h="125095">
                <a:moveTo>
                  <a:pt x="419769" y="107797"/>
                </a:moveTo>
                <a:lnTo>
                  <a:pt x="413889" y="117513"/>
                </a:lnTo>
                <a:lnTo>
                  <a:pt x="416416" y="119938"/>
                </a:lnTo>
                <a:lnTo>
                  <a:pt x="419045" y="121716"/>
                </a:lnTo>
                <a:lnTo>
                  <a:pt x="424531" y="123977"/>
                </a:lnTo>
                <a:lnTo>
                  <a:pt x="427567" y="124548"/>
                </a:lnTo>
                <a:lnTo>
                  <a:pt x="436469" y="124548"/>
                </a:lnTo>
                <a:lnTo>
                  <a:pt x="440927" y="123012"/>
                </a:lnTo>
                <a:lnTo>
                  <a:pt x="447607" y="116839"/>
                </a:lnTo>
                <a:lnTo>
                  <a:pt x="448615" y="114363"/>
                </a:lnTo>
                <a:lnTo>
                  <a:pt x="429281" y="114363"/>
                </a:lnTo>
                <a:lnTo>
                  <a:pt x="427401" y="113817"/>
                </a:lnTo>
                <a:lnTo>
                  <a:pt x="423630" y="111645"/>
                </a:lnTo>
                <a:lnTo>
                  <a:pt x="421712" y="110007"/>
                </a:lnTo>
                <a:lnTo>
                  <a:pt x="419769" y="107797"/>
                </a:lnTo>
                <a:close/>
              </a:path>
              <a:path w="655955" h="125095">
                <a:moveTo>
                  <a:pt x="435402" y="74231"/>
                </a:moveTo>
                <a:lnTo>
                  <a:pt x="427884" y="74231"/>
                </a:lnTo>
                <a:lnTo>
                  <a:pt x="423896" y="75666"/>
                </a:lnTo>
                <a:lnTo>
                  <a:pt x="417762" y="81457"/>
                </a:lnTo>
                <a:lnTo>
                  <a:pt x="416238" y="85191"/>
                </a:lnTo>
                <a:lnTo>
                  <a:pt x="416238" y="93306"/>
                </a:lnTo>
                <a:lnTo>
                  <a:pt x="417203" y="96088"/>
                </a:lnTo>
                <a:lnTo>
                  <a:pt x="421090" y="100139"/>
                </a:lnTo>
                <a:lnTo>
                  <a:pt x="424417" y="101790"/>
                </a:lnTo>
                <a:lnTo>
                  <a:pt x="432532" y="103974"/>
                </a:lnTo>
                <a:lnTo>
                  <a:pt x="434717" y="104863"/>
                </a:lnTo>
                <a:lnTo>
                  <a:pt x="436660" y="106578"/>
                </a:lnTo>
                <a:lnTo>
                  <a:pt x="437137" y="107797"/>
                </a:lnTo>
                <a:lnTo>
                  <a:pt x="437142" y="110832"/>
                </a:lnTo>
                <a:lnTo>
                  <a:pt x="436584" y="112026"/>
                </a:lnTo>
                <a:lnTo>
                  <a:pt x="434336" y="113893"/>
                </a:lnTo>
                <a:lnTo>
                  <a:pt x="432901" y="114363"/>
                </a:lnTo>
                <a:lnTo>
                  <a:pt x="448615" y="114363"/>
                </a:lnTo>
                <a:lnTo>
                  <a:pt x="449271" y="112750"/>
                </a:lnTo>
                <a:lnTo>
                  <a:pt x="449271" y="105663"/>
                </a:lnTo>
                <a:lnTo>
                  <a:pt x="432240" y="92392"/>
                </a:lnTo>
                <a:lnTo>
                  <a:pt x="430576" y="91694"/>
                </a:lnTo>
                <a:lnTo>
                  <a:pt x="428849" y="90258"/>
                </a:lnTo>
                <a:lnTo>
                  <a:pt x="428430" y="89293"/>
                </a:lnTo>
                <a:lnTo>
                  <a:pt x="428430" y="86931"/>
                </a:lnTo>
                <a:lnTo>
                  <a:pt x="428925" y="85953"/>
                </a:lnTo>
                <a:lnTo>
                  <a:pt x="430881" y="84467"/>
                </a:lnTo>
                <a:lnTo>
                  <a:pt x="432164" y="84074"/>
                </a:lnTo>
                <a:lnTo>
                  <a:pt x="444589" y="84074"/>
                </a:lnTo>
                <a:lnTo>
                  <a:pt x="447010" y="78524"/>
                </a:lnTo>
                <a:lnTo>
                  <a:pt x="444889" y="77076"/>
                </a:lnTo>
                <a:lnTo>
                  <a:pt x="442641" y="76009"/>
                </a:lnTo>
                <a:lnTo>
                  <a:pt x="437904" y="74587"/>
                </a:lnTo>
                <a:lnTo>
                  <a:pt x="435402" y="74231"/>
                </a:lnTo>
                <a:close/>
              </a:path>
              <a:path w="655955" h="125095">
                <a:moveTo>
                  <a:pt x="444589" y="84074"/>
                </a:moveTo>
                <a:lnTo>
                  <a:pt x="435250" y="84074"/>
                </a:lnTo>
                <a:lnTo>
                  <a:pt x="436799" y="84404"/>
                </a:lnTo>
                <a:lnTo>
                  <a:pt x="439911" y="85686"/>
                </a:lnTo>
                <a:lnTo>
                  <a:pt x="441422" y="86639"/>
                </a:lnTo>
                <a:lnTo>
                  <a:pt x="442921" y="87896"/>
                </a:lnTo>
                <a:lnTo>
                  <a:pt x="444589" y="84074"/>
                </a:lnTo>
                <a:close/>
              </a:path>
              <a:path w="655955" h="125095">
                <a:moveTo>
                  <a:pt x="470112" y="75374"/>
                </a:moveTo>
                <a:lnTo>
                  <a:pt x="456904" y="75374"/>
                </a:lnTo>
                <a:lnTo>
                  <a:pt x="456904" y="123278"/>
                </a:lnTo>
                <a:lnTo>
                  <a:pt x="470112" y="123278"/>
                </a:lnTo>
                <a:lnTo>
                  <a:pt x="470112" y="75374"/>
                </a:lnTo>
                <a:close/>
              </a:path>
              <a:path w="655955" h="125095">
                <a:moveTo>
                  <a:pt x="507881" y="75374"/>
                </a:moveTo>
                <a:lnTo>
                  <a:pt x="491524" y="75374"/>
                </a:lnTo>
                <a:lnTo>
                  <a:pt x="474988" y="123278"/>
                </a:lnTo>
                <a:lnTo>
                  <a:pt x="487993" y="123278"/>
                </a:lnTo>
                <a:lnTo>
                  <a:pt x="490482" y="114706"/>
                </a:lnTo>
                <a:lnTo>
                  <a:pt x="521479" y="114706"/>
                </a:lnTo>
                <a:lnTo>
                  <a:pt x="518256" y="105384"/>
                </a:lnTo>
                <a:lnTo>
                  <a:pt x="493289" y="105384"/>
                </a:lnTo>
                <a:lnTo>
                  <a:pt x="498102" y="89573"/>
                </a:lnTo>
                <a:lnTo>
                  <a:pt x="498661" y="87566"/>
                </a:lnTo>
                <a:lnTo>
                  <a:pt x="499766" y="83134"/>
                </a:lnTo>
                <a:lnTo>
                  <a:pt x="510564" y="83134"/>
                </a:lnTo>
                <a:lnTo>
                  <a:pt x="507881" y="75374"/>
                </a:lnTo>
                <a:close/>
              </a:path>
              <a:path w="655955" h="125095">
                <a:moveTo>
                  <a:pt x="521479" y="114706"/>
                </a:moveTo>
                <a:lnTo>
                  <a:pt x="509024" y="114706"/>
                </a:lnTo>
                <a:lnTo>
                  <a:pt x="511450" y="123278"/>
                </a:lnTo>
                <a:lnTo>
                  <a:pt x="524442" y="123278"/>
                </a:lnTo>
                <a:lnTo>
                  <a:pt x="521479" y="114706"/>
                </a:lnTo>
                <a:close/>
              </a:path>
              <a:path w="655955" h="125095">
                <a:moveTo>
                  <a:pt x="510564" y="83134"/>
                </a:moveTo>
                <a:lnTo>
                  <a:pt x="499766" y="83134"/>
                </a:lnTo>
                <a:lnTo>
                  <a:pt x="501036" y="88328"/>
                </a:lnTo>
                <a:lnTo>
                  <a:pt x="501252" y="89090"/>
                </a:lnTo>
                <a:lnTo>
                  <a:pt x="506281" y="105384"/>
                </a:lnTo>
                <a:lnTo>
                  <a:pt x="518256" y="105384"/>
                </a:lnTo>
                <a:lnTo>
                  <a:pt x="510564" y="83134"/>
                </a:lnTo>
                <a:close/>
              </a:path>
              <a:path w="655955" h="125095">
                <a:moveTo>
                  <a:pt x="542070" y="75374"/>
                </a:moveTo>
                <a:lnTo>
                  <a:pt x="529014" y="75374"/>
                </a:lnTo>
                <a:lnTo>
                  <a:pt x="529014" y="123278"/>
                </a:lnTo>
                <a:lnTo>
                  <a:pt x="558288" y="123278"/>
                </a:lnTo>
                <a:lnTo>
                  <a:pt x="558288" y="112090"/>
                </a:lnTo>
                <a:lnTo>
                  <a:pt x="542070" y="112090"/>
                </a:lnTo>
                <a:lnTo>
                  <a:pt x="542070" y="75374"/>
                </a:lnTo>
                <a:close/>
              </a:path>
            </a:pathLst>
          </a:custGeom>
          <a:solidFill>
            <a:srgbClr val="465765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68" name="object 67"/>
          <p:cNvSpPr/>
          <p:nvPr/>
        </p:nvSpPr>
        <p:spPr>
          <a:xfrm>
            <a:off x="2454442" y="3513131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69" name="object 68"/>
          <p:cNvSpPr/>
          <p:nvPr/>
        </p:nvSpPr>
        <p:spPr>
          <a:xfrm>
            <a:off x="2454442" y="3554755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11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70" name="object 69"/>
          <p:cNvSpPr/>
          <p:nvPr/>
        </p:nvSpPr>
        <p:spPr>
          <a:xfrm>
            <a:off x="2454442" y="3596386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11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71" name="object 70"/>
          <p:cNvSpPr/>
          <p:nvPr/>
        </p:nvSpPr>
        <p:spPr>
          <a:xfrm>
            <a:off x="2454442" y="3638016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11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72" name="object 71"/>
          <p:cNvSpPr/>
          <p:nvPr/>
        </p:nvSpPr>
        <p:spPr>
          <a:xfrm>
            <a:off x="2342781" y="3434105"/>
            <a:ext cx="73660" cy="73660"/>
          </a:xfrm>
          <a:custGeom>
            <a:avLst/>
            <a:gdLst/>
            <a:ahLst/>
            <a:cxnLst/>
            <a:rect l="l" t="t" r="r" b="b"/>
            <a:pathLst>
              <a:path w="73660" h="73660">
                <a:moveTo>
                  <a:pt x="0" y="73113"/>
                </a:moveTo>
                <a:lnTo>
                  <a:pt x="73113" y="73113"/>
                </a:lnTo>
                <a:lnTo>
                  <a:pt x="73113" y="0"/>
                </a:lnTo>
                <a:lnTo>
                  <a:pt x="0" y="0"/>
                </a:lnTo>
                <a:lnTo>
                  <a:pt x="0" y="73113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73" name="object 72"/>
          <p:cNvSpPr/>
          <p:nvPr/>
        </p:nvSpPr>
        <p:spPr>
          <a:xfrm>
            <a:off x="2342781" y="3326434"/>
            <a:ext cx="73660" cy="73660"/>
          </a:xfrm>
          <a:custGeom>
            <a:avLst/>
            <a:gdLst/>
            <a:ahLst/>
            <a:cxnLst/>
            <a:rect l="l" t="t" r="r" b="b"/>
            <a:pathLst>
              <a:path w="73660" h="73660">
                <a:moveTo>
                  <a:pt x="0" y="73113"/>
                </a:moveTo>
                <a:lnTo>
                  <a:pt x="73113" y="73113"/>
                </a:lnTo>
                <a:lnTo>
                  <a:pt x="73113" y="0"/>
                </a:lnTo>
                <a:lnTo>
                  <a:pt x="0" y="0"/>
                </a:lnTo>
                <a:lnTo>
                  <a:pt x="0" y="73113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74" name="object 73"/>
          <p:cNvSpPr/>
          <p:nvPr/>
        </p:nvSpPr>
        <p:spPr>
          <a:xfrm>
            <a:off x="2342781" y="3218766"/>
            <a:ext cx="73660" cy="73660"/>
          </a:xfrm>
          <a:custGeom>
            <a:avLst/>
            <a:gdLst/>
            <a:ahLst/>
            <a:cxnLst/>
            <a:rect l="l" t="t" r="r" b="b"/>
            <a:pathLst>
              <a:path w="73660" h="73660">
                <a:moveTo>
                  <a:pt x="0" y="73113"/>
                </a:moveTo>
                <a:lnTo>
                  <a:pt x="73113" y="73113"/>
                </a:lnTo>
                <a:lnTo>
                  <a:pt x="73113" y="0"/>
                </a:lnTo>
                <a:lnTo>
                  <a:pt x="0" y="0"/>
                </a:lnTo>
                <a:lnTo>
                  <a:pt x="0" y="73113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75" name="object 74"/>
          <p:cNvSpPr/>
          <p:nvPr/>
        </p:nvSpPr>
        <p:spPr>
          <a:xfrm>
            <a:off x="2342784" y="3111095"/>
            <a:ext cx="73112" cy="7311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76" name="object 75"/>
          <p:cNvSpPr/>
          <p:nvPr/>
        </p:nvSpPr>
        <p:spPr>
          <a:xfrm>
            <a:off x="2353411" y="3233384"/>
            <a:ext cx="53340" cy="44450"/>
          </a:xfrm>
          <a:custGeom>
            <a:avLst/>
            <a:gdLst/>
            <a:ahLst/>
            <a:cxnLst/>
            <a:rect l="l" t="t" r="r" b="b"/>
            <a:pathLst>
              <a:path w="53339" h="44450">
                <a:moveTo>
                  <a:pt x="9309" y="17284"/>
                </a:moveTo>
                <a:lnTo>
                  <a:pt x="0" y="26593"/>
                </a:lnTo>
                <a:lnTo>
                  <a:pt x="17284" y="43865"/>
                </a:lnTo>
                <a:lnTo>
                  <a:pt x="36608" y="25260"/>
                </a:lnTo>
                <a:lnTo>
                  <a:pt x="17284" y="25260"/>
                </a:lnTo>
                <a:lnTo>
                  <a:pt x="9309" y="17284"/>
                </a:lnTo>
                <a:close/>
              </a:path>
              <a:path w="53339" h="44450">
                <a:moveTo>
                  <a:pt x="43865" y="0"/>
                </a:moveTo>
                <a:lnTo>
                  <a:pt x="17284" y="25260"/>
                </a:lnTo>
                <a:lnTo>
                  <a:pt x="36608" y="25260"/>
                </a:lnTo>
                <a:lnTo>
                  <a:pt x="53174" y="9309"/>
                </a:lnTo>
                <a:lnTo>
                  <a:pt x="43865" y="0"/>
                </a:lnTo>
                <a:close/>
              </a:path>
            </a:pathLst>
          </a:custGeom>
          <a:solidFill>
            <a:srgbClr val="40596B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77" name="object 76"/>
          <p:cNvSpPr/>
          <p:nvPr/>
        </p:nvSpPr>
        <p:spPr>
          <a:xfrm>
            <a:off x="2454442" y="3682561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78" name="object 77"/>
          <p:cNvSpPr/>
          <p:nvPr/>
        </p:nvSpPr>
        <p:spPr>
          <a:xfrm>
            <a:off x="2454442" y="3724192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79" name="object 78"/>
          <p:cNvSpPr/>
          <p:nvPr/>
        </p:nvSpPr>
        <p:spPr>
          <a:xfrm>
            <a:off x="2342781" y="3656992"/>
            <a:ext cx="73660" cy="73660"/>
          </a:xfrm>
          <a:custGeom>
            <a:avLst/>
            <a:gdLst/>
            <a:ahLst/>
            <a:cxnLst/>
            <a:rect l="l" t="t" r="r" b="b"/>
            <a:pathLst>
              <a:path w="73660" h="73660">
                <a:moveTo>
                  <a:pt x="0" y="73113"/>
                </a:moveTo>
                <a:lnTo>
                  <a:pt x="73113" y="73113"/>
                </a:lnTo>
                <a:lnTo>
                  <a:pt x="73113" y="0"/>
                </a:lnTo>
                <a:lnTo>
                  <a:pt x="0" y="0"/>
                </a:lnTo>
                <a:lnTo>
                  <a:pt x="0" y="73113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80" name="object 79"/>
          <p:cNvSpPr/>
          <p:nvPr/>
        </p:nvSpPr>
        <p:spPr>
          <a:xfrm>
            <a:off x="2342781" y="3549320"/>
            <a:ext cx="73660" cy="73660"/>
          </a:xfrm>
          <a:custGeom>
            <a:avLst/>
            <a:gdLst/>
            <a:ahLst/>
            <a:cxnLst/>
            <a:rect l="l" t="t" r="r" b="b"/>
            <a:pathLst>
              <a:path w="73660" h="73660">
                <a:moveTo>
                  <a:pt x="0" y="73113"/>
                </a:moveTo>
                <a:lnTo>
                  <a:pt x="73113" y="73113"/>
                </a:lnTo>
                <a:lnTo>
                  <a:pt x="73113" y="0"/>
                </a:lnTo>
                <a:lnTo>
                  <a:pt x="0" y="0"/>
                </a:lnTo>
                <a:lnTo>
                  <a:pt x="0" y="73113"/>
                </a:lnTo>
                <a:close/>
              </a:path>
            </a:pathLst>
          </a:custGeom>
          <a:solidFill>
            <a:srgbClr val="CDD6E0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81" name="object 80"/>
          <p:cNvSpPr/>
          <p:nvPr/>
        </p:nvSpPr>
        <p:spPr>
          <a:xfrm>
            <a:off x="2353411" y="3444074"/>
            <a:ext cx="53340" cy="44450"/>
          </a:xfrm>
          <a:custGeom>
            <a:avLst/>
            <a:gdLst/>
            <a:ahLst/>
            <a:cxnLst/>
            <a:rect l="l" t="t" r="r" b="b"/>
            <a:pathLst>
              <a:path w="53339" h="44450">
                <a:moveTo>
                  <a:pt x="9309" y="17272"/>
                </a:moveTo>
                <a:lnTo>
                  <a:pt x="0" y="26581"/>
                </a:lnTo>
                <a:lnTo>
                  <a:pt x="17284" y="43865"/>
                </a:lnTo>
                <a:lnTo>
                  <a:pt x="36608" y="25260"/>
                </a:lnTo>
                <a:lnTo>
                  <a:pt x="17284" y="25260"/>
                </a:lnTo>
                <a:lnTo>
                  <a:pt x="9309" y="17272"/>
                </a:lnTo>
                <a:close/>
              </a:path>
              <a:path w="53339" h="44450">
                <a:moveTo>
                  <a:pt x="43865" y="0"/>
                </a:moveTo>
                <a:lnTo>
                  <a:pt x="17284" y="25260"/>
                </a:lnTo>
                <a:lnTo>
                  <a:pt x="36608" y="25260"/>
                </a:lnTo>
                <a:lnTo>
                  <a:pt x="53174" y="9309"/>
                </a:lnTo>
                <a:lnTo>
                  <a:pt x="43865" y="0"/>
                </a:lnTo>
                <a:close/>
              </a:path>
            </a:pathLst>
          </a:custGeom>
          <a:solidFill>
            <a:srgbClr val="40596B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82" name="object 81"/>
          <p:cNvSpPr/>
          <p:nvPr/>
        </p:nvSpPr>
        <p:spPr>
          <a:xfrm>
            <a:off x="2454442" y="3260426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83" name="object 82"/>
          <p:cNvSpPr/>
          <p:nvPr/>
        </p:nvSpPr>
        <p:spPr>
          <a:xfrm>
            <a:off x="2454442" y="3302057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84" name="object 83"/>
          <p:cNvSpPr/>
          <p:nvPr/>
        </p:nvSpPr>
        <p:spPr>
          <a:xfrm>
            <a:off x="2454442" y="3343688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85" name="object 84"/>
          <p:cNvSpPr/>
          <p:nvPr/>
        </p:nvSpPr>
        <p:spPr>
          <a:xfrm>
            <a:off x="2454442" y="3385318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86" name="object 85"/>
          <p:cNvSpPr/>
          <p:nvPr/>
        </p:nvSpPr>
        <p:spPr>
          <a:xfrm>
            <a:off x="2454442" y="3429870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87" name="object 86"/>
          <p:cNvSpPr/>
          <p:nvPr/>
        </p:nvSpPr>
        <p:spPr>
          <a:xfrm>
            <a:off x="2454442" y="3471500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88" name="object 87"/>
          <p:cNvSpPr/>
          <p:nvPr/>
        </p:nvSpPr>
        <p:spPr>
          <a:xfrm>
            <a:off x="2454442" y="3126060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89" name="object 88"/>
          <p:cNvSpPr/>
          <p:nvPr/>
        </p:nvSpPr>
        <p:spPr>
          <a:xfrm>
            <a:off x="2454442" y="3167691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90" name="object 89"/>
          <p:cNvSpPr/>
          <p:nvPr/>
        </p:nvSpPr>
        <p:spPr>
          <a:xfrm>
            <a:off x="2454442" y="3209321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833" y="0"/>
                </a:lnTo>
              </a:path>
            </a:pathLst>
          </a:custGeom>
          <a:ln w="11823">
            <a:solidFill>
              <a:srgbClr val="4CDBC4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91" name="object 90"/>
          <p:cNvSpPr/>
          <p:nvPr/>
        </p:nvSpPr>
        <p:spPr>
          <a:xfrm>
            <a:off x="2877263" y="2747126"/>
            <a:ext cx="31115" cy="31115"/>
          </a:xfrm>
          <a:custGeom>
            <a:avLst/>
            <a:gdLst/>
            <a:ahLst/>
            <a:cxnLst/>
            <a:rect l="l" t="t" r="r" b="b"/>
            <a:pathLst>
              <a:path w="31114" h="31114">
                <a:moveTo>
                  <a:pt x="24015" y="0"/>
                </a:moveTo>
                <a:lnTo>
                  <a:pt x="6934" y="0"/>
                </a:lnTo>
                <a:lnTo>
                  <a:pt x="12" y="6921"/>
                </a:lnTo>
                <a:lnTo>
                  <a:pt x="0" y="24002"/>
                </a:lnTo>
                <a:lnTo>
                  <a:pt x="6934" y="30937"/>
                </a:lnTo>
                <a:lnTo>
                  <a:pt x="24015" y="30937"/>
                </a:lnTo>
                <a:lnTo>
                  <a:pt x="30949" y="24002"/>
                </a:lnTo>
                <a:lnTo>
                  <a:pt x="30949" y="6921"/>
                </a:lnTo>
                <a:lnTo>
                  <a:pt x="2401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92" name="object 91"/>
          <p:cNvSpPr/>
          <p:nvPr/>
        </p:nvSpPr>
        <p:spPr>
          <a:xfrm>
            <a:off x="2948802" y="2747126"/>
            <a:ext cx="31115" cy="31115"/>
          </a:xfrm>
          <a:custGeom>
            <a:avLst/>
            <a:gdLst/>
            <a:ahLst/>
            <a:cxnLst/>
            <a:rect l="l" t="t" r="r" b="b"/>
            <a:pathLst>
              <a:path w="31114" h="31114">
                <a:moveTo>
                  <a:pt x="24003" y="0"/>
                </a:moveTo>
                <a:lnTo>
                  <a:pt x="6921" y="0"/>
                </a:lnTo>
                <a:lnTo>
                  <a:pt x="12" y="6921"/>
                </a:lnTo>
                <a:lnTo>
                  <a:pt x="0" y="24002"/>
                </a:lnTo>
                <a:lnTo>
                  <a:pt x="6934" y="30937"/>
                </a:lnTo>
                <a:lnTo>
                  <a:pt x="24015" y="30937"/>
                </a:lnTo>
                <a:lnTo>
                  <a:pt x="30937" y="24002"/>
                </a:lnTo>
                <a:lnTo>
                  <a:pt x="30937" y="6921"/>
                </a:lnTo>
                <a:lnTo>
                  <a:pt x="240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94" name="object 93"/>
          <p:cNvSpPr/>
          <p:nvPr/>
        </p:nvSpPr>
        <p:spPr>
          <a:xfrm>
            <a:off x="2083132" y="2979104"/>
            <a:ext cx="374015" cy="50799"/>
          </a:xfrm>
          <a:custGeom>
            <a:avLst/>
            <a:gdLst/>
            <a:ahLst/>
            <a:cxnLst/>
            <a:rect l="l" t="t" r="r" b="b"/>
            <a:pathLst>
              <a:path w="374014" h="50800">
                <a:moveTo>
                  <a:pt x="73202" y="0"/>
                </a:moveTo>
                <a:lnTo>
                  <a:pt x="66382" y="0"/>
                </a:lnTo>
                <a:lnTo>
                  <a:pt x="63093" y="635"/>
                </a:lnTo>
                <a:lnTo>
                  <a:pt x="56845" y="3187"/>
                </a:lnTo>
                <a:lnTo>
                  <a:pt x="54089" y="5003"/>
                </a:lnTo>
                <a:lnTo>
                  <a:pt x="51714" y="7353"/>
                </a:lnTo>
                <a:lnTo>
                  <a:pt x="49250" y="9728"/>
                </a:lnTo>
                <a:lnTo>
                  <a:pt x="47383" y="12433"/>
                </a:lnTo>
                <a:lnTo>
                  <a:pt x="44831" y="18478"/>
                </a:lnTo>
                <a:lnTo>
                  <a:pt x="44303" y="21094"/>
                </a:lnTo>
                <a:lnTo>
                  <a:pt x="44193" y="28575"/>
                </a:lnTo>
                <a:lnTo>
                  <a:pt x="44852" y="31800"/>
                </a:lnTo>
                <a:lnTo>
                  <a:pt x="47383" y="37807"/>
                </a:lnTo>
                <a:lnTo>
                  <a:pt x="49250" y="40512"/>
                </a:lnTo>
                <a:lnTo>
                  <a:pt x="51714" y="42887"/>
                </a:lnTo>
                <a:lnTo>
                  <a:pt x="54089" y="45250"/>
                </a:lnTo>
                <a:lnTo>
                  <a:pt x="56845" y="47053"/>
                </a:lnTo>
                <a:lnTo>
                  <a:pt x="63093" y="49618"/>
                </a:lnTo>
                <a:lnTo>
                  <a:pt x="66382" y="50253"/>
                </a:lnTo>
                <a:lnTo>
                  <a:pt x="73177" y="50253"/>
                </a:lnTo>
                <a:lnTo>
                  <a:pt x="91289" y="39192"/>
                </a:lnTo>
                <a:lnTo>
                  <a:pt x="66103" y="39192"/>
                </a:lnTo>
                <a:lnTo>
                  <a:pt x="63080" y="37871"/>
                </a:lnTo>
                <a:lnTo>
                  <a:pt x="58419" y="32588"/>
                </a:lnTo>
                <a:lnTo>
                  <a:pt x="57251" y="29222"/>
                </a:lnTo>
                <a:lnTo>
                  <a:pt x="57251" y="21094"/>
                </a:lnTo>
                <a:lnTo>
                  <a:pt x="58445" y="17729"/>
                </a:lnTo>
                <a:lnTo>
                  <a:pt x="63169" y="12395"/>
                </a:lnTo>
                <a:lnTo>
                  <a:pt x="66166" y="11049"/>
                </a:lnTo>
                <a:lnTo>
                  <a:pt x="91270" y="11049"/>
                </a:lnTo>
                <a:lnTo>
                  <a:pt x="90360" y="9715"/>
                </a:lnTo>
                <a:lnTo>
                  <a:pt x="85559" y="5003"/>
                </a:lnTo>
                <a:lnTo>
                  <a:pt x="82778" y="3187"/>
                </a:lnTo>
                <a:lnTo>
                  <a:pt x="76492" y="635"/>
                </a:lnTo>
                <a:lnTo>
                  <a:pt x="73202" y="0"/>
                </a:lnTo>
                <a:close/>
              </a:path>
              <a:path w="374014" h="50800">
                <a:moveTo>
                  <a:pt x="12928" y="1066"/>
                </a:moveTo>
                <a:lnTo>
                  <a:pt x="0" y="1066"/>
                </a:lnTo>
                <a:lnTo>
                  <a:pt x="0" y="48971"/>
                </a:lnTo>
                <a:lnTo>
                  <a:pt x="12928" y="48971"/>
                </a:lnTo>
                <a:lnTo>
                  <a:pt x="12928" y="27482"/>
                </a:lnTo>
                <a:lnTo>
                  <a:pt x="27980" y="27482"/>
                </a:lnTo>
                <a:lnTo>
                  <a:pt x="25590" y="24434"/>
                </a:lnTo>
                <a:lnTo>
                  <a:pt x="26801" y="22834"/>
                </a:lnTo>
                <a:lnTo>
                  <a:pt x="12928" y="22834"/>
                </a:lnTo>
                <a:lnTo>
                  <a:pt x="12928" y="1066"/>
                </a:lnTo>
                <a:close/>
              </a:path>
              <a:path w="374014" h="50800">
                <a:moveTo>
                  <a:pt x="27980" y="27482"/>
                </a:moveTo>
                <a:lnTo>
                  <a:pt x="12928" y="27482"/>
                </a:lnTo>
                <a:lnTo>
                  <a:pt x="28536" y="48971"/>
                </a:lnTo>
                <a:lnTo>
                  <a:pt x="44831" y="48971"/>
                </a:lnTo>
                <a:lnTo>
                  <a:pt x="27980" y="27482"/>
                </a:lnTo>
                <a:close/>
              </a:path>
              <a:path w="374014" h="50800">
                <a:moveTo>
                  <a:pt x="91270" y="11049"/>
                </a:moveTo>
                <a:lnTo>
                  <a:pt x="73342" y="11049"/>
                </a:lnTo>
                <a:lnTo>
                  <a:pt x="76314" y="12395"/>
                </a:lnTo>
                <a:lnTo>
                  <a:pt x="81114" y="17767"/>
                </a:lnTo>
                <a:lnTo>
                  <a:pt x="82316" y="21094"/>
                </a:lnTo>
                <a:lnTo>
                  <a:pt x="82303" y="29222"/>
                </a:lnTo>
                <a:lnTo>
                  <a:pt x="81127" y="32537"/>
                </a:lnTo>
                <a:lnTo>
                  <a:pt x="76448" y="37807"/>
                </a:lnTo>
                <a:lnTo>
                  <a:pt x="73406" y="39192"/>
                </a:lnTo>
                <a:lnTo>
                  <a:pt x="91289" y="39192"/>
                </a:lnTo>
                <a:lnTo>
                  <a:pt x="92232" y="37807"/>
                </a:lnTo>
                <a:lnTo>
                  <a:pt x="94752" y="31750"/>
                </a:lnTo>
                <a:lnTo>
                  <a:pt x="95269" y="29171"/>
                </a:lnTo>
                <a:lnTo>
                  <a:pt x="95269" y="21094"/>
                </a:lnTo>
                <a:lnTo>
                  <a:pt x="94741" y="18465"/>
                </a:lnTo>
                <a:lnTo>
                  <a:pt x="92189" y="12395"/>
                </a:lnTo>
                <a:lnTo>
                  <a:pt x="91270" y="11049"/>
                </a:lnTo>
                <a:close/>
              </a:path>
              <a:path w="374014" h="50800">
                <a:moveTo>
                  <a:pt x="43281" y="1066"/>
                </a:moveTo>
                <a:lnTo>
                  <a:pt x="28066" y="1066"/>
                </a:lnTo>
                <a:lnTo>
                  <a:pt x="12928" y="22834"/>
                </a:lnTo>
                <a:lnTo>
                  <a:pt x="26801" y="22834"/>
                </a:lnTo>
                <a:lnTo>
                  <a:pt x="43281" y="1066"/>
                </a:lnTo>
                <a:close/>
              </a:path>
              <a:path w="374014" h="50800">
                <a:moveTo>
                  <a:pt x="120662" y="1066"/>
                </a:moveTo>
                <a:lnTo>
                  <a:pt x="107734" y="1066"/>
                </a:lnTo>
                <a:lnTo>
                  <a:pt x="100342" y="48971"/>
                </a:lnTo>
                <a:lnTo>
                  <a:pt x="112483" y="48971"/>
                </a:lnTo>
                <a:lnTo>
                  <a:pt x="115747" y="24726"/>
                </a:lnTo>
                <a:lnTo>
                  <a:pt x="116090" y="21170"/>
                </a:lnTo>
                <a:lnTo>
                  <a:pt x="116370" y="17564"/>
                </a:lnTo>
                <a:lnTo>
                  <a:pt x="125484" y="17564"/>
                </a:lnTo>
                <a:lnTo>
                  <a:pt x="120662" y="1066"/>
                </a:lnTo>
                <a:close/>
              </a:path>
              <a:path w="374014" h="50800">
                <a:moveTo>
                  <a:pt x="125484" y="17564"/>
                </a:moveTo>
                <a:lnTo>
                  <a:pt x="116370" y="17564"/>
                </a:lnTo>
                <a:lnTo>
                  <a:pt x="116679" y="19646"/>
                </a:lnTo>
                <a:lnTo>
                  <a:pt x="117246" y="22085"/>
                </a:lnTo>
                <a:lnTo>
                  <a:pt x="119783" y="30721"/>
                </a:lnTo>
                <a:lnTo>
                  <a:pt x="125069" y="48971"/>
                </a:lnTo>
                <a:lnTo>
                  <a:pt x="133781" y="48971"/>
                </a:lnTo>
                <a:lnTo>
                  <a:pt x="138613" y="32296"/>
                </a:lnTo>
                <a:lnTo>
                  <a:pt x="129425" y="32296"/>
                </a:lnTo>
                <a:lnTo>
                  <a:pt x="129247" y="30721"/>
                </a:lnTo>
                <a:lnTo>
                  <a:pt x="128816" y="28828"/>
                </a:lnTo>
                <a:lnTo>
                  <a:pt x="127577" y="24726"/>
                </a:lnTo>
                <a:lnTo>
                  <a:pt x="125484" y="17564"/>
                </a:lnTo>
                <a:close/>
              </a:path>
              <a:path w="374014" h="50800">
                <a:moveTo>
                  <a:pt x="153673" y="17525"/>
                </a:moveTo>
                <a:lnTo>
                  <a:pt x="142506" y="17525"/>
                </a:lnTo>
                <a:lnTo>
                  <a:pt x="142628" y="19557"/>
                </a:lnTo>
                <a:lnTo>
                  <a:pt x="142831" y="22085"/>
                </a:lnTo>
                <a:lnTo>
                  <a:pt x="143111" y="25120"/>
                </a:lnTo>
                <a:lnTo>
                  <a:pt x="143344" y="27165"/>
                </a:lnTo>
                <a:lnTo>
                  <a:pt x="146303" y="48971"/>
                </a:lnTo>
                <a:lnTo>
                  <a:pt x="158508" y="48971"/>
                </a:lnTo>
                <a:lnTo>
                  <a:pt x="153673" y="17525"/>
                </a:lnTo>
                <a:close/>
              </a:path>
              <a:path w="374014" h="50800">
                <a:moveTo>
                  <a:pt x="151142" y="1066"/>
                </a:moveTo>
                <a:lnTo>
                  <a:pt x="138188" y="1066"/>
                </a:lnTo>
                <a:lnTo>
                  <a:pt x="130479" y="27165"/>
                </a:lnTo>
                <a:lnTo>
                  <a:pt x="130054" y="28828"/>
                </a:lnTo>
                <a:lnTo>
                  <a:pt x="129666" y="30492"/>
                </a:lnTo>
                <a:lnTo>
                  <a:pt x="129514" y="31432"/>
                </a:lnTo>
                <a:lnTo>
                  <a:pt x="129425" y="32296"/>
                </a:lnTo>
                <a:lnTo>
                  <a:pt x="138613" y="32296"/>
                </a:lnTo>
                <a:lnTo>
                  <a:pt x="140284" y="26530"/>
                </a:lnTo>
                <a:lnTo>
                  <a:pt x="140360" y="26212"/>
                </a:lnTo>
                <a:lnTo>
                  <a:pt x="140831" y="24726"/>
                </a:lnTo>
                <a:lnTo>
                  <a:pt x="141604" y="22085"/>
                </a:lnTo>
                <a:lnTo>
                  <a:pt x="142201" y="19557"/>
                </a:lnTo>
                <a:lnTo>
                  <a:pt x="142506" y="17525"/>
                </a:lnTo>
                <a:lnTo>
                  <a:pt x="153673" y="17525"/>
                </a:lnTo>
                <a:lnTo>
                  <a:pt x="151142" y="1066"/>
                </a:lnTo>
                <a:close/>
              </a:path>
              <a:path w="374014" h="50800">
                <a:moveTo>
                  <a:pt x="179057" y="1066"/>
                </a:moveTo>
                <a:lnTo>
                  <a:pt x="165862" y="1066"/>
                </a:lnTo>
                <a:lnTo>
                  <a:pt x="165862" y="48971"/>
                </a:lnTo>
                <a:lnTo>
                  <a:pt x="179057" y="48971"/>
                </a:lnTo>
                <a:lnTo>
                  <a:pt x="179057" y="1066"/>
                </a:lnTo>
                <a:close/>
              </a:path>
              <a:path w="374014" h="50800">
                <a:moveTo>
                  <a:pt x="209537" y="12395"/>
                </a:moveTo>
                <a:lnTo>
                  <a:pt x="196481" y="12395"/>
                </a:lnTo>
                <a:lnTo>
                  <a:pt x="196481" y="48971"/>
                </a:lnTo>
                <a:lnTo>
                  <a:pt x="209537" y="48971"/>
                </a:lnTo>
                <a:lnTo>
                  <a:pt x="209537" y="12395"/>
                </a:lnTo>
                <a:close/>
              </a:path>
              <a:path w="374014" h="50800">
                <a:moveTo>
                  <a:pt x="220256" y="1066"/>
                </a:moveTo>
                <a:lnTo>
                  <a:pt x="185750" y="1066"/>
                </a:lnTo>
                <a:lnTo>
                  <a:pt x="185750" y="12395"/>
                </a:lnTo>
                <a:lnTo>
                  <a:pt x="220256" y="12395"/>
                </a:lnTo>
                <a:lnTo>
                  <a:pt x="220256" y="1066"/>
                </a:lnTo>
                <a:close/>
              </a:path>
              <a:path w="374014" h="50800">
                <a:moveTo>
                  <a:pt x="243738" y="1066"/>
                </a:moveTo>
                <a:lnTo>
                  <a:pt x="230809" y="1066"/>
                </a:lnTo>
                <a:lnTo>
                  <a:pt x="223418" y="48971"/>
                </a:lnTo>
                <a:lnTo>
                  <a:pt x="235559" y="48971"/>
                </a:lnTo>
                <a:lnTo>
                  <a:pt x="238378" y="28257"/>
                </a:lnTo>
                <a:lnTo>
                  <a:pt x="238823" y="24726"/>
                </a:lnTo>
                <a:lnTo>
                  <a:pt x="239331" y="19367"/>
                </a:lnTo>
                <a:lnTo>
                  <a:pt x="239445" y="17564"/>
                </a:lnTo>
                <a:lnTo>
                  <a:pt x="248560" y="17564"/>
                </a:lnTo>
                <a:lnTo>
                  <a:pt x="243738" y="1066"/>
                </a:lnTo>
                <a:close/>
              </a:path>
              <a:path w="374014" h="50800">
                <a:moveTo>
                  <a:pt x="248560" y="17564"/>
                </a:moveTo>
                <a:lnTo>
                  <a:pt x="239445" y="17564"/>
                </a:lnTo>
                <a:lnTo>
                  <a:pt x="239755" y="19646"/>
                </a:lnTo>
                <a:lnTo>
                  <a:pt x="240334" y="22085"/>
                </a:lnTo>
                <a:lnTo>
                  <a:pt x="242868" y="30721"/>
                </a:lnTo>
                <a:lnTo>
                  <a:pt x="248145" y="48971"/>
                </a:lnTo>
                <a:lnTo>
                  <a:pt x="256857" y="48971"/>
                </a:lnTo>
                <a:lnTo>
                  <a:pt x="261689" y="32296"/>
                </a:lnTo>
                <a:lnTo>
                  <a:pt x="252501" y="32296"/>
                </a:lnTo>
                <a:lnTo>
                  <a:pt x="252323" y="30721"/>
                </a:lnTo>
                <a:lnTo>
                  <a:pt x="251904" y="28828"/>
                </a:lnTo>
                <a:lnTo>
                  <a:pt x="251091" y="26225"/>
                </a:lnTo>
                <a:lnTo>
                  <a:pt x="248560" y="17564"/>
                </a:lnTo>
                <a:close/>
              </a:path>
              <a:path w="374014" h="50800">
                <a:moveTo>
                  <a:pt x="276757" y="17525"/>
                </a:moveTo>
                <a:lnTo>
                  <a:pt x="265595" y="17525"/>
                </a:lnTo>
                <a:lnTo>
                  <a:pt x="265709" y="19646"/>
                </a:lnTo>
                <a:lnTo>
                  <a:pt x="266250" y="25704"/>
                </a:lnTo>
                <a:lnTo>
                  <a:pt x="266369" y="26797"/>
                </a:lnTo>
                <a:lnTo>
                  <a:pt x="269379" y="48971"/>
                </a:lnTo>
                <a:lnTo>
                  <a:pt x="281584" y="48971"/>
                </a:lnTo>
                <a:lnTo>
                  <a:pt x="276757" y="17525"/>
                </a:lnTo>
                <a:close/>
              </a:path>
              <a:path w="374014" h="50800">
                <a:moveTo>
                  <a:pt x="274231" y="1066"/>
                </a:moveTo>
                <a:lnTo>
                  <a:pt x="261264" y="1066"/>
                </a:lnTo>
                <a:lnTo>
                  <a:pt x="253673" y="26797"/>
                </a:lnTo>
                <a:lnTo>
                  <a:pt x="253225" y="28422"/>
                </a:lnTo>
                <a:lnTo>
                  <a:pt x="252742" y="30492"/>
                </a:lnTo>
                <a:lnTo>
                  <a:pt x="252590" y="31432"/>
                </a:lnTo>
                <a:lnTo>
                  <a:pt x="252501" y="32296"/>
                </a:lnTo>
                <a:lnTo>
                  <a:pt x="261689" y="32296"/>
                </a:lnTo>
                <a:lnTo>
                  <a:pt x="263900" y="24726"/>
                </a:lnTo>
                <a:lnTo>
                  <a:pt x="264693" y="22085"/>
                </a:lnTo>
                <a:lnTo>
                  <a:pt x="265307" y="19367"/>
                </a:lnTo>
                <a:lnTo>
                  <a:pt x="265595" y="17525"/>
                </a:lnTo>
                <a:lnTo>
                  <a:pt x="276757" y="17525"/>
                </a:lnTo>
                <a:lnTo>
                  <a:pt x="274231" y="1066"/>
                </a:lnTo>
                <a:close/>
              </a:path>
              <a:path w="374014" h="50800">
                <a:moveTo>
                  <a:pt x="317957" y="1066"/>
                </a:moveTo>
                <a:lnTo>
                  <a:pt x="288607" y="1066"/>
                </a:lnTo>
                <a:lnTo>
                  <a:pt x="288607" y="48971"/>
                </a:lnTo>
                <a:lnTo>
                  <a:pt x="317957" y="48971"/>
                </a:lnTo>
                <a:lnTo>
                  <a:pt x="317957" y="38252"/>
                </a:lnTo>
                <a:lnTo>
                  <a:pt x="301345" y="38252"/>
                </a:lnTo>
                <a:lnTo>
                  <a:pt x="301345" y="30149"/>
                </a:lnTo>
                <a:lnTo>
                  <a:pt x="317004" y="30149"/>
                </a:lnTo>
                <a:lnTo>
                  <a:pt x="317004" y="19900"/>
                </a:lnTo>
                <a:lnTo>
                  <a:pt x="301345" y="19900"/>
                </a:lnTo>
                <a:lnTo>
                  <a:pt x="301345" y="11582"/>
                </a:lnTo>
                <a:lnTo>
                  <a:pt x="317957" y="11582"/>
                </a:lnTo>
                <a:lnTo>
                  <a:pt x="317957" y="1066"/>
                </a:lnTo>
                <a:close/>
              </a:path>
              <a:path w="374014" h="50800">
                <a:moveTo>
                  <a:pt x="339191" y="1066"/>
                </a:moveTo>
                <a:lnTo>
                  <a:pt x="326593" y="1066"/>
                </a:lnTo>
                <a:lnTo>
                  <a:pt x="326593" y="48971"/>
                </a:lnTo>
                <a:lnTo>
                  <a:pt x="339191" y="48971"/>
                </a:lnTo>
                <a:lnTo>
                  <a:pt x="339126" y="22720"/>
                </a:lnTo>
                <a:lnTo>
                  <a:pt x="338886" y="19646"/>
                </a:lnTo>
                <a:lnTo>
                  <a:pt x="338696" y="17868"/>
                </a:lnTo>
                <a:lnTo>
                  <a:pt x="338442" y="15849"/>
                </a:lnTo>
                <a:lnTo>
                  <a:pt x="350057" y="15849"/>
                </a:lnTo>
                <a:lnTo>
                  <a:pt x="339191" y="1066"/>
                </a:lnTo>
                <a:close/>
              </a:path>
              <a:path w="374014" h="50800">
                <a:moveTo>
                  <a:pt x="350057" y="15849"/>
                </a:moveTo>
                <a:lnTo>
                  <a:pt x="338442" y="15849"/>
                </a:lnTo>
                <a:lnTo>
                  <a:pt x="339382" y="17906"/>
                </a:lnTo>
                <a:lnTo>
                  <a:pt x="340232" y="19697"/>
                </a:lnTo>
                <a:lnTo>
                  <a:pt x="341847" y="22745"/>
                </a:lnTo>
                <a:lnTo>
                  <a:pt x="342417" y="23736"/>
                </a:lnTo>
                <a:lnTo>
                  <a:pt x="360895" y="48971"/>
                </a:lnTo>
                <a:lnTo>
                  <a:pt x="373430" y="48971"/>
                </a:lnTo>
                <a:lnTo>
                  <a:pt x="373430" y="34150"/>
                </a:lnTo>
                <a:lnTo>
                  <a:pt x="361645" y="34150"/>
                </a:lnTo>
                <a:lnTo>
                  <a:pt x="360692" y="32054"/>
                </a:lnTo>
                <a:lnTo>
                  <a:pt x="359816" y="30251"/>
                </a:lnTo>
                <a:lnTo>
                  <a:pt x="358216" y="27228"/>
                </a:lnTo>
                <a:lnTo>
                  <a:pt x="357644" y="26212"/>
                </a:lnTo>
                <a:lnTo>
                  <a:pt x="357301" y="25704"/>
                </a:lnTo>
                <a:lnTo>
                  <a:pt x="350057" y="15849"/>
                </a:lnTo>
                <a:close/>
              </a:path>
              <a:path w="374014" h="50800">
                <a:moveTo>
                  <a:pt x="373430" y="1066"/>
                </a:moveTo>
                <a:lnTo>
                  <a:pt x="360895" y="1066"/>
                </a:lnTo>
                <a:lnTo>
                  <a:pt x="360946" y="27304"/>
                </a:lnTo>
                <a:lnTo>
                  <a:pt x="361200" y="30403"/>
                </a:lnTo>
                <a:lnTo>
                  <a:pt x="361391" y="32169"/>
                </a:lnTo>
                <a:lnTo>
                  <a:pt x="361645" y="34150"/>
                </a:lnTo>
                <a:lnTo>
                  <a:pt x="373430" y="34150"/>
                </a:lnTo>
                <a:lnTo>
                  <a:pt x="373430" y="1066"/>
                </a:lnTo>
                <a:close/>
              </a:path>
            </a:pathLst>
          </a:custGeom>
          <a:solidFill>
            <a:srgbClr val="465765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96" name="object 95"/>
          <p:cNvSpPr/>
          <p:nvPr/>
        </p:nvSpPr>
        <p:spPr>
          <a:xfrm>
            <a:off x="3701568" y="2333625"/>
            <a:ext cx="1654008" cy="150977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97" name="object 96"/>
          <p:cNvSpPr/>
          <p:nvPr/>
        </p:nvSpPr>
        <p:spPr>
          <a:xfrm>
            <a:off x="5394987" y="2399271"/>
            <a:ext cx="1118095" cy="144412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98" name="object 97"/>
          <p:cNvSpPr/>
          <p:nvPr/>
        </p:nvSpPr>
        <p:spPr>
          <a:xfrm>
            <a:off x="5804763" y="3927921"/>
            <a:ext cx="1374355" cy="154647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99" name="object 98"/>
          <p:cNvSpPr/>
          <p:nvPr/>
        </p:nvSpPr>
        <p:spPr>
          <a:xfrm>
            <a:off x="4626308" y="3923972"/>
            <a:ext cx="1118107" cy="144414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01" name="object 100"/>
          <p:cNvSpPr/>
          <p:nvPr/>
        </p:nvSpPr>
        <p:spPr>
          <a:xfrm>
            <a:off x="8972320" y="4195915"/>
            <a:ext cx="544830" cy="160020"/>
          </a:xfrm>
          <a:custGeom>
            <a:avLst/>
            <a:gdLst/>
            <a:ahLst/>
            <a:cxnLst/>
            <a:rect l="l" t="t" r="r" b="b"/>
            <a:pathLst>
              <a:path w="544829" h="160020">
                <a:moveTo>
                  <a:pt x="0" y="159588"/>
                </a:moveTo>
                <a:lnTo>
                  <a:pt x="544233" y="159588"/>
                </a:lnTo>
                <a:lnTo>
                  <a:pt x="544233" y="0"/>
                </a:lnTo>
                <a:lnTo>
                  <a:pt x="0" y="0"/>
                </a:lnTo>
                <a:lnTo>
                  <a:pt x="0" y="159588"/>
                </a:lnTo>
                <a:close/>
              </a:path>
            </a:pathLst>
          </a:custGeom>
          <a:solidFill>
            <a:srgbClr val="CCD0D2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02" name="object 101"/>
          <p:cNvSpPr/>
          <p:nvPr/>
        </p:nvSpPr>
        <p:spPr>
          <a:xfrm>
            <a:off x="8845474" y="4355490"/>
            <a:ext cx="798195" cy="127000"/>
          </a:xfrm>
          <a:custGeom>
            <a:avLst/>
            <a:gdLst/>
            <a:ahLst/>
            <a:cxnLst/>
            <a:rect l="l" t="t" r="r" b="b"/>
            <a:pathLst>
              <a:path w="798195" h="127000">
                <a:moveTo>
                  <a:pt x="734504" y="0"/>
                </a:moveTo>
                <a:lnTo>
                  <a:pt x="63423" y="0"/>
                </a:lnTo>
                <a:lnTo>
                  <a:pt x="38838" y="5020"/>
                </a:lnTo>
                <a:lnTo>
                  <a:pt x="18667" y="18672"/>
                </a:lnTo>
                <a:lnTo>
                  <a:pt x="5018" y="38844"/>
                </a:lnTo>
                <a:lnTo>
                  <a:pt x="0" y="63423"/>
                </a:lnTo>
                <a:lnTo>
                  <a:pt x="5018" y="88008"/>
                </a:lnTo>
                <a:lnTo>
                  <a:pt x="18667" y="108180"/>
                </a:lnTo>
                <a:lnTo>
                  <a:pt x="38838" y="121829"/>
                </a:lnTo>
                <a:lnTo>
                  <a:pt x="63423" y="126847"/>
                </a:lnTo>
                <a:lnTo>
                  <a:pt x="734504" y="126847"/>
                </a:lnTo>
                <a:lnTo>
                  <a:pt x="759089" y="121829"/>
                </a:lnTo>
                <a:lnTo>
                  <a:pt x="779260" y="108180"/>
                </a:lnTo>
                <a:lnTo>
                  <a:pt x="792910" y="88008"/>
                </a:lnTo>
                <a:lnTo>
                  <a:pt x="797928" y="63423"/>
                </a:lnTo>
                <a:lnTo>
                  <a:pt x="792910" y="38844"/>
                </a:lnTo>
                <a:lnTo>
                  <a:pt x="779260" y="18672"/>
                </a:lnTo>
                <a:lnTo>
                  <a:pt x="759089" y="5020"/>
                </a:lnTo>
                <a:lnTo>
                  <a:pt x="734504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03" name="object 102"/>
          <p:cNvSpPr/>
          <p:nvPr/>
        </p:nvSpPr>
        <p:spPr>
          <a:xfrm>
            <a:off x="8205090" y="2598001"/>
            <a:ext cx="2046605" cy="1427480"/>
          </a:xfrm>
          <a:custGeom>
            <a:avLst/>
            <a:gdLst/>
            <a:ahLst/>
            <a:cxnLst/>
            <a:rect l="l" t="t" r="r" b="b"/>
            <a:pathLst>
              <a:path w="2046604" h="1427479">
                <a:moveTo>
                  <a:pt x="1949818" y="0"/>
                </a:moveTo>
                <a:lnTo>
                  <a:pt x="96151" y="0"/>
                </a:lnTo>
                <a:lnTo>
                  <a:pt x="58687" y="7544"/>
                </a:lnTo>
                <a:lnTo>
                  <a:pt x="28125" y="28130"/>
                </a:lnTo>
                <a:lnTo>
                  <a:pt x="7538" y="58689"/>
                </a:lnTo>
                <a:lnTo>
                  <a:pt x="0" y="96151"/>
                </a:lnTo>
                <a:lnTo>
                  <a:pt x="0" y="1387170"/>
                </a:lnTo>
                <a:lnTo>
                  <a:pt x="52138" y="1400922"/>
                </a:lnTo>
                <a:lnTo>
                  <a:pt x="113334" y="1406713"/>
                </a:lnTo>
                <a:lnTo>
                  <a:pt x="151554" y="1409336"/>
                </a:lnTo>
                <a:lnTo>
                  <a:pt x="241581" y="1414041"/>
                </a:lnTo>
                <a:lnTo>
                  <a:pt x="347514" y="1418022"/>
                </a:lnTo>
                <a:lnTo>
                  <a:pt x="596496" y="1423813"/>
                </a:lnTo>
                <a:lnTo>
                  <a:pt x="1022991" y="1427070"/>
                </a:lnTo>
                <a:lnTo>
                  <a:pt x="1449486" y="1423813"/>
                </a:lnTo>
                <a:lnTo>
                  <a:pt x="1698468" y="1418022"/>
                </a:lnTo>
                <a:lnTo>
                  <a:pt x="1804401" y="1414041"/>
                </a:lnTo>
                <a:lnTo>
                  <a:pt x="1894428" y="1409336"/>
                </a:lnTo>
                <a:lnTo>
                  <a:pt x="1932648" y="1406713"/>
                </a:lnTo>
                <a:lnTo>
                  <a:pt x="1993844" y="1400922"/>
                </a:lnTo>
                <a:lnTo>
                  <a:pt x="2032506" y="1394408"/>
                </a:lnTo>
                <a:lnTo>
                  <a:pt x="2045982" y="1387170"/>
                </a:lnTo>
                <a:lnTo>
                  <a:pt x="2045982" y="96151"/>
                </a:lnTo>
                <a:lnTo>
                  <a:pt x="2038436" y="58689"/>
                </a:lnTo>
                <a:lnTo>
                  <a:pt x="2017845" y="28130"/>
                </a:lnTo>
                <a:lnTo>
                  <a:pt x="1987282" y="7544"/>
                </a:lnTo>
                <a:lnTo>
                  <a:pt x="1949818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04" name="object 103"/>
          <p:cNvSpPr/>
          <p:nvPr/>
        </p:nvSpPr>
        <p:spPr>
          <a:xfrm>
            <a:off x="8301241" y="2694153"/>
            <a:ext cx="1854200" cy="1086485"/>
          </a:xfrm>
          <a:custGeom>
            <a:avLst/>
            <a:gdLst/>
            <a:ahLst/>
            <a:cxnLst/>
            <a:rect l="l" t="t" r="r" b="b"/>
            <a:pathLst>
              <a:path w="1854200" h="1086485">
                <a:moveTo>
                  <a:pt x="0" y="0"/>
                </a:moveTo>
                <a:lnTo>
                  <a:pt x="1853666" y="0"/>
                </a:lnTo>
                <a:lnTo>
                  <a:pt x="1853666" y="1086421"/>
                </a:lnTo>
                <a:lnTo>
                  <a:pt x="0" y="1086421"/>
                </a:lnTo>
                <a:lnTo>
                  <a:pt x="0" y="0"/>
                </a:lnTo>
                <a:close/>
              </a:path>
            </a:pathLst>
          </a:custGeom>
          <a:solidFill>
            <a:srgbClr val="465765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05" name="object 104"/>
          <p:cNvSpPr/>
          <p:nvPr/>
        </p:nvSpPr>
        <p:spPr>
          <a:xfrm>
            <a:off x="8972320" y="4099750"/>
            <a:ext cx="544830" cy="96520"/>
          </a:xfrm>
          <a:custGeom>
            <a:avLst/>
            <a:gdLst/>
            <a:ahLst/>
            <a:cxnLst/>
            <a:rect l="l" t="t" r="r" b="b"/>
            <a:pathLst>
              <a:path w="544829" h="96520">
                <a:moveTo>
                  <a:pt x="0" y="0"/>
                </a:moveTo>
                <a:lnTo>
                  <a:pt x="544233" y="0"/>
                </a:lnTo>
                <a:lnTo>
                  <a:pt x="544233" y="96164"/>
                </a:lnTo>
                <a:lnTo>
                  <a:pt x="0" y="96164"/>
                </a:lnTo>
                <a:lnTo>
                  <a:pt x="0" y="0"/>
                </a:lnTo>
                <a:close/>
              </a:path>
            </a:pathLst>
          </a:custGeom>
          <a:solidFill>
            <a:srgbClr val="B7BBBD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06" name="object 105"/>
          <p:cNvSpPr/>
          <p:nvPr/>
        </p:nvSpPr>
        <p:spPr>
          <a:xfrm>
            <a:off x="8205076" y="3878783"/>
            <a:ext cx="2046605" cy="223520"/>
          </a:xfrm>
          <a:custGeom>
            <a:avLst/>
            <a:gdLst/>
            <a:ahLst/>
            <a:cxnLst/>
            <a:rect l="l" t="t" r="r" b="b"/>
            <a:pathLst>
              <a:path w="2046604" h="223520">
                <a:moveTo>
                  <a:pt x="2045995" y="0"/>
                </a:moveTo>
                <a:lnTo>
                  <a:pt x="0" y="0"/>
                </a:lnTo>
                <a:lnTo>
                  <a:pt x="0" y="126847"/>
                </a:lnTo>
                <a:lnTo>
                  <a:pt x="7546" y="164317"/>
                </a:lnTo>
                <a:lnTo>
                  <a:pt x="28136" y="194879"/>
                </a:lnTo>
                <a:lnTo>
                  <a:pt x="58700" y="215467"/>
                </a:lnTo>
                <a:lnTo>
                  <a:pt x="96164" y="223011"/>
                </a:lnTo>
                <a:lnTo>
                  <a:pt x="1949831" y="223011"/>
                </a:lnTo>
                <a:lnTo>
                  <a:pt x="1987295" y="215467"/>
                </a:lnTo>
                <a:lnTo>
                  <a:pt x="2017858" y="194879"/>
                </a:lnTo>
                <a:lnTo>
                  <a:pt x="2038449" y="164317"/>
                </a:lnTo>
                <a:lnTo>
                  <a:pt x="2045995" y="126847"/>
                </a:lnTo>
                <a:lnTo>
                  <a:pt x="2045995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07" name="object 106"/>
          <p:cNvSpPr/>
          <p:nvPr/>
        </p:nvSpPr>
        <p:spPr>
          <a:xfrm>
            <a:off x="8025282" y="2423884"/>
            <a:ext cx="552450" cy="552450"/>
          </a:xfrm>
          <a:custGeom>
            <a:avLst/>
            <a:gdLst/>
            <a:ahLst/>
            <a:cxnLst/>
            <a:rect l="l" t="t" r="r" b="b"/>
            <a:pathLst>
              <a:path w="552450" h="552450">
                <a:moveTo>
                  <a:pt x="275958" y="0"/>
                </a:moveTo>
                <a:lnTo>
                  <a:pt x="226353" y="4445"/>
                </a:lnTo>
                <a:lnTo>
                  <a:pt x="179665" y="17264"/>
                </a:lnTo>
                <a:lnTo>
                  <a:pt x="136674" y="37675"/>
                </a:lnTo>
                <a:lnTo>
                  <a:pt x="98159" y="64900"/>
                </a:lnTo>
                <a:lnTo>
                  <a:pt x="64900" y="98159"/>
                </a:lnTo>
                <a:lnTo>
                  <a:pt x="37675" y="136674"/>
                </a:lnTo>
                <a:lnTo>
                  <a:pt x="17264" y="179665"/>
                </a:lnTo>
                <a:lnTo>
                  <a:pt x="4445" y="226353"/>
                </a:lnTo>
                <a:lnTo>
                  <a:pt x="0" y="275958"/>
                </a:lnTo>
                <a:lnTo>
                  <a:pt x="4445" y="325563"/>
                </a:lnTo>
                <a:lnTo>
                  <a:pt x="17264" y="372251"/>
                </a:lnTo>
                <a:lnTo>
                  <a:pt x="37675" y="415242"/>
                </a:lnTo>
                <a:lnTo>
                  <a:pt x="64900" y="453756"/>
                </a:lnTo>
                <a:lnTo>
                  <a:pt x="98159" y="487016"/>
                </a:lnTo>
                <a:lnTo>
                  <a:pt x="136674" y="514241"/>
                </a:lnTo>
                <a:lnTo>
                  <a:pt x="179665" y="534652"/>
                </a:lnTo>
                <a:lnTo>
                  <a:pt x="226353" y="547470"/>
                </a:lnTo>
                <a:lnTo>
                  <a:pt x="275958" y="551916"/>
                </a:lnTo>
                <a:lnTo>
                  <a:pt x="325563" y="547470"/>
                </a:lnTo>
                <a:lnTo>
                  <a:pt x="372251" y="534652"/>
                </a:lnTo>
                <a:lnTo>
                  <a:pt x="415242" y="514241"/>
                </a:lnTo>
                <a:lnTo>
                  <a:pt x="453756" y="487016"/>
                </a:lnTo>
                <a:lnTo>
                  <a:pt x="487016" y="453756"/>
                </a:lnTo>
                <a:lnTo>
                  <a:pt x="514241" y="415242"/>
                </a:lnTo>
                <a:lnTo>
                  <a:pt x="534652" y="372251"/>
                </a:lnTo>
                <a:lnTo>
                  <a:pt x="547470" y="325563"/>
                </a:lnTo>
                <a:lnTo>
                  <a:pt x="551916" y="275958"/>
                </a:lnTo>
                <a:lnTo>
                  <a:pt x="547470" y="226353"/>
                </a:lnTo>
                <a:lnTo>
                  <a:pt x="534652" y="179665"/>
                </a:lnTo>
                <a:lnTo>
                  <a:pt x="514241" y="136674"/>
                </a:lnTo>
                <a:lnTo>
                  <a:pt x="487016" y="98159"/>
                </a:lnTo>
                <a:lnTo>
                  <a:pt x="453756" y="64900"/>
                </a:lnTo>
                <a:lnTo>
                  <a:pt x="415242" y="37675"/>
                </a:lnTo>
                <a:lnTo>
                  <a:pt x="372251" y="17264"/>
                </a:lnTo>
                <a:lnTo>
                  <a:pt x="325563" y="4445"/>
                </a:lnTo>
                <a:lnTo>
                  <a:pt x="275958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08" name="object 107"/>
          <p:cNvSpPr/>
          <p:nvPr/>
        </p:nvSpPr>
        <p:spPr>
          <a:xfrm>
            <a:off x="8210448" y="2594332"/>
            <a:ext cx="222300" cy="19632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09" name="object 108"/>
          <p:cNvSpPr/>
          <p:nvPr/>
        </p:nvSpPr>
        <p:spPr>
          <a:xfrm>
            <a:off x="8952207" y="3108695"/>
            <a:ext cx="584199" cy="540385"/>
          </a:xfrm>
          <a:custGeom>
            <a:avLst/>
            <a:gdLst/>
            <a:ahLst/>
            <a:cxnLst/>
            <a:rect l="l" t="t" r="r" b="b"/>
            <a:pathLst>
              <a:path w="584200" h="540385">
                <a:moveTo>
                  <a:pt x="308292" y="255930"/>
                </a:moveTo>
                <a:lnTo>
                  <a:pt x="275869" y="255930"/>
                </a:lnTo>
                <a:lnTo>
                  <a:pt x="275869" y="532638"/>
                </a:lnTo>
                <a:lnTo>
                  <a:pt x="283070" y="539851"/>
                </a:lnTo>
                <a:lnTo>
                  <a:pt x="301091" y="539851"/>
                </a:lnTo>
                <a:lnTo>
                  <a:pt x="308292" y="532638"/>
                </a:lnTo>
                <a:lnTo>
                  <a:pt x="308292" y="255930"/>
                </a:lnTo>
                <a:close/>
              </a:path>
              <a:path w="584200" h="540385">
                <a:moveTo>
                  <a:pt x="149758" y="83108"/>
                </a:moveTo>
                <a:lnTo>
                  <a:pt x="143751" y="83108"/>
                </a:lnTo>
                <a:lnTo>
                  <a:pt x="107755" y="90399"/>
                </a:lnTo>
                <a:lnTo>
                  <a:pt x="78317" y="110266"/>
                </a:lnTo>
                <a:lnTo>
                  <a:pt x="58447" y="139703"/>
                </a:lnTo>
                <a:lnTo>
                  <a:pt x="51204" y="175463"/>
                </a:lnTo>
                <a:lnTo>
                  <a:pt x="51210" y="182791"/>
                </a:lnTo>
                <a:lnTo>
                  <a:pt x="51879" y="188671"/>
                </a:lnTo>
                <a:lnTo>
                  <a:pt x="53073" y="194919"/>
                </a:lnTo>
                <a:lnTo>
                  <a:pt x="30850" y="215489"/>
                </a:lnTo>
                <a:lnTo>
                  <a:pt x="14154" y="240418"/>
                </a:lnTo>
                <a:lnTo>
                  <a:pt x="3649" y="268569"/>
                </a:lnTo>
                <a:lnTo>
                  <a:pt x="0" y="298805"/>
                </a:lnTo>
                <a:lnTo>
                  <a:pt x="2285" y="323482"/>
                </a:lnTo>
                <a:lnTo>
                  <a:pt x="19957" y="369603"/>
                </a:lnTo>
                <a:lnTo>
                  <a:pt x="53639" y="407547"/>
                </a:lnTo>
                <a:lnTo>
                  <a:pt x="97386" y="429565"/>
                </a:lnTo>
                <a:lnTo>
                  <a:pt x="121424" y="433438"/>
                </a:lnTo>
                <a:lnTo>
                  <a:pt x="234670" y="433438"/>
                </a:lnTo>
                <a:lnTo>
                  <a:pt x="241884" y="426224"/>
                </a:lnTo>
                <a:lnTo>
                  <a:pt x="241769" y="408101"/>
                </a:lnTo>
                <a:lnTo>
                  <a:pt x="234670" y="401015"/>
                </a:lnTo>
                <a:lnTo>
                  <a:pt x="122859" y="401015"/>
                </a:lnTo>
                <a:lnTo>
                  <a:pt x="88005" y="391154"/>
                </a:lnTo>
                <a:lnTo>
                  <a:pt x="59220" y="368450"/>
                </a:lnTo>
                <a:lnTo>
                  <a:pt x="39645" y="336448"/>
                </a:lnTo>
                <a:lnTo>
                  <a:pt x="32423" y="298691"/>
                </a:lnTo>
                <a:lnTo>
                  <a:pt x="35736" y="273814"/>
                </a:lnTo>
                <a:lnTo>
                  <a:pt x="45231" y="250947"/>
                </a:lnTo>
                <a:lnTo>
                  <a:pt x="60240" y="231234"/>
                </a:lnTo>
                <a:lnTo>
                  <a:pt x="80098" y="215823"/>
                </a:lnTo>
                <a:lnTo>
                  <a:pt x="86944" y="211848"/>
                </a:lnTo>
                <a:lnTo>
                  <a:pt x="89827" y="203568"/>
                </a:lnTo>
                <a:lnTo>
                  <a:pt x="87185" y="196113"/>
                </a:lnTo>
                <a:lnTo>
                  <a:pt x="84785" y="189636"/>
                </a:lnTo>
                <a:lnTo>
                  <a:pt x="83591" y="182791"/>
                </a:lnTo>
                <a:lnTo>
                  <a:pt x="83591" y="175463"/>
                </a:lnTo>
                <a:lnTo>
                  <a:pt x="88331" y="152077"/>
                </a:lnTo>
                <a:lnTo>
                  <a:pt x="101245" y="132946"/>
                </a:lnTo>
                <a:lnTo>
                  <a:pt x="120372" y="120031"/>
                </a:lnTo>
                <a:lnTo>
                  <a:pt x="143751" y="115290"/>
                </a:lnTo>
                <a:lnTo>
                  <a:pt x="182361" y="115290"/>
                </a:lnTo>
                <a:lnTo>
                  <a:pt x="184594" y="110604"/>
                </a:lnTo>
                <a:lnTo>
                  <a:pt x="201655" y="84785"/>
                </a:lnTo>
                <a:lnTo>
                  <a:pt x="161531" y="84785"/>
                </a:lnTo>
                <a:lnTo>
                  <a:pt x="155765" y="83705"/>
                </a:lnTo>
                <a:lnTo>
                  <a:pt x="149758" y="83108"/>
                </a:lnTo>
                <a:close/>
              </a:path>
              <a:path w="584200" h="540385">
                <a:moveTo>
                  <a:pt x="406266" y="32181"/>
                </a:moveTo>
                <a:lnTo>
                  <a:pt x="308292" y="32181"/>
                </a:lnTo>
                <a:lnTo>
                  <a:pt x="358505" y="41576"/>
                </a:lnTo>
                <a:lnTo>
                  <a:pt x="400383" y="67521"/>
                </a:lnTo>
                <a:lnTo>
                  <a:pt x="430236" y="106660"/>
                </a:lnTo>
                <a:lnTo>
                  <a:pt x="444373" y="155638"/>
                </a:lnTo>
                <a:lnTo>
                  <a:pt x="445096" y="162979"/>
                </a:lnTo>
                <a:lnTo>
                  <a:pt x="450621" y="168859"/>
                </a:lnTo>
                <a:lnTo>
                  <a:pt x="495024" y="183925"/>
                </a:lnTo>
                <a:lnTo>
                  <a:pt x="524764" y="209765"/>
                </a:lnTo>
                <a:lnTo>
                  <a:pt x="544483" y="244455"/>
                </a:lnTo>
                <a:lnTo>
                  <a:pt x="551624" y="284873"/>
                </a:lnTo>
                <a:lnTo>
                  <a:pt x="543381" y="327557"/>
                </a:lnTo>
                <a:lnTo>
                  <a:pt x="520906" y="363597"/>
                </a:lnTo>
                <a:lnTo>
                  <a:pt x="487577" y="389279"/>
                </a:lnTo>
                <a:lnTo>
                  <a:pt x="446773" y="400888"/>
                </a:lnTo>
                <a:lnTo>
                  <a:pt x="349250" y="400888"/>
                </a:lnTo>
                <a:lnTo>
                  <a:pt x="342049" y="408101"/>
                </a:lnTo>
                <a:lnTo>
                  <a:pt x="342163" y="426224"/>
                </a:lnTo>
                <a:lnTo>
                  <a:pt x="349250" y="433311"/>
                </a:lnTo>
                <a:lnTo>
                  <a:pt x="447370" y="433324"/>
                </a:lnTo>
                <a:lnTo>
                  <a:pt x="448651" y="433311"/>
                </a:lnTo>
                <a:lnTo>
                  <a:pt x="500921" y="419082"/>
                </a:lnTo>
                <a:lnTo>
                  <a:pt x="544893" y="385762"/>
                </a:lnTo>
                <a:lnTo>
                  <a:pt x="573976" y="338832"/>
                </a:lnTo>
                <a:lnTo>
                  <a:pt x="584047" y="284873"/>
                </a:lnTo>
                <a:lnTo>
                  <a:pt x="575805" y="236300"/>
                </a:lnTo>
                <a:lnTo>
                  <a:pt x="553075" y="193884"/>
                </a:lnTo>
                <a:lnTo>
                  <a:pt x="518567" y="160993"/>
                </a:lnTo>
                <a:lnTo>
                  <a:pt x="474992" y="140995"/>
                </a:lnTo>
                <a:lnTo>
                  <a:pt x="468071" y="113847"/>
                </a:lnTo>
                <a:lnTo>
                  <a:pt x="456830" y="88376"/>
                </a:lnTo>
                <a:lnTo>
                  <a:pt x="441490" y="65043"/>
                </a:lnTo>
                <a:lnTo>
                  <a:pt x="422275" y="44310"/>
                </a:lnTo>
                <a:lnTo>
                  <a:pt x="406266" y="32181"/>
                </a:lnTo>
                <a:close/>
              </a:path>
              <a:path w="584200" h="540385">
                <a:moveTo>
                  <a:pt x="296290" y="200558"/>
                </a:moveTo>
                <a:lnTo>
                  <a:pt x="287883" y="200558"/>
                </a:lnTo>
                <a:lnTo>
                  <a:pt x="283679" y="202247"/>
                </a:lnTo>
                <a:lnTo>
                  <a:pt x="280670" y="205371"/>
                </a:lnTo>
                <a:lnTo>
                  <a:pt x="194805" y="291236"/>
                </a:lnTo>
                <a:lnTo>
                  <a:pt x="191219" y="296609"/>
                </a:lnTo>
                <a:lnTo>
                  <a:pt x="190023" y="302704"/>
                </a:lnTo>
                <a:lnTo>
                  <a:pt x="191219" y="308799"/>
                </a:lnTo>
                <a:lnTo>
                  <a:pt x="194817" y="314185"/>
                </a:lnTo>
                <a:lnTo>
                  <a:pt x="197916" y="317296"/>
                </a:lnTo>
                <a:lnTo>
                  <a:pt x="202120" y="318985"/>
                </a:lnTo>
                <a:lnTo>
                  <a:pt x="210299" y="318985"/>
                </a:lnTo>
                <a:lnTo>
                  <a:pt x="214502" y="317423"/>
                </a:lnTo>
                <a:lnTo>
                  <a:pt x="217614" y="314172"/>
                </a:lnTo>
                <a:lnTo>
                  <a:pt x="275869" y="255930"/>
                </a:lnTo>
                <a:lnTo>
                  <a:pt x="354055" y="255930"/>
                </a:lnTo>
                <a:lnTo>
                  <a:pt x="300494" y="202361"/>
                </a:lnTo>
                <a:lnTo>
                  <a:pt x="296290" y="200558"/>
                </a:lnTo>
                <a:close/>
              </a:path>
              <a:path w="584200" h="540385">
                <a:moveTo>
                  <a:pt x="354055" y="255930"/>
                </a:moveTo>
                <a:lnTo>
                  <a:pt x="308292" y="255930"/>
                </a:lnTo>
                <a:lnTo>
                  <a:pt x="366547" y="314185"/>
                </a:lnTo>
                <a:lnTo>
                  <a:pt x="371847" y="317764"/>
                </a:lnTo>
                <a:lnTo>
                  <a:pt x="377904" y="318955"/>
                </a:lnTo>
                <a:lnTo>
                  <a:pt x="383985" y="317758"/>
                </a:lnTo>
                <a:lnTo>
                  <a:pt x="389356" y="314172"/>
                </a:lnTo>
                <a:lnTo>
                  <a:pt x="392942" y="308799"/>
                </a:lnTo>
                <a:lnTo>
                  <a:pt x="394138" y="302704"/>
                </a:lnTo>
                <a:lnTo>
                  <a:pt x="392942" y="296609"/>
                </a:lnTo>
                <a:lnTo>
                  <a:pt x="389356" y="291236"/>
                </a:lnTo>
                <a:lnTo>
                  <a:pt x="354055" y="255930"/>
                </a:lnTo>
                <a:close/>
              </a:path>
              <a:path w="584200" h="540385">
                <a:moveTo>
                  <a:pt x="182361" y="115290"/>
                </a:moveTo>
                <a:lnTo>
                  <a:pt x="150837" y="115290"/>
                </a:lnTo>
                <a:lnTo>
                  <a:pt x="157810" y="116497"/>
                </a:lnTo>
                <a:lnTo>
                  <a:pt x="172224" y="121780"/>
                </a:lnTo>
                <a:lnTo>
                  <a:pt x="180987" y="118173"/>
                </a:lnTo>
                <a:lnTo>
                  <a:pt x="182361" y="115290"/>
                </a:lnTo>
                <a:close/>
              </a:path>
              <a:path w="584200" h="540385">
                <a:moveTo>
                  <a:pt x="308178" y="0"/>
                </a:moveTo>
                <a:lnTo>
                  <a:pt x="260270" y="6886"/>
                </a:lnTo>
                <a:lnTo>
                  <a:pt x="216420" y="27012"/>
                </a:lnTo>
                <a:lnTo>
                  <a:pt x="185466" y="52655"/>
                </a:lnTo>
                <a:lnTo>
                  <a:pt x="161531" y="84785"/>
                </a:lnTo>
                <a:lnTo>
                  <a:pt x="201655" y="84785"/>
                </a:lnTo>
                <a:lnTo>
                  <a:pt x="205981" y="78237"/>
                </a:lnTo>
                <a:lnTo>
                  <a:pt x="235094" y="53514"/>
                </a:lnTo>
                <a:lnTo>
                  <a:pt x="269881" y="37730"/>
                </a:lnTo>
                <a:lnTo>
                  <a:pt x="308292" y="32181"/>
                </a:lnTo>
                <a:lnTo>
                  <a:pt x="406266" y="32181"/>
                </a:lnTo>
                <a:lnTo>
                  <a:pt x="397217" y="25326"/>
                </a:lnTo>
                <a:lnTo>
                  <a:pt x="369369" y="11434"/>
                </a:lnTo>
                <a:lnTo>
                  <a:pt x="339450" y="2903"/>
                </a:lnTo>
                <a:lnTo>
                  <a:pt x="30817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12" name="TextBox 211"/>
          <p:cNvSpPr txBox="1"/>
          <p:nvPr/>
        </p:nvSpPr>
        <p:spPr>
          <a:xfrm>
            <a:off x="546100" y="796896"/>
            <a:ext cx="62091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dirty="0">
                <a:latin typeface="Candara" panose="020E0502030303020204" pitchFamily="34" charset="0"/>
              </a:rPr>
              <a:t>Izin yang diperlukan ketika kegiatan usaha </a:t>
            </a:r>
            <a:r>
              <a:rPr lang="id-ID" sz="2400" dirty="0">
                <a:solidFill>
                  <a:srgbClr val="FF0000"/>
                </a:solidFill>
                <a:latin typeface="Candara" panose="020E0502030303020204" pitchFamily="34" charset="0"/>
              </a:rPr>
              <a:t>memasuki tahapan komersial atau  operasional</a:t>
            </a:r>
            <a:endParaRPr lang="id-ID" sz="2400" dirty="0">
              <a:latin typeface="Candara" panose="020E0502030303020204" pitchFamily="34" charset="0"/>
            </a:endParaRPr>
          </a:p>
        </p:txBody>
      </p:sp>
      <p:sp>
        <p:nvSpPr>
          <p:cNvPr id="213" name="TextBox 212"/>
          <p:cNvSpPr txBox="1"/>
          <p:nvPr/>
        </p:nvSpPr>
        <p:spPr>
          <a:xfrm>
            <a:off x="7513895" y="1103237"/>
            <a:ext cx="1214032" cy="530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050" b="1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  <a:t>IZIN</a:t>
            </a:r>
          </a:p>
          <a:p>
            <a:r>
              <a:rPr lang="id-ID" sz="900" b="1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  <a:t>OPERASIONAL/</a:t>
            </a:r>
          </a:p>
          <a:p>
            <a:r>
              <a:rPr lang="id-ID" sz="900" b="1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  <a:t>KOMERSIAL</a:t>
            </a:r>
          </a:p>
        </p:txBody>
      </p:sp>
      <p:sp>
        <p:nvSpPr>
          <p:cNvPr id="214" name="TextBox 213"/>
          <p:cNvSpPr txBox="1"/>
          <p:nvPr/>
        </p:nvSpPr>
        <p:spPr>
          <a:xfrm>
            <a:off x="420730" y="5095827"/>
            <a:ext cx="3734783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id-ID" sz="1500" dirty="0">
                <a:latin typeface="Candara" panose="020E0502030303020204" pitchFamily="34" charset="0"/>
              </a:rPr>
              <a:t>Pelaku usaha mengisi pernyataan komitmen untuk  menyelesaikan Izin Operasional/Komersial;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id-ID" sz="1500" dirty="0">
                <a:latin typeface="Candara" panose="020E0502030303020204" pitchFamily="34" charset="0"/>
              </a:rPr>
              <a:t>Sistem OSS  otomatis menerbitkan Izin Operasional/Komersial.</a:t>
            </a:r>
          </a:p>
        </p:txBody>
      </p:sp>
      <p:sp>
        <p:nvSpPr>
          <p:cNvPr id="215" name="TextBox 214"/>
          <p:cNvSpPr txBox="1"/>
          <p:nvPr/>
        </p:nvSpPr>
        <p:spPr>
          <a:xfrm>
            <a:off x="4469031" y="5534025"/>
            <a:ext cx="27100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500" dirty="0">
                <a:latin typeface="Candara" panose="020E0502030303020204" pitchFamily="34" charset="0"/>
              </a:rPr>
              <a:t>Pelaku usaha melaksanakan pemenuhan  standar-standar atau persyaratan  operasional/ komersial</a:t>
            </a:r>
          </a:p>
        </p:txBody>
      </p:sp>
      <p:sp>
        <p:nvSpPr>
          <p:cNvPr id="216" name="TextBox 215"/>
          <p:cNvSpPr txBox="1"/>
          <p:nvPr/>
        </p:nvSpPr>
        <p:spPr>
          <a:xfrm>
            <a:off x="8130994" y="5091115"/>
            <a:ext cx="23959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500" dirty="0">
                <a:latin typeface="Candara" panose="020E0502030303020204" pitchFamily="34" charset="0"/>
              </a:rPr>
              <a:t>Sistem OSS mengaktivasi Izin komersial/Operasional</a:t>
            </a:r>
          </a:p>
        </p:txBody>
      </p:sp>
      <p:sp>
        <p:nvSpPr>
          <p:cNvPr id="218" name="TextBox 217"/>
          <p:cNvSpPr txBox="1"/>
          <p:nvPr/>
        </p:nvSpPr>
        <p:spPr>
          <a:xfrm>
            <a:off x="0" y="7326640"/>
            <a:ext cx="3137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100" i="1" dirty="0">
                <a:latin typeface="Candara" panose="020E0502030303020204" pitchFamily="34" charset="0"/>
              </a:rPr>
              <a:t>Sumber: Kantor Kemenko Perekonomian, 2018</a:t>
            </a:r>
          </a:p>
        </p:txBody>
      </p:sp>
    </p:spTree>
    <p:extLst>
      <p:ext uri="{BB962C8B-B14F-4D97-AF65-F5344CB8AC3E}">
        <p14:creationId xmlns:p14="http://schemas.microsoft.com/office/powerpoint/2010/main" val="1007469619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1938362" y="4848709"/>
            <a:ext cx="667386" cy="196215"/>
          </a:xfrm>
          <a:custGeom>
            <a:avLst/>
            <a:gdLst/>
            <a:ahLst/>
            <a:cxnLst/>
            <a:rect l="l" t="t" r="r" b="b"/>
            <a:pathLst>
              <a:path w="667385" h="196214">
                <a:moveTo>
                  <a:pt x="0" y="195605"/>
                </a:moveTo>
                <a:lnTo>
                  <a:pt x="667067" y="195605"/>
                </a:lnTo>
                <a:lnTo>
                  <a:pt x="667067" y="0"/>
                </a:lnTo>
                <a:lnTo>
                  <a:pt x="0" y="0"/>
                </a:lnTo>
                <a:lnTo>
                  <a:pt x="0" y="195605"/>
                </a:lnTo>
                <a:close/>
              </a:path>
            </a:pathLst>
          </a:custGeom>
          <a:solidFill>
            <a:srgbClr val="CCD0D2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782878" y="5044301"/>
            <a:ext cx="978535" cy="155575"/>
          </a:xfrm>
          <a:custGeom>
            <a:avLst/>
            <a:gdLst/>
            <a:ahLst/>
            <a:cxnLst/>
            <a:rect l="l" t="t" r="r" b="b"/>
            <a:pathLst>
              <a:path w="978535" h="155575">
                <a:moveTo>
                  <a:pt x="900290" y="0"/>
                </a:moveTo>
                <a:lnTo>
                  <a:pt x="77736" y="0"/>
                </a:lnTo>
                <a:lnTo>
                  <a:pt x="47609" y="6152"/>
                </a:lnTo>
                <a:lnTo>
                  <a:pt x="22885" y="22886"/>
                </a:lnTo>
                <a:lnTo>
                  <a:pt x="6152" y="47614"/>
                </a:lnTo>
                <a:lnTo>
                  <a:pt x="0" y="77749"/>
                </a:lnTo>
                <a:lnTo>
                  <a:pt x="6152" y="107876"/>
                </a:lnTo>
                <a:lnTo>
                  <a:pt x="22885" y="132600"/>
                </a:lnTo>
                <a:lnTo>
                  <a:pt x="47609" y="149333"/>
                </a:lnTo>
                <a:lnTo>
                  <a:pt x="77736" y="155486"/>
                </a:lnTo>
                <a:lnTo>
                  <a:pt x="900290" y="155486"/>
                </a:lnTo>
                <a:lnTo>
                  <a:pt x="930422" y="149333"/>
                </a:lnTo>
                <a:lnTo>
                  <a:pt x="955146" y="132600"/>
                </a:lnTo>
                <a:lnTo>
                  <a:pt x="971876" y="107876"/>
                </a:lnTo>
                <a:lnTo>
                  <a:pt x="978027" y="77749"/>
                </a:lnTo>
                <a:lnTo>
                  <a:pt x="971876" y="47614"/>
                </a:lnTo>
                <a:lnTo>
                  <a:pt x="955146" y="22886"/>
                </a:lnTo>
                <a:lnTo>
                  <a:pt x="930422" y="6152"/>
                </a:lnTo>
                <a:lnTo>
                  <a:pt x="900290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997953" y="2890128"/>
            <a:ext cx="2508250" cy="1749425"/>
          </a:xfrm>
          <a:custGeom>
            <a:avLst/>
            <a:gdLst/>
            <a:ahLst/>
            <a:cxnLst/>
            <a:rect l="l" t="t" r="r" b="b"/>
            <a:pathLst>
              <a:path w="2508250" h="1749425">
                <a:moveTo>
                  <a:pt x="2389899" y="0"/>
                </a:moveTo>
                <a:lnTo>
                  <a:pt x="117861" y="0"/>
                </a:lnTo>
                <a:lnTo>
                  <a:pt x="71936" y="9247"/>
                </a:lnTo>
                <a:lnTo>
                  <a:pt x="34477" y="34483"/>
                </a:lnTo>
                <a:lnTo>
                  <a:pt x="9243" y="71944"/>
                </a:lnTo>
                <a:lnTo>
                  <a:pt x="0" y="117868"/>
                </a:lnTo>
                <a:lnTo>
                  <a:pt x="0" y="1700276"/>
                </a:lnTo>
                <a:lnTo>
                  <a:pt x="42233" y="1714165"/>
                </a:lnTo>
                <a:lnTo>
                  <a:pt x="92457" y="1720241"/>
                </a:lnTo>
                <a:lnTo>
                  <a:pt x="159803" y="1725739"/>
                </a:lnTo>
                <a:lnTo>
                  <a:pt x="242558" y="1730658"/>
                </a:lnTo>
                <a:lnTo>
                  <a:pt x="391838" y="1736952"/>
                </a:lnTo>
                <a:lnTo>
                  <a:pt x="693431" y="1744547"/>
                </a:lnTo>
                <a:lnTo>
                  <a:pt x="1253884" y="1749177"/>
                </a:lnTo>
                <a:lnTo>
                  <a:pt x="1814336" y="1744547"/>
                </a:lnTo>
                <a:lnTo>
                  <a:pt x="2115929" y="1736952"/>
                </a:lnTo>
                <a:lnTo>
                  <a:pt x="2265210" y="1730658"/>
                </a:lnTo>
                <a:lnTo>
                  <a:pt x="2347965" y="1725739"/>
                </a:lnTo>
                <a:lnTo>
                  <a:pt x="2415311" y="1720241"/>
                </a:lnTo>
                <a:lnTo>
                  <a:pt x="2465534" y="1714165"/>
                </a:lnTo>
                <a:lnTo>
                  <a:pt x="2505022" y="1703965"/>
                </a:lnTo>
                <a:lnTo>
                  <a:pt x="2507768" y="1700276"/>
                </a:lnTo>
                <a:lnTo>
                  <a:pt x="2507768" y="117868"/>
                </a:lnTo>
                <a:lnTo>
                  <a:pt x="2498520" y="71944"/>
                </a:lnTo>
                <a:lnTo>
                  <a:pt x="2473284" y="34483"/>
                </a:lnTo>
                <a:lnTo>
                  <a:pt x="2435823" y="9247"/>
                </a:lnTo>
                <a:lnTo>
                  <a:pt x="2389899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115816" y="3007996"/>
            <a:ext cx="2272664" cy="1332231"/>
          </a:xfrm>
          <a:custGeom>
            <a:avLst/>
            <a:gdLst/>
            <a:ahLst/>
            <a:cxnLst/>
            <a:rect l="l" t="t" r="r" b="b"/>
            <a:pathLst>
              <a:path w="2272665" h="1332229">
                <a:moveTo>
                  <a:pt x="0" y="0"/>
                </a:moveTo>
                <a:lnTo>
                  <a:pt x="2272038" y="0"/>
                </a:lnTo>
                <a:lnTo>
                  <a:pt x="2272038" y="1331633"/>
                </a:lnTo>
                <a:lnTo>
                  <a:pt x="0" y="1331633"/>
                </a:lnTo>
                <a:lnTo>
                  <a:pt x="0" y="0"/>
                </a:lnTo>
                <a:close/>
              </a:path>
            </a:pathLst>
          </a:custGeom>
          <a:solidFill>
            <a:srgbClr val="465765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938362" y="4730838"/>
            <a:ext cx="667386" cy="118110"/>
          </a:xfrm>
          <a:custGeom>
            <a:avLst/>
            <a:gdLst/>
            <a:ahLst/>
            <a:cxnLst/>
            <a:rect l="l" t="t" r="r" b="b"/>
            <a:pathLst>
              <a:path w="667385" h="118110">
                <a:moveTo>
                  <a:pt x="0" y="0"/>
                </a:moveTo>
                <a:lnTo>
                  <a:pt x="667067" y="0"/>
                </a:lnTo>
                <a:lnTo>
                  <a:pt x="667067" y="117868"/>
                </a:lnTo>
                <a:lnTo>
                  <a:pt x="0" y="117868"/>
                </a:lnTo>
                <a:lnTo>
                  <a:pt x="0" y="0"/>
                </a:lnTo>
                <a:close/>
              </a:path>
            </a:pathLst>
          </a:custGeom>
          <a:solidFill>
            <a:srgbClr val="B7BBBD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997946" y="4459998"/>
            <a:ext cx="2508250" cy="273685"/>
          </a:xfrm>
          <a:custGeom>
            <a:avLst/>
            <a:gdLst/>
            <a:ahLst/>
            <a:cxnLst/>
            <a:rect l="l" t="t" r="r" b="b"/>
            <a:pathLst>
              <a:path w="2508250" h="273685">
                <a:moveTo>
                  <a:pt x="2507775" y="0"/>
                </a:moveTo>
                <a:lnTo>
                  <a:pt x="0" y="0"/>
                </a:lnTo>
                <a:lnTo>
                  <a:pt x="0" y="155473"/>
                </a:lnTo>
                <a:lnTo>
                  <a:pt x="9247" y="201397"/>
                </a:lnTo>
                <a:lnTo>
                  <a:pt x="34482" y="238858"/>
                </a:lnTo>
                <a:lnTo>
                  <a:pt x="71943" y="264094"/>
                </a:lnTo>
                <a:lnTo>
                  <a:pt x="117867" y="273342"/>
                </a:lnTo>
                <a:lnTo>
                  <a:pt x="2389906" y="273342"/>
                </a:lnTo>
                <a:lnTo>
                  <a:pt x="2435830" y="264094"/>
                </a:lnTo>
                <a:lnTo>
                  <a:pt x="2473291" y="238858"/>
                </a:lnTo>
                <a:lnTo>
                  <a:pt x="2498527" y="201397"/>
                </a:lnTo>
                <a:lnTo>
                  <a:pt x="2507775" y="155473"/>
                </a:lnTo>
                <a:lnTo>
                  <a:pt x="2507775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4119905" y="2676717"/>
            <a:ext cx="676910" cy="676910"/>
          </a:xfrm>
          <a:custGeom>
            <a:avLst/>
            <a:gdLst/>
            <a:ahLst/>
            <a:cxnLst/>
            <a:rect l="l" t="t" r="r" b="b"/>
            <a:pathLst>
              <a:path w="676910" h="676910">
                <a:moveTo>
                  <a:pt x="338251" y="0"/>
                </a:moveTo>
                <a:lnTo>
                  <a:pt x="292354" y="3087"/>
                </a:lnTo>
                <a:lnTo>
                  <a:pt x="248333" y="12082"/>
                </a:lnTo>
                <a:lnTo>
                  <a:pt x="206591" y="26580"/>
                </a:lnTo>
                <a:lnTo>
                  <a:pt x="167532" y="46180"/>
                </a:lnTo>
                <a:lnTo>
                  <a:pt x="131559" y="70477"/>
                </a:lnTo>
                <a:lnTo>
                  <a:pt x="99074" y="99069"/>
                </a:lnTo>
                <a:lnTo>
                  <a:pt x="70481" y="131553"/>
                </a:lnTo>
                <a:lnTo>
                  <a:pt x="46182" y="167527"/>
                </a:lnTo>
                <a:lnTo>
                  <a:pt x="26582" y="206586"/>
                </a:lnTo>
                <a:lnTo>
                  <a:pt x="12083" y="248329"/>
                </a:lnTo>
                <a:lnTo>
                  <a:pt x="3087" y="292351"/>
                </a:lnTo>
                <a:lnTo>
                  <a:pt x="0" y="338251"/>
                </a:lnTo>
                <a:lnTo>
                  <a:pt x="3087" y="384148"/>
                </a:lnTo>
                <a:lnTo>
                  <a:pt x="12083" y="428169"/>
                </a:lnTo>
                <a:lnTo>
                  <a:pt x="26582" y="469909"/>
                </a:lnTo>
                <a:lnTo>
                  <a:pt x="46182" y="508967"/>
                </a:lnTo>
                <a:lnTo>
                  <a:pt x="70481" y="544939"/>
                </a:lnTo>
                <a:lnTo>
                  <a:pt x="99074" y="577422"/>
                </a:lnTo>
                <a:lnTo>
                  <a:pt x="131559" y="606014"/>
                </a:lnTo>
                <a:lnTo>
                  <a:pt x="167532" y="630311"/>
                </a:lnTo>
                <a:lnTo>
                  <a:pt x="206591" y="649910"/>
                </a:lnTo>
                <a:lnTo>
                  <a:pt x="248333" y="664408"/>
                </a:lnTo>
                <a:lnTo>
                  <a:pt x="292354" y="673403"/>
                </a:lnTo>
                <a:lnTo>
                  <a:pt x="338251" y="676490"/>
                </a:lnTo>
                <a:lnTo>
                  <a:pt x="384151" y="673403"/>
                </a:lnTo>
                <a:lnTo>
                  <a:pt x="428174" y="664408"/>
                </a:lnTo>
                <a:lnTo>
                  <a:pt x="469917" y="649910"/>
                </a:lnTo>
                <a:lnTo>
                  <a:pt x="508976" y="630311"/>
                </a:lnTo>
                <a:lnTo>
                  <a:pt x="544949" y="606014"/>
                </a:lnTo>
                <a:lnTo>
                  <a:pt x="577434" y="577422"/>
                </a:lnTo>
                <a:lnTo>
                  <a:pt x="606026" y="544939"/>
                </a:lnTo>
                <a:lnTo>
                  <a:pt x="630323" y="508967"/>
                </a:lnTo>
                <a:lnTo>
                  <a:pt x="649922" y="469909"/>
                </a:lnTo>
                <a:lnTo>
                  <a:pt x="664421" y="428169"/>
                </a:lnTo>
                <a:lnTo>
                  <a:pt x="673415" y="384148"/>
                </a:lnTo>
                <a:lnTo>
                  <a:pt x="676503" y="338251"/>
                </a:lnTo>
                <a:lnTo>
                  <a:pt x="673415" y="292351"/>
                </a:lnTo>
                <a:lnTo>
                  <a:pt x="664421" y="248329"/>
                </a:lnTo>
                <a:lnTo>
                  <a:pt x="649922" y="206586"/>
                </a:lnTo>
                <a:lnTo>
                  <a:pt x="630323" y="167527"/>
                </a:lnTo>
                <a:lnTo>
                  <a:pt x="606026" y="131553"/>
                </a:lnTo>
                <a:lnTo>
                  <a:pt x="577434" y="99069"/>
                </a:lnTo>
                <a:lnTo>
                  <a:pt x="544949" y="70477"/>
                </a:lnTo>
                <a:lnTo>
                  <a:pt x="508976" y="46180"/>
                </a:lnTo>
                <a:lnTo>
                  <a:pt x="469917" y="26580"/>
                </a:lnTo>
                <a:lnTo>
                  <a:pt x="428174" y="12082"/>
                </a:lnTo>
                <a:lnTo>
                  <a:pt x="384151" y="3087"/>
                </a:lnTo>
                <a:lnTo>
                  <a:pt x="338251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320857" y="2782647"/>
            <a:ext cx="330200" cy="398185"/>
          </a:xfrm>
          <a:prstGeom prst="rect">
            <a:avLst/>
          </a:prstGeom>
        </p:spPr>
        <p:txBody>
          <a:bodyPr vert="horz" wrap="square" lIns="0" tIns="13333" rIns="0" bIns="0" rtlCol="0">
            <a:spAutoFit/>
          </a:bodyPr>
          <a:lstStyle/>
          <a:p>
            <a:pPr marL="12698">
              <a:spcBef>
                <a:spcPts val="105"/>
              </a:spcBef>
            </a:pPr>
            <a:r>
              <a:rPr sz="2500" b="1" spc="-21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  <a:cs typeface="Trebuchet MS"/>
              </a:rPr>
              <a:t>2.</a:t>
            </a:r>
            <a:endParaRPr sz="2500" dirty="0"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8580881" y="4848709"/>
            <a:ext cx="667386" cy="196215"/>
          </a:xfrm>
          <a:custGeom>
            <a:avLst/>
            <a:gdLst/>
            <a:ahLst/>
            <a:cxnLst/>
            <a:rect l="l" t="t" r="r" b="b"/>
            <a:pathLst>
              <a:path w="667384" h="196214">
                <a:moveTo>
                  <a:pt x="0" y="195605"/>
                </a:moveTo>
                <a:lnTo>
                  <a:pt x="667067" y="195605"/>
                </a:lnTo>
                <a:lnTo>
                  <a:pt x="667067" y="0"/>
                </a:lnTo>
                <a:lnTo>
                  <a:pt x="0" y="0"/>
                </a:lnTo>
                <a:lnTo>
                  <a:pt x="0" y="195605"/>
                </a:lnTo>
                <a:close/>
              </a:path>
            </a:pathLst>
          </a:custGeom>
          <a:solidFill>
            <a:srgbClr val="CCD0D2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8425397" y="5044301"/>
            <a:ext cx="978535" cy="155575"/>
          </a:xfrm>
          <a:custGeom>
            <a:avLst/>
            <a:gdLst/>
            <a:ahLst/>
            <a:cxnLst/>
            <a:rect l="l" t="t" r="r" b="b"/>
            <a:pathLst>
              <a:path w="978534" h="155575">
                <a:moveTo>
                  <a:pt x="900290" y="0"/>
                </a:moveTo>
                <a:lnTo>
                  <a:pt x="77736" y="0"/>
                </a:lnTo>
                <a:lnTo>
                  <a:pt x="47609" y="6152"/>
                </a:lnTo>
                <a:lnTo>
                  <a:pt x="22885" y="22886"/>
                </a:lnTo>
                <a:lnTo>
                  <a:pt x="6152" y="47614"/>
                </a:lnTo>
                <a:lnTo>
                  <a:pt x="0" y="77749"/>
                </a:lnTo>
                <a:lnTo>
                  <a:pt x="6152" y="107876"/>
                </a:lnTo>
                <a:lnTo>
                  <a:pt x="22885" y="132600"/>
                </a:lnTo>
                <a:lnTo>
                  <a:pt x="47609" y="149333"/>
                </a:lnTo>
                <a:lnTo>
                  <a:pt x="77736" y="155486"/>
                </a:lnTo>
                <a:lnTo>
                  <a:pt x="900290" y="155486"/>
                </a:lnTo>
                <a:lnTo>
                  <a:pt x="930424" y="149333"/>
                </a:lnTo>
                <a:lnTo>
                  <a:pt x="955152" y="132600"/>
                </a:lnTo>
                <a:lnTo>
                  <a:pt x="971886" y="107876"/>
                </a:lnTo>
                <a:lnTo>
                  <a:pt x="978039" y="77749"/>
                </a:lnTo>
                <a:lnTo>
                  <a:pt x="971886" y="47614"/>
                </a:lnTo>
                <a:lnTo>
                  <a:pt x="955152" y="22886"/>
                </a:lnTo>
                <a:lnTo>
                  <a:pt x="930424" y="6152"/>
                </a:lnTo>
                <a:lnTo>
                  <a:pt x="900290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7640472" y="2890128"/>
            <a:ext cx="2508250" cy="1749425"/>
          </a:xfrm>
          <a:custGeom>
            <a:avLst/>
            <a:gdLst/>
            <a:ahLst/>
            <a:cxnLst/>
            <a:rect l="l" t="t" r="r" b="b"/>
            <a:pathLst>
              <a:path w="2508250" h="1749425">
                <a:moveTo>
                  <a:pt x="2389898" y="0"/>
                </a:moveTo>
                <a:lnTo>
                  <a:pt x="117856" y="0"/>
                </a:lnTo>
                <a:lnTo>
                  <a:pt x="71933" y="9247"/>
                </a:lnTo>
                <a:lnTo>
                  <a:pt x="34477" y="34483"/>
                </a:lnTo>
                <a:lnTo>
                  <a:pt x="9245" y="71944"/>
                </a:lnTo>
                <a:lnTo>
                  <a:pt x="0" y="117868"/>
                </a:lnTo>
                <a:lnTo>
                  <a:pt x="0" y="1700276"/>
                </a:lnTo>
                <a:lnTo>
                  <a:pt x="42233" y="1714165"/>
                </a:lnTo>
                <a:lnTo>
                  <a:pt x="92457" y="1720241"/>
                </a:lnTo>
                <a:lnTo>
                  <a:pt x="159803" y="1725739"/>
                </a:lnTo>
                <a:lnTo>
                  <a:pt x="242558" y="1730658"/>
                </a:lnTo>
                <a:lnTo>
                  <a:pt x="391838" y="1736952"/>
                </a:lnTo>
                <a:lnTo>
                  <a:pt x="693431" y="1744547"/>
                </a:lnTo>
                <a:lnTo>
                  <a:pt x="1253883" y="1749177"/>
                </a:lnTo>
                <a:lnTo>
                  <a:pt x="1814336" y="1744547"/>
                </a:lnTo>
                <a:lnTo>
                  <a:pt x="2115928" y="1736952"/>
                </a:lnTo>
                <a:lnTo>
                  <a:pt x="2265209" y="1730658"/>
                </a:lnTo>
                <a:lnTo>
                  <a:pt x="2347964" y="1725739"/>
                </a:lnTo>
                <a:lnTo>
                  <a:pt x="2415309" y="1720241"/>
                </a:lnTo>
                <a:lnTo>
                  <a:pt x="2465533" y="1714165"/>
                </a:lnTo>
                <a:lnTo>
                  <a:pt x="2505020" y="1703965"/>
                </a:lnTo>
                <a:lnTo>
                  <a:pt x="2507767" y="1700276"/>
                </a:lnTo>
                <a:lnTo>
                  <a:pt x="2507767" y="117868"/>
                </a:lnTo>
                <a:lnTo>
                  <a:pt x="2498519" y="71944"/>
                </a:lnTo>
                <a:lnTo>
                  <a:pt x="2473283" y="34483"/>
                </a:lnTo>
                <a:lnTo>
                  <a:pt x="2435822" y="9247"/>
                </a:lnTo>
                <a:lnTo>
                  <a:pt x="2389898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7758329" y="3007996"/>
            <a:ext cx="2272664" cy="1332231"/>
          </a:xfrm>
          <a:custGeom>
            <a:avLst/>
            <a:gdLst/>
            <a:ahLst/>
            <a:cxnLst/>
            <a:rect l="l" t="t" r="r" b="b"/>
            <a:pathLst>
              <a:path w="2272665" h="1332229">
                <a:moveTo>
                  <a:pt x="0" y="0"/>
                </a:moveTo>
                <a:lnTo>
                  <a:pt x="2272042" y="0"/>
                </a:lnTo>
                <a:lnTo>
                  <a:pt x="2272042" y="1331633"/>
                </a:lnTo>
                <a:lnTo>
                  <a:pt x="0" y="1331633"/>
                </a:lnTo>
                <a:lnTo>
                  <a:pt x="0" y="0"/>
                </a:lnTo>
                <a:close/>
              </a:path>
            </a:pathLst>
          </a:custGeom>
          <a:solidFill>
            <a:srgbClr val="465765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8580881" y="4730838"/>
            <a:ext cx="667386" cy="118110"/>
          </a:xfrm>
          <a:custGeom>
            <a:avLst/>
            <a:gdLst/>
            <a:ahLst/>
            <a:cxnLst/>
            <a:rect l="l" t="t" r="r" b="b"/>
            <a:pathLst>
              <a:path w="667384" h="118110">
                <a:moveTo>
                  <a:pt x="0" y="0"/>
                </a:moveTo>
                <a:lnTo>
                  <a:pt x="667067" y="0"/>
                </a:lnTo>
                <a:lnTo>
                  <a:pt x="667067" y="117868"/>
                </a:lnTo>
                <a:lnTo>
                  <a:pt x="0" y="117868"/>
                </a:lnTo>
                <a:lnTo>
                  <a:pt x="0" y="0"/>
                </a:lnTo>
                <a:close/>
              </a:path>
            </a:pathLst>
          </a:custGeom>
          <a:solidFill>
            <a:srgbClr val="B7BBBD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7640472" y="4459998"/>
            <a:ext cx="2508250" cy="273685"/>
          </a:xfrm>
          <a:custGeom>
            <a:avLst/>
            <a:gdLst/>
            <a:ahLst/>
            <a:cxnLst/>
            <a:rect l="l" t="t" r="r" b="b"/>
            <a:pathLst>
              <a:path w="2508250" h="273685">
                <a:moveTo>
                  <a:pt x="2507767" y="0"/>
                </a:moveTo>
                <a:lnTo>
                  <a:pt x="0" y="0"/>
                </a:lnTo>
                <a:lnTo>
                  <a:pt x="0" y="155473"/>
                </a:lnTo>
                <a:lnTo>
                  <a:pt x="9245" y="201397"/>
                </a:lnTo>
                <a:lnTo>
                  <a:pt x="34477" y="238858"/>
                </a:lnTo>
                <a:lnTo>
                  <a:pt x="71933" y="264094"/>
                </a:lnTo>
                <a:lnTo>
                  <a:pt x="117856" y="273342"/>
                </a:lnTo>
                <a:lnTo>
                  <a:pt x="2389898" y="273342"/>
                </a:lnTo>
                <a:lnTo>
                  <a:pt x="2435822" y="264094"/>
                </a:lnTo>
                <a:lnTo>
                  <a:pt x="2473283" y="238858"/>
                </a:lnTo>
                <a:lnTo>
                  <a:pt x="2498519" y="201397"/>
                </a:lnTo>
                <a:lnTo>
                  <a:pt x="2507767" y="155473"/>
                </a:lnTo>
                <a:lnTo>
                  <a:pt x="2507767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420089" y="2676717"/>
            <a:ext cx="676910" cy="676910"/>
          </a:xfrm>
          <a:custGeom>
            <a:avLst/>
            <a:gdLst/>
            <a:ahLst/>
            <a:cxnLst/>
            <a:rect l="l" t="t" r="r" b="b"/>
            <a:pathLst>
              <a:path w="676909" h="676910">
                <a:moveTo>
                  <a:pt x="338239" y="0"/>
                </a:moveTo>
                <a:lnTo>
                  <a:pt x="292342" y="3087"/>
                </a:lnTo>
                <a:lnTo>
                  <a:pt x="248321" y="12082"/>
                </a:lnTo>
                <a:lnTo>
                  <a:pt x="206581" y="26580"/>
                </a:lnTo>
                <a:lnTo>
                  <a:pt x="167523" y="46180"/>
                </a:lnTo>
                <a:lnTo>
                  <a:pt x="131551" y="70477"/>
                </a:lnTo>
                <a:lnTo>
                  <a:pt x="99067" y="99069"/>
                </a:lnTo>
                <a:lnTo>
                  <a:pt x="70476" y="131553"/>
                </a:lnTo>
                <a:lnTo>
                  <a:pt x="46179" y="167527"/>
                </a:lnTo>
                <a:lnTo>
                  <a:pt x="26580" y="206586"/>
                </a:lnTo>
                <a:lnTo>
                  <a:pt x="12082" y="248329"/>
                </a:lnTo>
                <a:lnTo>
                  <a:pt x="3087" y="292351"/>
                </a:lnTo>
                <a:lnTo>
                  <a:pt x="0" y="338251"/>
                </a:lnTo>
                <a:lnTo>
                  <a:pt x="3087" y="384148"/>
                </a:lnTo>
                <a:lnTo>
                  <a:pt x="12082" y="428169"/>
                </a:lnTo>
                <a:lnTo>
                  <a:pt x="26580" y="469909"/>
                </a:lnTo>
                <a:lnTo>
                  <a:pt x="46179" y="508967"/>
                </a:lnTo>
                <a:lnTo>
                  <a:pt x="70476" y="544939"/>
                </a:lnTo>
                <a:lnTo>
                  <a:pt x="99067" y="577422"/>
                </a:lnTo>
                <a:lnTo>
                  <a:pt x="131551" y="606014"/>
                </a:lnTo>
                <a:lnTo>
                  <a:pt x="167523" y="630311"/>
                </a:lnTo>
                <a:lnTo>
                  <a:pt x="206581" y="649910"/>
                </a:lnTo>
                <a:lnTo>
                  <a:pt x="248321" y="664408"/>
                </a:lnTo>
                <a:lnTo>
                  <a:pt x="292342" y="673403"/>
                </a:lnTo>
                <a:lnTo>
                  <a:pt x="338239" y="676490"/>
                </a:lnTo>
                <a:lnTo>
                  <a:pt x="384139" y="673403"/>
                </a:lnTo>
                <a:lnTo>
                  <a:pt x="428161" y="664408"/>
                </a:lnTo>
                <a:lnTo>
                  <a:pt x="469904" y="649910"/>
                </a:lnTo>
                <a:lnTo>
                  <a:pt x="508963" y="630311"/>
                </a:lnTo>
                <a:lnTo>
                  <a:pt x="544937" y="606014"/>
                </a:lnTo>
                <a:lnTo>
                  <a:pt x="577421" y="577422"/>
                </a:lnTo>
                <a:lnTo>
                  <a:pt x="606013" y="544939"/>
                </a:lnTo>
                <a:lnTo>
                  <a:pt x="630310" y="508967"/>
                </a:lnTo>
                <a:lnTo>
                  <a:pt x="649910" y="469909"/>
                </a:lnTo>
                <a:lnTo>
                  <a:pt x="664408" y="428169"/>
                </a:lnTo>
                <a:lnTo>
                  <a:pt x="673403" y="384148"/>
                </a:lnTo>
                <a:lnTo>
                  <a:pt x="676490" y="338251"/>
                </a:lnTo>
                <a:lnTo>
                  <a:pt x="673403" y="292351"/>
                </a:lnTo>
                <a:lnTo>
                  <a:pt x="664408" y="248329"/>
                </a:lnTo>
                <a:lnTo>
                  <a:pt x="649910" y="206586"/>
                </a:lnTo>
                <a:lnTo>
                  <a:pt x="630310" y="167527"/>
                </a:lnTo>
                <a:lnTo>
                  <a:pt x="606013" y="131553"/>
                </a:lnTo>
                <a:lnTo>
                  <a:pt x="577421" y="99069"/>
                </a:lnTo>
                <a:lnTo>
                  <a:pt x="544937" y="70477"/>
                </a:lnTo>
                <a:lnTo>
                  <a:pt x="508963" y="46180"/>
                </a:lnTo>
                <a:lnTo>
                  <a:pt x="469904" y="26580"/>
                </a:lnTo>
                <a:lnTo>
                  <a:pt x="428161" y="12082"/>
                </a:lnTo>
                <a:lnTo>
                  <a:pt x="384139" y="3087"/>
                </a:lnTo>
                <a:lnTo>
                  <a:pt x="338239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621028" y="2782647"/>
            <a:ext cx="330200" cy="398185"/>
          </a:xfrm>
          <a:prstGeom prst="rect">
            <a:avLst/>
          </a:prstGeom>
        </p:spPr>
        <p:txBody>
          <a:bodyPr vert="horz" wrap="square" lIns="0" tIns="13333" rIns="0" bIns="0" rtlCol="0">
            <a:spAutoFit/>
          </a:bodyPr>
          <a:lstStyle/>
          <a:p>
            <a:pPr marL="12698">
              <a:spcBef>
                <a:spcPts val="105"/>
              </a:spcBef>
            </a:pPr>
            <a:r>
              <a:rPr sz="2500" b="1" spc="-21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  <a:cs typeface="Trebuchet MS"/>
              </a:rPr>
              <a:t>3.</a:t>
            </a:r>
            <a:endParaRPr sz="2500"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777560" y="2676717"/>
            <a:ext cx="676910" cy="676910"/>
          </a:xfrm>
          <a:custGeom>
            <a:avLst/>
            <a:gdLst/>
            <a:ahLst/>
            <a:cxnLst/>
            <a:rect l="l" t="t" r="r" b="b"/>
            <a:pathLst>
              <a:path w="676910" h="676910">
                <a:moveTo>
                  <a:pt x="338249" y="0"/>
                </a:moveTo>
                <a:lnTo>
                  <a:pt x="292350" y="3087"/>
                </a:lnTo>
                <a:lnTo>
                  <a:pt x="248328" y="12082"/>
                </a:lnTo>
                <a:lnTo>
                  <a:pt x="206586" y="26580"/>
                </a:lnTo>
                <a:lnTo>
                  <a:pt x="167527" y="46180"/>
                </a:lnTo>
                <a:lnTo>
                  <a:pt x="131554" y="70477"/>
                </a:lnTo>
                <a:lnTo>
                  <a:pt x="99070" y="99069"/>
                </a:lnTo>
                <a:lnTo>
                  <a:pt x="70477" y="131553"/>
                </a:lnTo>
                <a:lnTo>
                  <a:pt x="46180" y="167527"/>
                </a:lnTo>
                <a:lnTo>
                  <a:pt x="26581" y="206586"/>
                </a:lnTo>
                <a:lnTo>
                  <a:pt x="12082" y="248329"/>
                </a:lnTo>
                <a:lnTo>
                  <a:pt x="3087" y="292351"/>
                </a:lnTo>
                <a:lnTo>
                  <a:pt x="0" y="338251"/>
                </a:lnTo>
                <a:lnTo>
                  <a:pt x="3087" y="384148"/>
                </a:lnTo>
                <a:lnTo>
                  <a:pt x="12082" y="428169"/>
                </a:lnTo>
                <a:lnTo>
                  <a:pt x="26581" y="469909"/>
                </a:lnTo>
                <a:lnTo>
                  <a:pt x="46180" y="508967"/>
                </a:lnTo>
                <a:lnTo>
                  <a:pt x="70477" y="544939"/>
                </a:lnTo>
                <a:lnTo>
                  <a:pt x="99070" y="577422"/>
                </a:lnTo>
                <a:lnTo>
                  <a:pt x="131554" y="606014"/>
                </a:lnTo>
                <a:lnTo>
                  <a:pt x="167527" y="630311"/>
                </a:lnTo>
                <a:lnTo>
                  <a:pt x="206586" y="649910"/>
                </a:lnTo>
                <a:lnTo>
                  <a:pt x="248328" y="664408"/>
                </a:lnTo>
                <a:lnTo>
                  <a:pt x="292350" y="673403"/>
                </a:lnTo>
                <a:lnTo>
                  <a:pt x="338249" y="676490"/>
                </a:lnTo>
                <a:lnTo>
                  <a:pt x="384146" y="673403"/>
                </a:lnTo>
                <a:lnTo>
                  <a:pt x="428167" y="664408"/>
                </a:lnTo>
                <a:lnTo>
                  <a:pt x="469909" y="649910"/>
                </a:lnTo>
                <a:lnTo>
                  <a:pt x="508968" y="630311"/>
                </a:lnTo>
                <a:lnTo>
                  <a:pt x="544941" y="606014"/>
                </a:lnTo>
                <a:lnTo>
                  <a:pt x="577426" y="577422"/>
                </a:lnTo>
                <a:lnTo>
                  <a:pt x="606019" y="544939"/>
                </a:lnTo>
                <a:lnTo>
                  <a:pt x="630318" y="508967"/>
                </a:lnTo>
                <a:lnTo>
                  <a:pt x="649918" y="469909"/>
                </a:lnTo>
                <a:lnTo>
                  <a:pt x="664417" y="428169"/>
                </a:lnTo>
                <a:lnTo>
                  <a:pt x="673413" y="384148"/>
                </a:lnTo>
                <a:lnTo>
                  <a:pt x="676501" y="338251"/>
                </a:lnTo>
                <a:lnTo>
                  <a:pt x="673413" y="292351"/>
                </a:lnTo>
                <a:lnTo>
                  <a:pt x="664417" y="248329"/>
                </a:lnTo>
                <a:lnTo>
                  <a:pt x="649918" y="206586"/>
                </a:lnTo>
                <a:lnTo>
                  <a:pt x="630318" y="167527"/>
                </a:lnTo>
                <a:lnTo>
                  <a:pt x="606019" y="131553"/>
                </a:lnTo>
                <a:lnTo>
                  <a:pt x="577426" y="99069"/>
                </a:lnTo>
                <a:lnTo>
                  <a:pt x="544941" y="70477"/>
                </a:lnTo>
                <a:lnTo>
                  <a:pt x="508968" y="46180"/>
                </a:lnTo>
                <a:lnTo>
                  <a:pt x="469909" y="26580"/>
                </a:lnTo>
                <a:lnTo>
                  <a:pt x="428167" y="12082"/>
                </a:lnTo>
                <a:lnTo>
                  <a:pt x="384146" y="3087"/>
                </a:lnTo>
                <a:lnTo>
                  <a:pt x="338249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1019404" y="2890178"/>
            <a:ext cx="257810" cy="236221"/>
          </a:xfrm>
          <a:custGeom>
            <a:avLst/>
            <a:gdLst/>
            <a:ahLst/>
            <a:cxnLst/>
            <a:rect l="l" t="t" r="r" b="b"/>
            <a:pathLst>
              <a:path w="257809" h="236219">
                <a:moveTo>
                  <a:pt x="107553" y="0"/>
                </a:moveTo>
                <a:lnTo>
                  <a:pt x="27226" y="0"/>
                </a:lnTo>
                <a:lnTo>
                  <a:pt x="0" y="52616"/>
                </a:lnTo>
                <a:lnTo>
                  <a:pt x="49744" y="52616"/>
                </a:lnTo>
                <a:lnTo>
                  <a:pt x="49744" y="229946"/>
                </a:lnTo>
                <a:lnTo>
                  <a:pt x="107553" y="229946"/>
                </a:lnTo>
                <a:lnTo>
                  <a:pt x="107553" y="0"/>
                </a:lnTo>
                <a:close/>
              </a:path>
              <a:path w="257809" h="236219">
                <a:moveTo>
                  <a:pt x="234594" y="172135"/>
                </a:moveTo>
                <a:lnTo>
                  <a:pt x="216352" y="172135"/>
                </a:lnTo>
                <a:lnTo>
                  <a:pt x="208828" y="175221"/>
                </a:lnTo>
                <a:lnTo>
                  <a:pt x="196646" y="187451"/>
                </a:lnTo>
                <a:lnTo>
                  <a:pt x="193615" y="194970"/>
                </a:lnTo>
                <a:lnTo>
                  <a:pt x="193615" y="212940"/>
                </a:lnTo>
                <a:lnTo>
                  <a:pt x="196703" y="220522"/>
                </a:lnTo>
                <a:lnTo>
                  <a:pt x="208991" y="232968"/>
                </a:lnTo>
                <a:lnTo>
                  <a:pt x="216461" y="236105"/>
                </a:lnTo>
                <a:lnTo>
                  <a:pt x="234486" y="236105"/>
                </a:lnTo>
                <a:lnTo>
                  <a:pt x="242117" y="232968"/>
                </a:lnTo>
                <a:lnTo>
                  <a:pt x="254519" y="220522"/>
                </a:lnTo>
                <a:lnTo>
                  <a:pt x="257592" y="212940"/>
                </a:lnTo>
                <a:lnTo>
                  <a:pt x="257592" y="194970"/>
                </a:lnTo>
                <a:lnTo>
                  <a:pt x="254519" y="187451"/>
                </a:lnTo>
                <a:lnTo>
                  <a:pt x="242225" y="175221"/>
                </a:lnTo>
                <a:lnTo>
                  <a:pt x="234594" y="172135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1426732" y="3388666"/>
            <a:ext cx="1570367" cy="7345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4579913" y="2480767"/>
            <a:ext cx="1664411" cy="255762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8556218" y="3516085"/>
            <a:ext cx="716280" cy="662305"/>
          </a:xfrm>
          <a:custGeom>
            <a:avLst/>
            <a:gdLst/>
            <a:ahLst/>
            <a:cxnLst/>
            <a:rect l="l" t="t" r="r" b="b"/>
            <a:pathLst>
              <a:path w="716279" h="662304">
                <a:moveTo>
                  <a:pt x="377888" y="313702"/>
                </a:moveTo>
                <a:lnTo>
                  <a:pt x="338137" y="313702"/>
                </a:lnTo>
                <a:lnTo>
                  <a:pt x="338137" y="641832"/>
                </a:lnTo>
                <a:lnTo>
                  <a:pt x="339691" y="649599"/>
                </a:lnTo>
                <a:lnTo>
                  <a:pt x="343936" y="655913"/>
                </a:lnTo>
                <a:lnTo>
                  <a:pt x="350251" y="660156"/>
                </a:lnTo>
                <a:lnTo>
                  <a:pt x="358013" y="661708"/>
                </a:lnTo>
                <a:lnTo>
                  <a:pt x="365774" y="660156"/>
                </a:lnTo>
                <a:lnTo>
                  <a:pt x="372089" y="655913"/>
                </a:lnTo>
                <a:lnTo>
                  <a:pt x="376334" y="649599"/>
                </a:lnTo>
                <a:lnTo>
                  <a:pt x="377888" y="641832"/>
                </a:lnTo>
                <a:lnTo>
                  <a:pt x="377888" y="313702"/>
                </a:lnTo>
                <a:close/>
              </a:path>
              <a:path w="716279" h="662304">
                <a:moveTo>
                  <a:pt x="183565" y="101879"/>
                </a:moveTo>
                <a:lnTo>
                  <a:pt x="176212" y="101879"/>
                </a:lnTo>
                <a:lnTo>
                  <a:pt x="132080" y="110814"/>
                </a:lnTo>
                <a:lnTo>
                  <a:pt x="95997" y="135162"/>
                </a:lnTo>
                <a:lnTo>
                  <a:pt x="71647" y="171241"/>
                </a:lnTo>
                <a:lnTo>
                  <a:pt x="62771" y="215074"/>
                </a:lnTo>
                <a:lnTo>
                  <a:pt x="62712" y="223469"/>
                </a:lnTo>
                <a:lnTo>
                  <a:pt x="63588" y="231266"/>
                </a:lnTo>
                <a:lnTo>
                  <a:pt x="65062" y="238925"/>
                </a:lnTo>
                <a:lnTo>
                  <a:pt x="37820" y="264140"/>
                </a:lnTo>
                <a:lnTo>
                  <a:pt x="17352" y="294698"/>
                </a:lnTo>
                <a:lnTo>
                  <a:pt x="4474" y="329202"/>
                </a:lnTo>
                <a:lnTo>
                  <a:pt x="0" y="366255"/>
                </a:lnTo>
                <a:lnTo>
                  <a:pt x="2801" y="396508"/>
                </a:lnTo>
                <a:lnTo>
                  <a:pt x="24469" y="453037"/>
                </a:lnTo>
                <a:lnTo>
                  <a:pt x="65753" y="499544"/>
                </a:lnTo>
                <a:lnTo>
                  <a:pt x="119371" y="526533"/>
                </a:lnTo>
                <a:lnTo>
                  <a:pt x="148831" y="531279"/>
                </a:lnTo>
                <a:lnTo>
                  <a:pt x="276606" y="531279"/>
                </a:lnTo>
                <a:lnTo>
                  <a:pt x="284367" y="529727"/>
                </a:lnTo>
                <a:lnTo>
                  <a:pt x="290682" y="525484"/>
                </a:lnTo>
                <a:lnTo>
                  <a:pt x="294927" y="519170"/>
                </a:lnTo>
                <a:lnTo>
                  <a:pt x="296481" y="511403"/>
                </a:lnTo>
                <a:lnTo>
                  <a:pt x="294927" y="503644"/>
                </a:lnTo>
                <a:lnTo>
                  <a:pt x="290682" y="497333"/>
                </a:lnTo>
                <a:lnTo>
                  <a:pt x="284367" y="493092"/>
                </a:lnTo>
                <a:lnTo>
                  <a:pt x="276606" y="491540"/>
                </a:lnTo>
                <a:lnTo>
                  <a:pt x="150596" y="491540"/>
                </a:lnTo>
                <a:lnTo>
                  <a:pt x="107875" y="479456"/>
                </a:lnTo>
                <a:lnTo>
                  <a:pt x="72594" y="451626"/>
                </a:lnTo>
                <a:lnTo>
                  <a:pt x="48603" y="412396"/>
                </a:lnTo>
                <a:lnTo>
                  <a:pt x="39750" y="366115"/>
                </a:lnTo>
                <a:lnTo>
                  <a:pt x="43809" y="335624"/>
                </a:lnTo>
                <a:lnTo>
                  <a:pt x="55441" y="307593"/>
                </a:lnTo>
                <a:lnTo>
                  <a:pt x="73837" y="283430"/>
                </a:lnTo>
                <a:lnTo>
                  <a:pt x="98183" y="264540"/>
                </a:lnTo>
                <a:lnTo>
                  <a:pt x="103537" y="260000"/>
                </a:lnTo>
                <a:lnTo>
                  <a:pt x="106889" y="254069"/>
                </a:lnTo>
                <a:lnTo>
                  <a:pt x="108059" y="247338"/>
                </a:lnTo>
                <a:lnTo>
                  <a:pt x="106870" y="240398"/>
                </a:lnTo>
                <a:lnTo>
                  <a:pt x="104936" y="234350"/>
                </a:lnTo>
                <a:lnTo>
                  <a:pt x="103555" y="228122"/>
                </a:lnTo>
                <a:lnTo>
                  <a:pt x="102727" y="221701"/>
                </a:lnTo>
                <a:lnTo>
                  <a:pt x="102450" y="215074"/>
                </a:lnTo>
                <a:lnTo>
                  <a:pt x="108261" y="186411"/>
                </a:lnTo>
                <a:lnTo>
                  <a:pt x="124091" y="162964"/>
                </a:lnTo>
                <a:lnTo>
                  <a:pt x="147542" y="147135"/>
                </a:lnTo>
                <a:lnTo>
                  <a:pt x="176212" y="141325"/>
                </a:lnTo>
                <a:lnTo>
                  <a:pt x="222063" y="141325"/>
                </a:lnTo>
                <a:lnTo>
                  <a:pt x="226263" y="135585"/>
                </a:lnTo>
                <a:lnTo>
                  <a:pt x="247172" y="103936"/>
                </a:lnTo>
                <a:lnTo>
                  <a:pt x="197993" y="103936"/>
                </a:lnTo>
                <a:lnTo>
                  <a:pt x="190931" y="102603"/>
                </a:lnTo>
                <a:lnTo>
                  <a:pt x="183565" y="101879"/>
                </a:lnTo>
                <a:close/>
              </a:path>
              <a:path w="716279" h="662304">
                <a:moveTo>
                  <a:pt x="497960" y="39458"/>
                </a:moveTo>
                <a:lnTo>
                  <a:pt x="377888" y="39458"/>
                </a:lnTo>
                <a:lnTo>
                  <a:pt x="427789" y="46915"/>
                </a:lnTo>
                <a:lnTo>
                  <a:pt x="471736" y="67882"/>
                </a:lnTo>
                <a:lnTo>
                  <a:pt x="507409" y="100253"/>
                </a:lnTo>
                <a:lnTo>
                  <a:pt x="532492" y="141925"/>
                </a:lnTo>
                <a:lnTo>
                  <a:pt x="544664" y="190792"/>
                </a:lnTo>
                <a:lnTo>
                  <a:pt x="545553" y="199770"/>
                </a:lnTo>
                <a:lnTo>
                  <a:pt x="552323" y="206984"/>
                </a:lnTo>
                <a:lnTo>
                  <a:pt x="606755" y="225458"/>
                </a:lnTo>
                <a:lnTo>
                  <a:pt x="643205" y="257128"/>
                </a:lnTo>
                <a:lnTo>
                  <a:pt x="667371" y="299645"/>
                </a:lnTo>
                <a:lnTo>
                  <a:pt x="676122" y="349186"/>
                </a:lnTo>
                <a:lnTo>
                  <a:pt x="669569" y="391547"/>
                </a:lnTo>
                <a:lnTo>
                  <a:pt x="651321" y="429279"/>
                </a:lnTo>
                <a:lnTo>
                  <a:pt x="623499" y="460051"/>
                </a:lnTo>
                <a:lnTo>
                  <a:pt x="588223" y="481531"/>
                </a:lnTo>
                <a:lnTo>
                  <a:pt x="547611" y="491388"/>
                </a:lnTo>
                <a:lnTo>
                  <a:pt x="439127" y="491388"/>
                </a:lnTo>
                <a:lnTo>
                  <a:pt x="431361" y="492940"/>
                </a:lnTo>
                <a:lnTo>
                  <a:pt x="425046" y="497182"/>
                </a:lnTo>
                <a:lnTo>
                  <a:pt x="420804" y="503497"/>
                </a:lnTo>
                <a:lnTo>
                  <a:pt x="419252" y="511263"/>
                </a:lnTo>
                <a:lnTo>
                  <a:pt x="420804" y="519023"/>
                </a:lnTo>
                <a:lnTo>
                  <a:pt x="425046" y="525333"/>
                </a:lnTo>
                <a:lnTo>
                  <a:pt x="431361" y="529575"/>
                </a:lnTo>
                <a:lnTo>
                  <a:pt x="439127" y="531126"/>
                </a:lnTo>
                <a:lnTo>
                  <a:pt x="548347" y="531139"/>
                </a:lnTo>
                <a:lnTo>
                  <a:pt x="549895" y="531126"/>
                </a:lnTo>
                <a:lnTo>
                  <a:pt x="613984" y="513688"/>
                </a:lnTo>
                <a:lnTo>
                  <a:pt x="667880" y="472833"/>
                </a:lnTo>
                <a:lnTo>
                  <a:pt x="703526" y="415315"/>
                </a:lnTo>
                <a:lnTo>
                  <a:pt x="715873" y="349186"/>
                </a:lnTo>
                <a:lnTo>
                  <a:pt x="709319" y="301081"/>
                </a:lnTo>
                <a:lnTo>
                  <a:pt x="690973" y="257280"/>
                </a:lnTo>
                <a:lnTo>
                  <a:pt x="662537" y="219894"/>
                </a:lnTo>
                <a:lnTo>
                  <a:pt x="625714" y="191037"/>
                </a:lnTo>
                <a:lnTo>
                  <a:pt x="582206" y="172821"/>
                </a:lnTo>
                <a:lnTo>
                  <a:pt x="573722" y="139550"/>
                </a:lnTo>
                <a:lnTo>
                  <a:pt x="559941" y="108332"/>
                </a:lnTo>
                <a:lnTo>
                  <a:pt x="541138" y="79736"/>
                </a:lnTo>
                <a:lnTo>
                  <a:pt x="517588" y="54330"/>
                </a:lnTo>
                <a:lnTo>
                  <a:pt x="497960" y="39458"/>
                </a:lnTo>
                <a:close/>
              </a:path>
              <a:path w="716279" h="662304">
                <a:moveTo>
                  <a:pt x="363156" y="245846"/>
                </a:moveTo>
                <a:lnTo>
                  <a:pt x="352856" y="245846"/>
                </a:lnTo>
                <a:lnTo>
                  <a:pt x="347700" y="247903"/>
                </a:lnTo>
                <a:lnTo>
                  <a:pt x="344030" y="251726"/>
                </a:lnTo>
                <a:lnTo>
                  <a:pt x="238772" y="356984"/>
                </a:lnTo>
                <a:lnTo>
                  <a:pt x="234379" y="363570"/>
                </a:lnTo>
                <a:lnTo>
                  <a:pt x="232914" y="371043"/>
                </a:lnTo>
                <a:lnTo>
                  <a:pt x="234379" y="378515"/>
                </a:lnTo>
                <a:lnTo>
                  <a:pt x="238772" y="385102"/>
                </a:lnTo>
                <a:lnTo>
                  <a:pt x="242595" y="388937"/>
                </a:lnTo>
                <a:lnTo>
                  <a:pt x="247751" y="390994"/>
                </a:lnTo>
                <a:lnTo>
                  <a:pt x="257759" y="390994"/>
                </a:lnTo>
                <a:lnTo>
                  <a:pt x="262915" y="389077"/>
                </a:lnTo>
                <a:lnTo>
                  <a:pt x="266738" y="385102"/>
                </a:lnTo>
                <a:lnTo>
                  <a:pt x="338137" y="313702"/>
                </a:lnTo>
                <a:lnTo>
                  <a:pt x="433959" y="313702"/>
                </a:lnTo>
                <a:lnTo>
                  <a:pt x="368312" y="248056"/>
                </a:lnTo>
                <a:lnTo>
                  <a:pt x="363156" y="245846"/>
                </a:lnTo>
                <a:close/>
              </a:path>
              <a:path w="716279" h="662304">
                <a:moveTo>
                  <a:pt x="433959" y="313702"/>
                </a:moveTo>
                <a:lnTo>
                  <a:pt x="377888" y="313702"/>
                </a:lnTo>
                <a:lnTo>
                  <a:pt x="449275" y="385102"/>
                </a:lnTo>
                <a:lnTo>
                  <a:pt x="455778" y="389495"/>
                </a:lnTo>
                <a:lnTo>
                  <a:pt x="463205" y="390959"/>
                </a:lnTo>
                <a:lnTo>
                  <a:pt x="470658" y="389495"/>
                </a:lnTo>
                <a:lnTo>
                  <a:pt x="477240" y="385102"/>
                </a:lnTo>
                <a:lnTo>
                  <a:pt x="481634" y="378515"/>
                </a:lnTo>
                <a:lnTo>
                  <a:pt x="483098" y="371043"/>
                </a:lnTo>
                <a:lnTo>
                  <a:pt x="481634" y="363570"/>
                </a:lnTo>
                <a:lnTo>
                  <a:pt x="477240" y="356984"/>
                </a:lnTo>
                <a:lnTo>
                  <a:pt x="433959" y="313702"/>
                </a:lnTo>
                <a:close/>
              </a:path>
              <a:path w="716279" h="662304">
                <a:moveTo>
                  <a:pt x="222063" y="141325"/>
                </a:moveTo>
                <a:lnTo>
                  <a:pt x="176212" y="141325"/>
                </a:lnTo>
                <a:lnTo>
                  <a:pt x="182686" y="141601"/>
                </a:lnTo>
                <a:lnTo>
                  <a:pt x="189069" y="142430"/>
                </a:lnTo>
                <a:lnTo>
                  <a:pt x="195316" y="143811"/>
                </a:lnTo>
                <a:lnTo>
                  <a:pt x="201383" y="145745"/>
                </a:lnTo>
                <a:lnTo>
                  <a:pt x="208748" y="146950"/>
                </a:lnTo>
                <a:lnTo>
                  <a:pt x="215809" y="145465"/>
                </a:lnTo>
                <a:lnTo>
                  <a:pt x="221877" y="141580"/>
                </a:lnTo>
                <a:lnTo>
                  <a:pt x="222063" y="141325"/>
                </a:lnTo>
                <a:close/>
              </a:path>
              <a:path w="716279" h="662304">
                <a:moveTo>
                  <a:pt x="377736" y="0"/>
                </a:moveTo>
                <a:lnTo>
                  <a:pt x="319014" y="8450"/>
                </a:lnTo>
                <a:lnTo>
                  <a:pt x="265264" y="33121"/>
                </a:lnTo>
                <a:lnTo>
                  <a:pt x="227328" y="64557"/>
                </a:lnTo>
                <a:lnTo>
                  <a:pt x="197993" y="103936"/>
                </a:lnTo>
                <a:lnTo>
                  <a:pt x="247172" y="103936"/>
                </a:lnTo>
                <a:lnTo>
                  <a:pt x="252476" y="95908"/>
                </a:lnTo>
                <a:lnTo>
                  <a:pt x="288159" y="65605"/>
                </a:lnTo>
                <a:lnTo>
                  <a:pt x="330801" y="46259"/>
                </a:lnTo>
                <a:lnTo>
                  <a:pt x="377888" y="39458"/>
                </a:lnTo>
                <a:lnTo>
                  <a:pt x="497960" y="39458"/>
                </a:lnTo>
                <a:lnTo>
                  <a:pt x="486874" y="31059"/>
                </a:lnTo>
                <a:lnTo>
                  <a:pt x="452739" y="14025"/>
                </a:lnTo>
                <a:lnTo>
                  <a:pt x="416065" y="3561"/>
                </a:lnTo>
                <a:lnTo>
                  <a:pt x="3777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6762650" y="649416"/>
            <a:ext cx="2106295" cy="163423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7814870" y="1222490"/>
            <a:ext cx="337185" cy="370611"/>
          </a:xfrm>
          <a:prstGeom prst="rect">
            <a:avLst/>
          </a:prstGeom>
        </p:spPr>
        <p:txBody>
          <a:bodyPr vert="horz" wrap="square" lIns="0" tIns="16507" rIns="0" bIns="0" rtlCol="0">
            <a:spAutoFit/>
          </a:bodyPr>
          <a:lstStyle/>
          <a:p>
            <a:pPr marL="12698">
              <a:spcBef>
                <a:spcPts val="130"/>
              </a:spcBef>
            </a:pPr>
            <a:r>
              <a:rPr sz="2300" b="1" i="1" spc="-180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  <a:cs typeface="Trebuchet MS"/>
              </a:rPr>
              <a:t>Rp</a:t>
            </a:r>
            <a:endParaRPr sz="2300"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33" name="Title 3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ndara" panose="020E0502030303020204" pitchFamily="34" charset="0"/>
              </a:rPr>
              <a:t>5</a:t>
            </a:r>
            <a:r>
              <a:rPr lang="id-ID" dirty="0">
                <a:latin typeface="Candara" panose="020E0502030303020204" pitchFamily="34" charset="0"/>
              </a:rPr>
              <a:t>. PEMBAYARAN</a:t>
            </a:r>
            <a:r>
              <a:rPr lang="en-US" dirty="0">
                <a:latin typeface="Candara" panose="020E0502030303020204" pitchFamily="34" charset="0"/>
              </a:rPr>
              <a:t> BIAYA</a:t>
            </a:r>
            <a:endParaRPr lang="id-ID" dirty="0">
              <a:latin typeface="Candara" panose="020E0502030303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7949" y="809625"/>
            <a:ext cx="6184701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500" dirty="0">
                <a:latin typeface="Candara" panose="020E0502030303020204" pitchFamily="34" charset="0"/>
              </a:rPr>
              <a:t>Setelah mendapatkan izin dengan mekanisme pernyataan komitmen melalui OSS</a:t>
            </a:r>
            <a:r>
              <a:rPr lang="id-ID" dirty="0">
                <a:solidFill>
                  <a:srgbClr val="FF0000"/>
                </a:solidFill>
                <a:latin typeface="Candara" panose="020E0502030303020204" pitchFamily="34" charset="0"/>
              </a:rPr>
              <a:t>,  pelaku usaha melakukan pembayaran PNBP, PAD atau retribusi daerah</a:t>
            </a:r>
            <a:r>
              <a:rPr lang="id-ID" sz="1500" dirty="0">
                <a:latin typeface="Candara" panose="020E0502030303020204" pitchFamily="34" charset="0"/>
              </a:rPr>
              <a:t> dan  melakukan konfirmasi pembayaran ke OSS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53262" y="5387101"/>
            <a:ext cx="28400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dirty="0">
                <a:latin typeface="Candara" panose="020E0502030303020204" pitchFamily="34" charset="0"/>
              </a:rPr>
              <a:t>Pelaku Usaha menerima email dan  notifikasi dari sistem OSS mengenai  daftar izin yang sudah dimiliki.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056418" y="5406450"/>
            <a:ext cx="29666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dirty="0">
                <a:latin typeface="Candara" panose="020E0502030303020204" pitchFamily="34" charset="0"/>
              </a:rPr>
              <a:t>Pelaku usaha membayar kepada  instansi yang telah di tentukan.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477913" y="5381625"/>
            <a:ext cx="28979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dirty="0">
                <a:latin typeface="Candara" panose="020E0502030303020204" pitchFamily="34" charset="0"/>
              </a:rPr>
              <a:t>Pelaku usaha mengunggah bukti  pembayaran ke sistem OSS.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0" y="7326640"/>
            <a:ext cx="3137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100" i="1" dirty="0">
                <a:latin typeface="Candara" panose="020E0502030303020204" pitchFamily="34" charset="0"/>
              </a:rPr>
              <a:t>Sumber: Kantor Kemenko Perekonomian, 2018</a:t>
            </a:r>
          </a:p>
        </p:txBody>
      </p:sp>
    </p:spTree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32"/>
          <p:cNvSpPr>
            <a:spLocks noGrp="1"/>
          </p:cNvSpPr>
          <p:nvPr>
            <p:ph type="title"/>
          </p:nvPr>
        </p:nvSpPr>
        <p:spPr>
          <a:xfrm>
            <a:off x="547668" y="9506"/>
            <a:ext cx="9593471" cy="758993"/>
          </a:xfrm>
        </p:spPr>
        <p:txBody>
          <a:bodyPr/>
          <a:lstStyle/>
          <a:p>
            <a:r>
              <a:rPr lang="en-US" dirty="0">
                <a:latin typeface="Candara" panose="020E0502030303020204" pitchFamily="34" charset="0"/>
              </a:rPr>
              <a:t>5</a:t>
            </a:r>
            <a:r>
              <a:rPr lang="id-ID" dirty="0">
                <a:latin typeface="Candara" panose="020E0502030303020204" pitchFamily="34" charset="0"/>
              </a:rPr>
              <a:t>. </a:t>
            </a:r>
            <a:r>
              <a:rPr lang="en-US" dirty="0">
                <a:latin typeface="Candara" panose="020E0502030303020204" pitchFamily="34" charset="0"/>
              </a:rPr>
              <a:t>FASILITASI PERIZINAN BERUSAHA</a:t>
            </a:r>
            <a:endParaRPr lang="id-ID" dirty="0">
              <a:latin typeface="Candara" panose="020E0502030303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0" y="7326640"/>
            <a:ext cx="3137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100" i="1" dirty="0">
                <a:latin typeface="Candara" panose="020E0502030303020204" pitchFamily="34" charset="0"/>
              </a:rPr>
              <a:t>Sumber: Kantor Kemenko Perekonomian, 2018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1C6E1B66-68C2-4696-9B24-E25026704096}"/>
              </a:ext>
            </a:extLst>
          </p:cNvPr>
          <p:cNvSpPr txBox="1"/>
          <p:nvPr/>
        </p:nvSpPr>
        <p:spPr>
          <a:xfrm>
            <a:off x="5856193" y="2822253"/>
            <a:ext cx="1600200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  <a:latin typeface="Candara" panose="020E0502030303020204" pitchFamily="34" charset="0"/>
              </a:rPr>
              <a:t>UMKM</a:t>
            </a:r>
            <a:endParaRPr lang="id-ID" sz="2800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68D4EEF-2B78-492D-8EBC-59C69C6618D3}"/>
              </a:ext>
            </a:extLst>
          </p:cNvPr>
          <p:cNvSpPr txBox="1"/>
          <p:nvPr/>
        </p:nvSpPr>
        <p:spPr>
          <a:xfrm>
            <a:off x="774700" y="2394670"/>
            <a:ext cx="2915879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  <a:latin typeface="Candara" panose="020E0502030303020204" pitchFamily="34" charset="0"/>
              </a:rPr>
              <a:t>KEMENTERIAN</a:t>
            </a:r>
            <a:endParaRPr lang="id-ID" sz="2800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111E5F2-CAF6-41BB-8675-6C62C43E71D4}"/>
              </a:ext>
            </a:extLst>
          </p:cNvPr>
          <p:cNvSpPr txBox="1"/>
          <p:nvPr/>
        </p:nvSpPr>
        <p:spPr>
          <a:xfrm>
            <a:off x="774701" y="1624302"/>
            <a:ext cx="2915879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  <a:latin typeface="Candara" panose="020E0502030303020204" pitchFamily="34" charset="0"/>
              </a:rPr>
              <a:t>LEMBAGA OSS</a:t>
            </a:r>
            <a:endParaRPr lang="id-ID" sz="2800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11E711F7-93D7-4807-9409-4FB1EC7261DB}"/>
              </a:ext>
            </a:extLst>
          </p:cNvPr>
          <p:cNvSpPr txBox="1"/>
          <p:nvPr/>
        </p:nvSpPr>
        <p:spPr>
          <a:xfrm>
            <a:off x="778329" y="3260031"/>
            <a:ext cx="2915879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  <a:latin typeface="Candara" panose="020E0502030303020204" pitchFamily="34" charset="0"/>
              </a:rPr>
              <a:t>LEMBAGA</a:t>
            </a:r>
            <a:endParaRPr lang="id-ID" sz="2800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93FCCBF1-D07A-48E2-B55F-4D1E25BDAA31}"/>
              </a:ext>
            </a:extLst>
          </p:cNvPr>
          <p:cNvSpPr txBox="1"/>
          <p:nvPr/>
        </p:nvSpPr>
        <p:spPr>
          <a:xfrm>
            <a:off x="778329" y="4020205"/>
            <a:ext cx="2915879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  <a:latin typeface="Candara" panose="020E0502030303020204" pitchFamily="34" charset="0"/>
              </a:rPr>
              <a:t>PEMDA</a:t>
            </a:r>
            <a:endParaRPr lang="id-ID" sz="2800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3" name="Right Brace 2">
            <a:extLst>
              <a:ext uri="{FF2B5EF4-FFF2-40B4-BE49-F238E27FC236}">
                <a16:creationId xmlns="" xmlns:a16="http://schemas.microsoft.com/office/drawing/2014/main" id="{61B95F02-F55C-45F1-9B89-A528BC586442}"/>
              </a:ext>
            </a:extLst>
          </p:cNvPr>
          <p:cNvSpPr/>
          <p:nvPr/>
        </p:nvSpPr>
        <p:spPr>
          <a:xfrm>
            <a:off x="3822700" y="1624302"/>
            <a:ext cx="1828800" cy="2919123"/>
          </a:xfrm>
          <a:prstGeom prst="rightBrace">
            <a:avLst>
              <a:gd name="adj1" fmla="val 8333"/>
              <a:gd name="adj2" fmla="val 50000"/>
            </a:avLst>
          </a:prstGeom>
          <a:ln w="127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BDD4975F-CE2B-466F-B2DA-FE615961C149}"/>
              </a:ext>
            </a:extLst>
          </p:cNvPr>
          <p:cNvSpPr txBox="1"/>
          <p:nvPr/>
        </p:nvSpPr>
        <p:spPr>
          <a:xfrm>
            <a:off x="4716226" y="2656280"/>
            <a:ext cx="12563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>
                <a:latin typeface="Candara" panose="020E0502030303020204" pitchFamily="34" charset="0"/>
              </a:rPr>
              <a:t>Fasilitasi</a:t>
            </a:r>
            <a:endParaRPr lang="id-ID" sz="1600" b="1" dirty="0">
              <a:latin typeface="Candara" panose="020E0502030303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A1CEBB85-6599-4126-B574-D2644FA52F16}"/>
              </a:ext>
            </a:extLst>
          </p:cNvPr>
          <p:cNvSpPr txBox="1"/>
          <p:nvPr/>
        </p:nvSpPr>
        <p:spPr>
          <a:xfrm>
            <a:off x="702129" y="4988564"/>
            <a:ext cx="8839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>
                <a:latin typeface="Candara" panose="020E0502030303020204" pitchFamily="34" charset="0"/>
              </a:rPr>
              <a:t>Fasilitasi</a:t>
            </a:r>
            <a:r>
              <a:rPr lang="en-US" sz="1600" b="1" dirty="0">
                <a:latin typeface="Candara" panose="020E0502030303020204" pitchFamily="34" charset="0"/>
              </a:rPr>
              <a:t> </a:t>
            </a:r>
            <a:r>
              <a:rPr lang="en-US" sz="1600" b="1" dirty="0" err="1">
                <a:latin typeface="Candara" panose="020E0502030303020204" pitchFamily="34" charset="0"/>
              </a:rPr>
              <a:t>berupa</a:t>
            </a:r>
            <a:r>
              <a:rPr lang="en-US" sz="1600" b="1" dirty="0">
                <a:latin typeface="Candara" panose="020E0502030303020204" pitchFamily="34" charset="0"/>
              </a:rPr>
              <a:t>:</a:t>
            </a:r>
          </a:p>
          <a:p>
            <a:r>
              <a:rPr lang="en-US" sz="1600" b="1" dirty="0">
                <a:latin typeface="Candara" panose="020E0502030303020204" pitchFamily="34" charset="0"/>
              </a:rPr>
              <a:t>1. </a:t>
            </a:r>
            <a:r>
              <a:rPr lang="en-US" sz="1600" b="1" dirty="0" err="1">
                <a:latin typeface="Candara" panose="020E0502030303020204" pitchFamily="34" charset="0"/>
              </a:rPr>
              <a:t>Pelayanan</a:t>
            </a:r>
            <a:r>
              <a:rPr lang="en-US" sz="1600" b="1" dirty="0">
                <a:latin typeface="Candara" panose="020E0502030303020204" pitchFamily="34" charset="0"/>
              </a:rPr>
              <a:t> </a:t>
            </a:r>
            <a:r>
              <a:rPr lang="en-US" sz="1600" b="1" dirty="0" err="1">
                <a:latin typeface="Candara" panose="020E0502030303020204" pitchFamily="34" charset="0"/>
              </a:rPr>
              <a:t>informasi</a:t>
            </a:r>
            <a:r>
              <a:rPr lang="en-US" sz="1600" b="1" dirty="0">
                <a:latin typeface="Candara" panose="020E0502030303020204" pitchFamily="34" charset="0"/>
              </a:rPr>
              <a:t> yang </a:t>
            </a:r>
            <a:r>
              <a:rPr lang="en-US" sz="1600" b="1" dirty="0" err="1">
                <a:latin typeface="Candara" panose="020E0502030303020204" pitchFamily="34" charset="0"/>
              </a:rPr>
              <a:t>berkaitan</a:t>
            </a:r>
            <a:r>
              <a:rPr lang="en-US" sz="1600" b="1" dirty="0">
                <a:latin typeface="Candara" panose="020E0502030303020204" pitchFamily="34" charset="0"/>
              </a:rPr>
              <a:t> </a:t>
            </a:r>
            <a:r>
              <a:rPr lang="en-US" sz="1600" b="1" dirty="0" err="1">
                <a:latin typeface="Candara" panose="020E0502030303020204" pitchFamily="34" charset="0"/>
              </a:rPr>
              <a:t>dengan</a:t>
            </a:r>
            <a:r>
              <a:rPr lang="en-US" sz="1600" b="1" dirty="0">
                <a:latin typeface="Candara" panose="020E0502030303020204" pitchFamily="34" charset="0"/>
              </a:rPr>
              <a:t> </a:t>
            </a:r>
            <a:r>
              <a:rPr lang="en-US" sz="1600" b="1" dirty="0" err="1">
                <a:latin typeface="Candara" panose="020E0502030303020204" pitchFamily="34" charset="0"/>
              </a:rPr>
              <a:t>Perizinan</a:t>
            </a:r>
            <a:r>
              <a:rPr lang="en-US" sz="1600" b="1" dirty="0">
                <a:latin typeface="Candara" panose="020E0502030303020204" pitchFamily="34" charset="0"/>
              </a:rPr>
              <a:t> </a:t>
            </a:r>
            <a:r>
              <a:rPr lang="en-US" sz="1600" b="1" dirty="0" err="1">
                <a:latin typeface="Candara" panose="020E0502030303020204" pitchFamily="34" charset="0"/>
              </a:rPr>
              <a:t>Berusaha</a:t>
            </a:r>
            <a:r>
              <a:rPr lang="en-US" sz="1600" b="1" dirty="0">
                <a:latin typeface="Candara" panose="020E0502030303020204" pitchFamily="34" charset="0"/>
              </a:rPr>
              <a:t>;</a:t>
            </a:r>
          </a:p>
          <a:p>
            <a:r>
              <a:rPr lang="en-US" sz="1600" b="1" dirty="0">
                <a:latin typeface="Candara" panose="020E0502030303020204" pitchFamily="34" charset="0"/>
              </a:rPr>
              <a:t>2. </a:t>
            </a:r>
            <a:r>
              <a:rPr lang="en-US" sz="1600" b="1" dirty="0" err="1">
                <a:latin typeface="Candara" panose="020E0502030303020204" pitchFamily="34" charset="0"/>
              </a:rPr>
              <a:t>Bantuan</a:t>
            </a:r>
            <a:r>
              <a:rPr lang="en-US" sz="1600" b="1" dirty="0">
                <a:latin typeface="Candara" panose="020E0502030303020204" pitchFamily="34" charset="0"/>
              </a:rPr>
              <a:t> </a:t>
            </a:r>
            <a:r>
              <a:rPr lang="en-US" sz="1600" b="1" dirty="0" err="1">
                <a:latin typeface="Candara" panose="020E0502030303020204" pitchFamily="34" charset="0"/>
              </a:rPr>
              <a:t>untuk</a:t>
            </a:r>
            <a:r>
              <a:rPr lang="en-US" sz="1600" b="1" dirty="0">
                <a:latin typeface="Candara" panose="020E0502030303020204" pitchFamily="34" charset="0"/>
              </a:rPr>
              <a:t> </a:t>
            </a:r>
            <a:r>
              <a:rPr lang="en-US" sz="1600" b="1" dirty="0" err="1">
                <a:latin typeface="Candara" panose="020E0502030303020204" pitchFamily="34" charset="0"/>
              </a:rPr>
              <a:t>mengakses</a:t>
            </a:r>
            <a:r>
              <a:rPr lang="en-US" sz="1600" b="1" dirty="0">
                <a:latin typeface="Candara" panose="020E0502030303020204" pitchFamily="34" charset="0"/>
              </a:rPr>
              <a:t> </a:t>
            </a:r>
            <a:r>
              <a:rPr lang="en-US" sz="1600" b="1" dirty="0" err="1">
                <a:latin typeface="Candara" panose="020E0502030303020204" pitchFamily="34" charset="0"/>
              </a:rPr>
              <a:t>laman</a:t>
            </a:r>
            <a:r>
              <a:rPr lang="en-US" sz="1600" b="1" dirty="0">
                <a:latin typeface="Candara" panose="020E0502030303020204" pitchFamily="34" charset="0"/>
              </a:rPr>
              <a:t> OSS </a:t>
            </a:r>
            <a:r>
              <a:rPr lang="en-US" sz="1600" b="1" dirty="0" err="1">
                <a:latin typeface="Candara" panose="020E0502030303020204" pitchFamily="34" charset="0"/>
              </a:rPr>
              <a:t>dalam</a:t>
            </a:r>
            <a:r>
              <a:rPr lang="en-US" sz="1600" b="1" dirty="0">
                <a:latin typeface="Candara" panose="020E0502030303020204" pitchFamily="34" charset="0"/>
              </a:rPr>
              <a:t> </a:t>
            </a:r>
            <a:r>
              <a:rPr lang="en-US" sz="1600" b="1" dirty="0" err="1">
                <a:latin typeface="Candara" panose="020E0502030303020204" pitchFamily="34" charset="0"/>
              </a:rPr>
              <a:t>rangka</a:t>
            </a:r>
            <a:r>
              <a:rPr lang="en-US" sz="1600" b="1" dirty="0">
                <a:latin typeface="Candara" panose="020E0502030303020204" pitchFamily="34" charset="0"/>
              </a:rPr>
              <a:t> </a:t>
            </a:r>
            <a:r>
              <a:rPr lang="en-US" sz="1600" b="1" dirty="0" err="1">
                <a:latin typeface="Candara" panose="020E0502030303020204" pitchFamily="34" charset="0"/>
              </a:rPr>
              <a:t>mendapatkan</a:t>
            </a:r>
            <a:r>
              <a:rPr lang="en-US" sz="1600" b="1" dirty="0">
                <a:latin typeface="Candara" panose="020E0502030303020204" pitchFamily="34" charset="0"/>
              </a:rPr>
              <a:t> </a:t>
            </a:r>
            <a:r>
              <a:rPr lang="en-US" sz="1600" b="1" dirty="0" err="1">
                <a:latin typeface="Candara" panose="020E0502030303020204" pitchFamily="34" charset="0"/>
              </a:rPr>
              <a:t>Perizinan</a:t>
            </a:r>
            <a:r>
              <a:rPr lang="en-US" sz="1600" b="1" dirty="0">
                <a:latin typeface="Candara" panose="020E0502030303020204" pitchFamily="34" charset="0"/>
              </a:rPr>
              <a:t> </a:t>
            </a:r>
            <a:r>
              <a:rPr lang="en-US" sz="1600" b="1" dirty="0" err="1">
                <a:latin typeface="Candara" panose="020E0502030303020204" pitchFamily="34" charset="0"/>
              </a:rPr>
              <a:t>Berusaha</a:t>
            </a:r>
            <a:endParaRPr lang="id-ID" sz="1600" b="1" dirty="0">
              <a:latin typeface="Candara" panose="020E0502030303020204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3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ndara" panose="020E0502030303020204" pitchFamily="34" charset="0"/>
              </a:rPr>
              <a:t>6</a:t>
            </a:r>
            <a:r>
              <a:rPr lang="id-ID" dirty="0">
                <a:latin typeface="Candara" panose="020E0502030303020204" pitchFamily="34" charset="0"/>
              </a:rPr>
              <a:t>. </a:t>
            </a:r>
            <a:r>
              <a:rPr lang="en-US" dirty="0">
                <a:latin typeface="Candara" panose="020E0502030303020204" pitchFamily="34" charset="0"/>
              </a:rPr>
              <a:t>MASA BERLAKU</a:t>
            </a:r>
            <a:endParaRPr lang="id-ID" dirty="0">
              <a:latin typeface="Candara" panose="020E0502030303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0" y="7326640"/>
            <a:ext cx="3137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100" i="1" dirty="0">
                <a:latin typeface="Candara" panose="020E0502030303020204" pitchFamily="34" charset="0"/>
              </a:rPr>
              <a:t>Sumber: Kantor Kemenko Perekonomian, 2018</a:t>
            </a:r>
          </a:p>
        </p:txBody>
      </p:sp>
      <p:sp>
        <p:nvSpPr>
          <p:cNvPr id="29" name="object 40">
            <a:extLst>
              <a:ext uri="{FF2B5EF4-FFF2-40B4-BE49-F238E27FC236}">
                <a16:creationId xmlns="" xmlns:a16="http://schemas.microsoft.com/office/drawing/2014/main" id="{7F49EA04-BF1A-4270-B984-4BBB19D20ADF}"/>
              </a:ext>
            </a:extLst>
          </p:cNvPr>
          <p:cNvSpPr txBox="1"/>
          <p:nvPr/>
        </p:nvSpPr>
        <p:spPr>
          <a:xfrm>
            <a:off x="287850" y="1473011"/>
            <a:ext cx="1918021" cy="5647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1400" b="1" spc="-127" dirty="0">
                <a:latin typeface="Candara" panose="020E0502030303020204" pitchFamily="34" charset="0"/>
                <a:cs typeface="Arial"/>
              </a:rPr>
              <a:t>N</a:t>
            </a:r>
            <a:r>
              <a:rPr lang="id-ID" sz="1400" b="1" spc="-127" dirty="0">
                <a:latin typeface="Candara" panose="020E0502030303020204" pitchFamily="34" charset="0"/>
                <a:cs typeface="Arial"/>
              </a:rPr>
              <a:t>o</a:t>
            </a:r>
            <a:r>
              <a:rPr sz="1400" b="1" spc="-127" dirty="0" err="1">
                <a:latin typeface="Candara" panose="020E0502030303020204" pitchFamily="34" charset="0"/>
                <a:cs typeface="Arial"/>
              </a:rPr>
              <a:t>mor</a:t>
            </a:r>
            <a:r>
              <a:rPr sz="1400" b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1400" b="1" spc="-127" dirty="0" err="1">
                <a:latin typeface="Candara" panose="020E0502030303020204" pitchFamily="34" charset="0"/>
                <a:cs typeface="Arial"/>
              </a:rPr>
              <a:t>Induk</a:t>
            </a:r>
            <a:r>
              <a:rPr sz="1400" b="1" spc="-127" dirty="0">
                <a:latin typeface="Candara" panose="020E0502030303020204" pitchFamily="34" charset="0"/>
                <a:cs typeface="Arial"/>
              </a:rPr>
              <a:t> </a:t>
            </a:r>
            <a:r>
              <a:rPr sz="1400" b="1" spc="-127" dirty="0" err="1">
                <a:latin typeface="Candara" panose="020E0502030303020204" pitchFamily="34" charset="0"/>
                <a:cs typeface="Arial"/>
              </a:rPr>
              <a:t>Berusaha</a:t>
            </a:r>
            <a:endParaRPr sz="1400" b="1" spc="-127" dirty="0">
              <a:latin typeface="Candara" panose="020E0502030303020204" pitchFamily="34" charset="0"/>
              <a:cs typeface="Arial"/>
            </a:endParaRPr>
          </a:p>
          <a:p>
            <a:pPr marL="217732" marR="145898" indent="-182093" algn="ctr">
              <a:spcBef>
                <a:spcPts val="544"/>
              </a:spcBef>
            </a:pPr>
            <a:r>
              <a:rPr sz="1400" b="1" dirty="0">
                <a:latin typeface="Candara" panose="020E0502030303020204" pitchFamily="34" charset="0"/>
                <a:cs typeface="Arial"/>
              </a:rPr>
              <a:t>'NIB'</a:t>
            </a:r>
          </a:p>
        </p:txBody>
      </p:sp>
      <p:sp>
        <p:nvSpPr>
          <p:cNvPr id="30" name="object 40">
            <a:extLst>
              <a:ext uri="{FF2B5EF4-FFF2-40B4-BE49-F238E27FC236}">
                <a16:creationId xmlns="" xmlns:a16="http://schemas.microsoft.com/office/drawing/2014/main" id="{2D7F1E8F-DBE5-4E1C-8513-1D27A2E3B23C}"/>
              </a:ext>
            </a:extLst>
          </p:cNvPr>
          <p:cNvSpPr txBox="1"/>
          <p:nvPr/>
        </p:nvSpPr>
        <p:spPr>
          <a:xfrm>
            <a:off x="3060700" y="1520439"/>
            <a:ext cx="2286000" cy="995619"/>
          </a:xfrm>
          <a:prstGeom prst="rect">
            <a:avLst/>
          </a:prstGeom>
          <a:noFill/>
          <a:ln>
            <a:solidFill>
              <a:srgbClr val="FFCC0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2800" b="1" spc="-127" dirty="0" err="1">
                <a:solidFill>
                  <a:srgbClr val="FF0000"/>
                </a:solidFill>
                <a:latin typeface="Candara" panose="020E0502030303020204" pitchFamily="34" charset="0"/>
                <a:cs typeface="Trebuchet MS"/>
              </a:rPr>
              <a:t>Izin</a:t>
            </a:r>
            <a:r>
              <a:rPr sz="2800" b="1" spc="-127" dirty="0">
                <a:solidFill>
                  <a:srgbClr val="FF0000"/>
                </a:solidFill>
                <a:latin typeface="Candara" panose="020E0502030303020204" pitchFamily="34" charset="0"/>
                <a:cs typeface="Trebuchet MS"/>
              </a:rPr>
              <a:t> Usaha</a:t>
            </a:r>
          </a:p>
          <a:p>
            <a:pPr marL="217732" marR="145898" indent="-182093" algn="ctr">
              <a:spcBef>
                <a:spcPts val="544"/>
              </a:spcBef>
            </a:pPr>
            <a:endParaRPr sz="2800" dirty="0">
              <a:solidFill>
                <a:srgbClr val="FF0000"/>
              </a:solidFill>
              <a:latin typeface="Candara" panose="020E0502030303020204" pitchFamily="34" charset="0"/>
              <a:cs typeface="Arial"/>
            </a:endParaRPr>
          </a:p>
        </p:txBody>
      </p:sp>
      <p:sp>
        <p:nvSpPr>
          <p:cNvPr id="31" name="object 40">
            <a:extLst>
              <a:ext uri="{FF2B5EF4-FFF2-40B4-BE49-F238E27FC236}">
                <a16:creationId xmlns="" xmlns:a16="http://schemas.microsoft.com/office/drawing/2014/main" id="{C21B5649-D6D5-4B4F-8E4A-B3131A5ECDDD}"/>
              </a:ext>
            </a:extLst>
          </p:cNvPr>
          <p:cNvSpPr txBox="1"/>
          <p:nvPr/>
        </p:nvSpPr>
        <p:spPr>
          <a:xfrm>
            <a:off x="6132159" y="1548128"/>
            <a:ext cx="3339780" cy="872508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vert="horz" wrap="square" lIns="0" tIns="69050" rIns="0" bIns="0" rtlCol="0">
            <a:spAutoFit/>
          </a:bodyPr>
          <a:lstStyle/>
          <a:p>
            <a:pPr marL="217732" marR="145898" indent="-182093" algn="ctr">
              <a:spcBef>
                <a:spcPts val="544"/>
              </a:spcBef>
            </a:pPr>
            <a:r>
              <a:rPr sz="2400" b="1" spc="-127" dirty="0" err="1">
                <a:solidFill>
                  <a:srgbClr val="FF0000"/>
                </a:solidFill>
                <a:latin typeface="Candara" panose="020E0502030303020204" pitchFamily="34" charset="0"/>
                <a:cs typeface="Trebuchet MS"/>
              </a:rPr>
              <a:t>Izin</a:t>
            </a:r>
            <a:r>
              <a:rPr sz="2400" b="1" spc="-127" dirty="0">
                <a:solidFill>
                  <a:srgbClr val="FF0000"/>
                </a:solidFill>
                <a:latin typeface="Candara" panose="020E0502030303020204" pitchFamily="34" charset="0"/>
                <a:cs typeface="Trebuchet MS"/>
              </a:rPr>
              <a:t>  </a:t>
            </a:r>
            <a:r>
              <a:rPr sz="2400" b="1" spc="-127" dirty="0" err="1">
                <a:solidFill>
                  <a:srgbClr val="FF0000"/>
                </a:solidFill>
                <a:latin typeface="Candara" panose="020E0502030303020204" pitchFamily="34" charset="0"/>
                <a:cs typeface="Trebuchet MS"/>
              </a:rPr>
              <a:t>Komersial</a:t>
            </a:r>
            <a:r>
              <a:rPr sz="2400" b="1" spc="-127" dirty="0">
                <a:solidFill>
                  <a:srgbClr val="FF0000"/>
                </a:solidFill>
                <a:latin typeface="Candara" panose="020E0502030303020204" pitchFamily="34" charset="0"/>
                <a:cs typeface="Trebuchet MS"/>
              </a:rPr>
              <a:t>/</a:t>
            </a:r>
            <a:r>
              <a:rPr sz="2400" b="1" spc="-127" dirty="0" err="1">
                <a:solidFill>
                  <a:srgbClr val="FF0000"/>
                </a:solidFill>
                <a:latin typeface="Candara" panose="020E0502030303020204" pitchFamily="34" charset="0"/>
                <a:cs typeface="Trebuchet MS"/>
              </a:rPr>
              <a:t>Operasional</a:t>
            </a:r>
            <a:endParaRPr sz="2400" b="1" spc="-127" dirty="0">
              <a:solidFill>
                <a:srgbClr val="FF0000"/>
              </a:solidFill>
              <a:latin typeface="Candara" panose="020E0502030303020204" pitchFamily="34" charset="0"/>
              <a:cs typeface="Trebuchet MS"/>
            </a:endParaRPr>
          </a:p>
          <a:p>
            <a:pPr marL="217732" marR="145898" indent="-182093" algn="ctr">
              <a:spcBef>
                <a:spcPts val="544"/>
              </a:spcBef>
            </a:pPr>
            <a:endParaRPr lang="en-US" sz="2400" dirty="0">
              <a:solidFill>
                <a:srgbClr val="FF0000"/>
              </a:solidFill>
              <a:latin typeface="Candara" panose="020E0502030303020204" pitchFamily="34" charset="0"/>
              <a:cs typeface="Arial"/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="" xmlns:a16="http://schemas.microsoft.com/office/drawing/2014/main" id="{623F7E21-3A95-4D3E-9DF2-816649CDBCFE}"/>
              </a:ext>
            </a:extLst>
          </p:cNvPr>
          <p:cNvCxnSpPr>
            <a:cxnSpLocks/>
            <a:stCxn id="29" idx="3"/>
          </p:cNvCxnSpPr>
          <p:nvPr/>
        </p:nvCxnSpPr>
        <p:spPr>
          <a:xfrm flipV="1">
            <a:off x="2205871" y="1754572"/>
            <a:ext cx="861442" cy="8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="" xmlns:a16="http://schemas.microsoft.com/office/drawing/2014/main" id="{B2143378-6F5E-443E-8F00-FD7038DE5A4D}"/>
              </a:ext>
            </a:extLst>
          </p:cNvPr>
          <p:cNvCxnSpPr>
            <a:cxnSpLocks/>
          </p:cNvCxnSpPr>
          <p:nvPr/>
        </p:nvCxnSpPr>
        <p:spPr>
          <a:xfrm>
            <a:off x="5378610" y="1748668"/>
            <a:ext cx="753549" cy="59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58A6A8F4-5234-4BFA-83AE-441290049A7E}"/>
              </a:ext>
            </a:extLst>
          </p:cNvPr>
          <p:cNvSpPr txBox="1"/>
          <p:nvPr/>
        </p:nvSpPr>
        <p:spPr>
          <a:xfrm>
            <a:off x="2180471" y="2103860"/>
            <a:ext cx="1409056" cy="43088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sz="1050" b="1" dirty="0"/>
              <a:t>KOMITMEN</a:t>
            </a:r>
          </a:p>
          <a:p>
            <a:pPr algn="ctr"/>
            <a:r>
              <a:rPr lang="id-ID" sz="1050" b="1" i="1" dirty="0"/>
              <a:t>SELF DECLARATION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D067B034-A8EA-4F16-8FE0-7BA42FEC6C91}"/>
              </a:ext>
            </a:extLst>
          </p:cNvPr>
          <p:cNvSpPr txBox="1"/>
          <p:nvPr/>
        </p:nvSpPr>
        <p:spPr>
          <a:xfrm>
            <a:off x="5607534" y="2098796"/>
            <a:ext cx="1409056" cy="430887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sz="1050" b="1" dirty="0"/>
              <a:t>KOMITMEN</a:t>
            </a:r>
          </a:p>
          <a:p>
            <a:pPr algn="ctr"/>
            <a:r>
              <a:rPr lang="id-ID" sz="1050" b="1" i="1" dirty="0"/>
              <a:t>SELF DECLARATION</a:t>
            </a:r>
          </a:p>
        </p:txBody>
      </p:sp>
      <p:cxnSp>
        <p:nvCxnSpPr>
          <p:cNvPr id="55" name="Straight Connector 54">
            <a:extLst>
              <a:ext uri="{FF2B5EF4-FFF2-40B4-BE49-F238E27FC236}">
                <a16:creationId xmlns="" xmlns:a16="http://schemas.microsoft.com/office/drawing/2014/main" id="{4EA43472-CDE1-4F5D-9E5E-0DF85B3F45BD}"/>
              </a:ext>
            </a:extLst>
          </p:cNvPr>
          <p:cNvCxnSpPr>
            <a:cxnSpLocks/>
            <a:stCxn id="30" idx="2"/>
          </p:cNvCxnSpPr>
          <p:nvPr/>
        </p:nvCxnSpPr>
        <p:spPr>
          <a:xfrm>
            <a:off x="4203700" y="2516058"/>
            <a:ext cx="0" cy="7319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="" xmlns:a16="http://schemas.microsoft.com/office/drawing/2014/main" id="{1BA91650-CCC1-4A41-BA40-9566F6C1726B}"/>
              </a:ext>
            </a:extLst>
          </p:cNvPr>
          <p:cNvCxnSpPr>
            <a:cxnSpLocks/>
            <a:stCxn id="31" idx="2"/>
          </p:cNvCxnSpPr>
          <p:nvPr/>
        </p:nvCxnSpPr>
        <p:spPr>
          <a:xfrm>
            <a:off x="7802049" y="2420636"/>
            <a:ext cx="0" cy="82738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object 40">
            <a:extLst>
              <a:ext uri="{FF2B5EF4-FFF2-40B4-BE49-F238E27FC236}">
                <a16:creationId xmlns="" xmlns:a16="http://schemas.microsoft.com/office/drawing/2014/main" id="{C73CA276-8400-4D3B-90BF-9E495E17C697}"/>
              </a:ext>
            </a:extLst>
          </p:cNvPr>
          <p:cNvSpPr txBox="1"/>
          <p:nvPr/>
        </p:nvSpPr>
        <p:spPr>
          <a:xfrm>
            <a:off x="2296762" y="3280813"/>
            <a:ext cx="3809997" cy="50061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69050" rIns="0" bIns="0" rtlCol="0">
            <a:spAutoFit/>
          </a:bodyPr>
          <a:lstStyle/>
          <a:p>
            <a:pPr marL="38100" marR="145898" indent="-1588">
              <a:spcBef>
                <a:spcPts val="544"/>
              </a:spcBef>
            </a:pPr>
            <a:r>
              <a:rPr lang="en-US" sz="1400" spc="-127" dirty="0">
                <a:latin typeface="Candara" panose="020E0502030303020204" pitchFamily="34" charset="0"/>
                <a:cs typeface="Arial"/>
              </a:rPr>
              <a:t>BERLAKU SELAMA PELAKU USAHA MENJALANKAN USAHA DAN/ATAU KEGIATAN, </a:t>
            </a:r>
            <a:r>
              <a:rPr lang="en-US" sz="1400" spc="-127" dirty="0" err="1">
                <a:latin typeface="Candara" panose="020E0502030303020204" pitchFamily="34" charset="0"/>
                <a:cs typeface="Arial"/>
              </a:rPr>
              <a:t>Kecuali</a:t>
            </a:r>
            <a:r>
              <a:rPr lang="en-US" sz="1400" spc="-127" dirty="0">
                <a:latin typeface="Candara" panose="020E0502030303020204" pitchFamily="34" charset="0"/>
                <a:cs typeface="Arial"/>
              </a:rPr>
              <a:t> </a:t>
            </a:r>
            <a:r>
              <a:rPr lang="en-US" sz="1400" spc="-127" dirty="0" err="1">
                <a:latin typeface="Candara" panose="020E0502030303020204" pitchFamily="34" charset="0"/>
                <a:cs typeface="Arial"/>
              </a:rPr>
              <a:t>diatur</a:t>
            </a:r>
            <a:r>
              <a:rPr lang="en-US" sz="1400" spc="-127" dirty="0">
                <a:latin typeface="Candara" panose="020E0502030303020204" pitchFamily="34" charset="0"/>
                <a:cs typeface="Arial"/>
              </a:rPr>
              <a:t> lain </a:t>
            </a:r>
            <a:r>
              <a:rPr lang="en-US" sz="1400" spc="-127" dirty="0" err="1">
                <a:latin typeface="Candara" panose="020E0502030303020204" pitchFamily="34" charset="0"/>
                <a:cs typeface="Arial"/>
              </a:rPr>
              <a:t>dalam</a:t>
            </a:r>
            <a:r>
              <a:rPr lang="en-US" sz="1400" spc="-127" dirty="0">
                <a:latin typeface="Candara" panose="020E0502030303020204" pitchFamily="34" charset="0"/>
                <a:cs typeface="Arial"/>
              </a:rPr>
              <a:t> UU</a:t>
            </a:r>
          </a:p>
        </p:txBody>
      </p:sp>
      <p:sp>
        <p:nvSpPr>
          <p:cNvPr id="65" name="object 40">
            <a:extLst>
              <a:ext uri="{FF2B5EF4-FFF2-40B4-BE49-F238E27FC236}">
                <a16:creationId xmlns="" xmlns:a16="http://schemas.microsoft.com/office/drawing/2014/main" id="{472DA096-F938-4C07-8A1F-2D5EB036F7C2}"/>
              </a:ext>
            </a:extLst>
          </p:cNvPr>
          <p:cNvSpPr txBox="1"/>
          <p:nvPr/>
        </p:nvSpPr>
        <p:spPr>
          <a:xfrm>
            <a:off x="6331142" y="3293144"/>
            <a:ext cx="3809997" cy="56473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69050" rIns="0" bIns="0" rtlCol="0">
            <a:spAutoFit/>
          </a:bodyPr>
          <a:lstStyle/>
          <a:p>
            <a:pPr marL="38100" marR="145898" indent="-1588" algn="ctr">
              <a:spcBef>
                <a:spcPts val="544"/>
              </a:spcBef>
            </a:pPr>
            <a:r>
              <a:rPr lang="en-US" sz="1400" spc="-127" dirty="0">
                <a:latin typeface="Candara" panose="020E0502030303020204" pitchFamily="34" charset="0"/>
                <a:cs typeface="Arial"/>
              </a:rPr>
              <a:t>BERLAKU SESUAI JANGKA WAKTU YANG DITETAPKAN</a:t>
            </a:r>
          </a:p>
          <a:p>
            <a:pPr marL="38100" marR="145898" indent="-1588" algn="ctr">
              <a:spcBef>
                <a:spcPts val="544"/>
              </a:spcBef>
            </a:pPr>
            <a:endParaRPr sz="1400" dirty="0">
              <a:latin typeface="Candara" panose="020E0502030303020204" pitchFamily="34" charset="0"/>
              <a:cs typeface="Arial"/>
            </a:endParaRPr>
          </a:p>
        </p:txBody>
      </p:sp>
    </p:spTree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3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ndara" panose="020E0502030303020204" pitchFamily="34" charset="0"/>
              </a:rPr>
              <a:t>7</a:t>
            </a:r>
            <a:r>
              <a:rPr lang="id-ID" dirty="0">
                <a:latin typeface="Candara" panose="020E0502030303020204" pitchFamily="34" charset="0"/>
              </a:rPr>
              <a:t>. </a:t>
            </a:r>
            <a:r>
              <a:rPr lang="en-US" dirty="0">
                <a:latin typeface="Candara" panose="020E0502030303020204" pitchFamily="34" charset="0"/>
              </a:rPr>
              <a:t>PENGAWASAN</a:t>
            </a:r>
            <a:endParaRPr lang="id-ID" dirty="0">
              <a:latin typeface="Candara" panose="020E0502030303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0" y="7326640"/>
            <a:ext cx="3137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100" i="1" dirty="0">
                <a:latin typeface="Candara" panose="020E0502030303020204" pitchFamily="34" charset="0"/>
              </a:rPr>
              <a:t>Sumber: Kantor Kemenko Perekonomian, 2018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1A124C89-0C59-437D-9616-B5575B5035B4}"/>
              </a:ext>
            </a:extLst>
          </p:cNvPr>
          <p:cNvSpPr txBox="1"/>
          <p:nvPr/>
        </p:nvSpPr>
        <p:spPr>
          <a:xfrm>
            <a:off x="676747" y="1266825"/>
            <a:ext cx="2915879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  <a:latin typeface="Candara" panose="020E0502030303020204" pitchFamily="34" charset="0"/>
              </a:rPr>
              <a:t>KEMENTERIAN</a:t>
            </a:r>
            <a:endParaRPr lang="id-ID" sz="2800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85B97623-5FB9-4ABF-ADAD-8D38B61E5566}"/>
              </a:ext>
            </a:extLst>
          </p:cNvPr>
          <p:cNvSpPr txBox="1"/>
          <p:nvPr/>
        </p:nvSpPr>
        <p:spPr>
          <a:xfrm>
            <a:off x="651348" y="2074130"/>
            <a:ext cx="2915879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  <a:latin typeface="Candara" panose="020E0502030303020204" pitchFamily="34" charset="0"/>
              </a:rPr>
              <a:t>LEMBAGA</a:t>
            </a:r>
            <a:endParaRPr lang="id-ID" sz="2800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A04A8274-53AD-43D7-B4A1-6AAB36C413CB}"/>
              </a:ext>
            </a:extLst>
          </p:cNvPr>
          <p:cNvSpPr txBox="1"/>
          <p:nvPr/>
        </p:nvSpPr>
        <p:spPr>
          <a:xfrm>
            <a:off x="651348" y="2834304"/>
            <a:ext cx="2915879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  <a:latin typeface="Candara" panose="020E0502030303020204" pitchFamily="34" charset="0"/>
              </a:rPr>
              <a:t>PEMDA</a:t>
            </a:r>
            <a:endParaRPr lang="id-ID" sz="2800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21ED483E-627E-4904-886D-2AD3E17F0403}"/>
              </a:ext>
            </a:extLst>
          </p:cNvPr>
          <p:cNvSpPr txBox="1"/>
          <p:nvPr/>
        </p:nvSpPr>
        <p:spPr>
          <a:xfrm>
            <a:off x="4838719" y="2166463"/>
            <a:ext cx="1752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andara" panose="020E0502030303020204" pitchFamily="34" charset="0"/>
              </a:rPr>
              <a:t>PENGAWASAN</a:t>
            </a:r>
            <a:endParaRPr lang="id-ID" sz="1600" b="1" dirty="0">
              <a:latin typeface="Candara" panose="020E0502030303020204" pitchFamily="34" charset="0"/>
            </a:endParaRPr>
          </a:p>
        </p:txBody>
      </p:sp>
      <p:cxnSp>
        <p:nvCxnSpPr>
          <p:cNvPr id="8" name="Connector: Elbow 7">
            <a:extLst>
              <a:ext uri="{FF2B5EF4-FFF2-40B4-BE49-F238E27FC236}">
                <a16:creationId xmlns="" xmlns:a16="http://schemas.microsoft.com/office/drawing/2014/main" id="{4351B3B8-B13A-484B-8099-4997666ADE2E}"/>
              </a:ext>
            </a:extLst>
          </p:cNvPr>
          <p:cNvCxnSpPr>
            <a:cxnSpLocks/>
            <a:stCxn id="6" idx="3"/>
          </p:cNvCxnSpPr>
          <p:nvPr/>
        </p:nvCxnSpPr>
        <p:spPr>
          <a:xfrm flipV="1">
            <a:off x="3567227" y="2347874"/>
            <a:ext cx="468217" cy="748040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or: Elbow 8">
            <a:extLst>
              <a:ext uri="{FF2B5EF4-FFF2-40B4-BE49-F238E27FC236}">
                <a16:creationId xmlns="" xmlns:a16="http://schemas.microsoft.com/office/drawing/2014/main" id="{19F10ACB-ABC2-42A3-98B8-61FF600630B5}"/>
              </a:ext>
            </a:extLst>
          </p:cNvPr>
          <p:cNvCxnSpPr>
            <a:cxnSpLocks/>
            <a:endCxn id="4" idx="3"/>
          </p:cNvCxnSpPr>
          <p:nvPr/>
        </p:nvCxnSpPr>
        <p:spPr>
          <a:xfrm rot="16200000" flipV="1">
            <a:off x="3410384" y="1710678"/>
            <a:ext cx="807305" cy="442820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="" xmlns:a16="http://schemas.microsoft.com/office/drawing/2014/main" id="{EEE97463-4E0B-439F-9A6A-E54D77FE6415}"/>
              </a:ext>
            </a:extLst>
          </p:cNvPr>
          <p:cNvCxnSpPr>
            <a:stCxn id="5" idx="3"/>
            <a:endCxn id="7" idx="1"/>
          </p:cNvCxnSpPr>
          <p:nvPr/>
        </p:nvCxnSpPr>
        <p:spPr>
          <a:xfrm>
            <a:off x="3567227" y="2335740"/>
            <a:ext cx="127149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3C03C6F-F579-46BC-AD3B-1EB99AB5DFF4}"/>
              </a:ext>
            </a:extLst>
          </p:cNvPr>
          <p:cNvSpPr txBox="1"/>
          <p:nvPr/>
        </p:nvSpPr>
        <p:spPr>
          <a:xfrm>
            <a:off x="6296658" y="1534081"/>
            <a:ext cx="2915879" cy="369332"/>
          </a:xfrm>
          <a:prstGeom prst="rect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Candara" panose="020E0502030303020204" pitchFamily="34" charset="0"/>
              </a:rPr>
              <a:t>Pemenuhan</a:t>
            </a:r>
            <a:r>
              <a:rPr lang="en-US" dirty="0">
                <a:latin typeface="Candara" panose="020E0502030303020204" pitchFamily="34" charset="0"/>
              </a:rPr>
              <a:t> </a:t>
            </a:r>
            <a:r>
              <a:rPr lang="en-US" dirty="0" err="1">
                <a:latin typeface="Candara" panose="020E0502030303020204" pitchFamily="34" charset="0"/>
              </a:rPr>
              <a:t>Komitmen</a:t>
            </a:r>
            <a:r>
              <a:rPr lang="en-US" dirty="0">
                <a:latin typeface="Candara" panose="020E0502030303020204" pitchFamily="34" charset="0"/>
              </a:rPr>
              <a:t> IU</a:t>
            </a:r>
            <a:endParaRPr lang="id-ID" dirty="0">
              <a:latin typeface="Candara" panose="020E0502030303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E1B665E0-8ECE-409F-9D26-123673C05894}"/>
              </a:ext>
            </a:extLst>
          </p:cNvPr>
          <p:cNvSpPr txBox="1"/>
          <p:nvPr/>
        </p:nvSpPr>
        <p:spPr>
          <a:xfrm>
            <a:off x="6296658" y="2025393"/>
            <a:ext cx="2915879" cy="646331"/>
          </a:xfrm>
          <a:prstGeom prst="rect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Candara" panose="020E0502030303020204" pitchFamily="34" charset="0"/>
              </a:rPr>
              <a:t>Pemenuhan</a:t>
            </a:r>
            <a:r>
              <a:rPr lang="en-US" dirty="0">
                <a:latin typeface="Candara" panose="020E0502030303020204" pitchFamily="34" charset="0"/>
              </a:rPr>
              <a:t> </a:t>
            </a:r>
            <a:r>
              <a:rPr lang="en-US" dirty="0" err="1">
                <a:latin typeface="Candara" panose="020E0502030303020204" pitchFamily="34" charset="0"/>
              </a:rPr>
              <a:t>Izin</a:t>
            </a:r>
            <a:r>
              <a:rPr lang="en-US" dirty="0">
                <a:latin typeface="Candara" panose="020E0502030303020204" pitchFamily="34" charset="0"/>
              </a:rPr>
              <a:t> </a:t>
            </a:r>
            <a:r>
              <a:rPr lang="en-US" dirty="0" err="1">
                <a:latin typeface="Candara" panose="020E0502030303020204" pitchFamily="34" charset="0"/>
              </a:rPr>
              <a:t>Komersial</a:t>
            </a:r>
            <a:r>
              <a:rPr lang="en-US" dirty="0">
                <a:latin typeface="Candara" panose="020E0502030303020204" pitchFamily="34" charset="0"/>
              </a:rPr>
              <a:t>/</a:t>
            </a:r>
            <a:r>
              <a:rPr lang="en-US" dirty="0" err="1">
                <a:latin typeface="Candara" panose="020E0502030303020204" pitchFamily="34" charset="0"/>
              </a:rPr>
              <a:t>Operasional</a:t>
            </a:r>
            <a:endParaRPr lang="id-ID" dirty="0">
              <a:latin typeface="Candara" panose="020E0502030303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9BD3569-0BAE-4188-8779-7917333D095B}"/>
              </a:ext>
            </a:extLst>
          </p:cNvPr>
          <p:cNvSpPr txBox="1"/>
          <p:nvPr/>
        </p:nvSpPr>
        <p:spPr>
          <a:xfrm>
            <a:off x="6296658" y="2759592"/>
            <a:ext cx="2915879" cy="369332"/>
          </a:xfrm>
          <a:prstGeom prst="rect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Candara" panose="020E0502030303020204" pitchFamily="34" charset="0"/>
              </a:rPr>
              <a:t>Usaha dan/</a:t>
            </a:r>
            <a:r>
              <a:rPr lang="en-US" dirty="0" err="1">
                <a:latin typeface="Candara" panose="020E0502030303020204" pitchFamily="34" charset="0"/>
              </a:rPr>
              <a:t>atau</a:t>
            </a:r>
            <a:r>
              <a:rPr lang="en-US" dirty="0">
                <a:latin typeface="Candara" panose="020E0502030303020204" pitchFamily="34" charset="0"/>
              </a:rPr>
              <a:t> </a:t>
            </a:r>
            <a:r>
              <a:rPr lang="en-US" dirty="0" err="1">
                <a:latin typeface="Candara" panose="020E0502030303020204" pitchFamily="34" charset="0"/>
              </a:rPr>
              <a:t>Kegiatan</a:t>
            </a:r>
            <a:endParaRPr lang="id-ID" dirty="0">
              <a:latin typeface="Candara" panose="020E0502030303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693F43A6-A175-4541-A808-863B3174B738}"/>
              </a:ext>
            </a:extLst>
          </p:cNvPr>
          <p:cNvSpPr txBox="1"/>
          <p:nvPr/>
        </p:nvSpPr>
        <p:spPr>
          <a:xfrm>
            <a:off x="6802097" y="3516342"/>
            <a:ext cx="1905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andara" panose="020E0502030303020204" pitchFamily="34" charset="0"/>
              </a:rPr>
              <a:t>KETIDAKSESUAIAN</a:t>
            </a:r>
            <a:endParaRPr lang="id-ID" sz="1600" b="1" dirty="0">
              <a:latin typeface="Candara" panose="020E0502030303020204" pitchFamily="34" charset="0"/>
            </a:endParaRP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="" xmlns:a16="http://schemas.microsoft.com/office/drawing/2014/main" id="{FCEE55CD-3E48-4816-8263-29E5029E4FCE}"/>
              </a:ext>
            </a:extLst>
          </p:cNvPr>
          <p:cNvCxnSpPr>
            <a:cxnSpLocks/>
            <a:stCxn id="15" idx="2"/>
            <a:endCxn id="17" idx="0"/>
          </p:cNvCxnSpPr>
          <p:nvPr/>
        </p:nvCxnSpPr>
        <p:spPr>
          <a:xfrm flipH="1">
            <a:off x="7754597" y="3128924"/>
            <a:ext cx="1" cy="3874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="" xmlns:a16="http://schemas.microsoft.com/office/drawing/2014/main" id="{17853054-178E-4A29-9415-7949C01A92E7}"/>
              </a:ext>
            </a:extLst>
          </p:cNvPr>
          <p:cNvCxnSpPr>
            <a:cxnSpLocks/>
          </p:cNvCxnSpPr>
          <p:nvPr/>
        </p:nvCxnSpPr>
        <p:spPr>
          <a:xfrm flipH="1">
            <a:off x="7779997" y="3845439"/>
            <a:ext cx="1" cy="3874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5C4231B4-78B1-4F3B-9E93-82B44EE52C8A}"/>
              </a:ext>
            </a:extLst>
          </p:cNvPr>
          <p:cNvSpPr txBox="1"/>
          <p:nvPr/>
        </p:nvSpPr>
        <p:spPr>
          <a:xfrm>
            <a:off x="6802097" y="4183993"/>
            <a:ext cx="34214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TINDAKAN:</a:t>
            </a:r>
          </a:p>
          <a:p>
            <a:pPr marL="342900" indent="-342900">
              <a:buAutoNum type="arabicPeriod"/>
            </a:pPr>
            <a:r>
              <a:rPr lang="en-US" sz="1600" b="1" dirty="0" err="1">
                <a:solidFill>
                  <a:srgbClr val="FF0000"/>
                </a:solidFill>
                <a:latin typeface="Candara" panose="020E0502030303020204" pitchFamily="34" charset="0"/>
              </a:rPr>
              <a:t>peringatan</a:t>
            </a:r>
            <a:r>
              <a:rPr lang="en-US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;</a:t>
            </a:r>
          </a:p>
          <a:p>
            <a:pPr marL="342900" indent="-342900">
              <a:buAutoNum type="arabicPeriod"/>
            </a:pPr>
            <a:r>
              <a:rPr lang="en-US" sz="1600" b="1" dirty="0" err="1">
                <a:solidFill>
                  <a:srgbClr val="FF0000"/>
                </a:solidFill>
                <a:latin typeface="Candara" panose="020E0502030303020204" pitchFamily="34" charset="0"/>
              </a:rPr>
              <a:t>Penghentian</a:t>
            </a:r>
            <a:r>
              <a:rPr lang="en-US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600" b="1" dirty="0" err="1">
                <a:solidFill>
                  <a:srgbClr val="FF0000"/>
                </a:solidFill>
                <a:latin typeface="Candara" panose="020E0502030303020204" pitchFamily="34" charset="0"/>
              </a:rPr>
              <a:t>sementara</a:t>
            </a:r>
            <a:r>
              <a:rPr lang="en-US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600" b="1" dirty="0" err="1">
                <a:solidFill>
                  <a:srgbClr val="FF0000"/>
                </a:solidFill>
                <a:latin typeface="Candara" panose="020E0502030303020204" pitchFamily="34" charset="0"/>
              </a:rPr>
              <a:t>kegiatan</a:t>
            </a:r>
            <a:r>
              <a:rPr lang="en-US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600" b="1" dirty="0" err="1">
                <a:solidFill>
                  <a:srgbClr val="FF0000"/>
                </a:solidFill>
                <a:latin typeface="Candara" panose="020E0502030303020204" pitchFamily="34" charset="0"/>
              </a:rPr>
              <a:t>berusaha</a:t>
            </a:r>
            <a:r>
              <a:rPr lang="en-US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;</a:t>
            </a:r>
          </a:p>
          <a:p>
            <a:pPr marL="342900" indent="-342900">
              <a:buAutoNum type="arabicPeriod"/>
            </a:pPr>
            <a:r>
              <a:rPr lang="en-US" sz="1600" b="1" dirty="0" err="1">
                <a:solidFill>
                  <a:srgbClr val="FF0000"/>
                </a:solidFill>
                <a:latin typeface="Candara" panose="020E0502030303020204" pitchFamily="34" charset="0"/>
              </a:rPr>
              <a:t>Pengenaan</a:t>
            </a:r>
            <a:r>
              <a:rPr lang="en-US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600" b="1" dirty="0" err="1">
                <a:solidFill>
                  <a:srgbClr val="FF0000"/>
                </a:solidFill>
                <a:latin typeface="Candara" panose="020E0502030303020204" pitchFamily="34" charset="0"/>
              </a:rPr>
              <a:t>denda</a:t>
            </a:r>
            <a:r>
              <a:rPr lang="en-US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600" b="1" dirty="0" err="1">
                <a:solidFill>
                  <a:srgbClr val="FF0000"/>
                </a:solidFill>
                <a:latin typeface="Candara" panose="020E0502030303020204" pitchFamily="34" charset="0"/>
              </a:rPr>
              <a:t>administratif</a:t>
            </a:r>
            <a:r>
              <a:rPr lang="en-US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;</a:t>
            </a:r>
          </a:p>
          <a:p>
            <a:pPr marL="342900" indent="-342900">
              <a:buAutoNum type="arabicPeriod"/>
            </a:pPr>
            <a:r>
              <a:rPr lang="en-US" sz="1600" b="1" dirty="0" err="1">
                <a:solidFill>
                  <a:srgbClr val="FF0000"/>
                </a:solidFill>
                <a:latin typeface="Candara" panose="020E0502030303020204" pitchFamily="34" charset="0"/>
              </a:rPr>
              <a:t>Pencabutan</a:t>
            </a:r>
            <a:r>
              <a:rPr lang="en-US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600" b="1" dirty="0" err="1">
                <a:solidFill>
                  <a:srgbClr val="FF0000"/>
                </a:solidFill>
                <a:latin typeface="Candara" panose="020E0502030303020204" pitchFamily="34" charset="0"/>
              </a:rPr>
              <a:t>Perizinan</a:t>
            </a:r>
            <a:r>
              <a:rPr lang="en-US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600" b="1" dirty="0" err="1">
                <a:solidFill>
                  <a:srgbClr val="FF0000"/>
                </a:solidFill>
                <a:latin typeface="Candara" panose="020E0502030303020204" pitchFamily="34" charset="0"/>
              </a:rPr>
              <a:t>Berusaha</a:t>
            </a:r>
            <a:endParaRPr lang="en-US" sz="1600" b="1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3858120" y="3687559"/>
            <a:ext cx="341630" cy="2128520"/>
          </a:xfrm>
          <a:custGeom>
            <a:avLst/>
            <a:gdLst/>
            <a:ahLst/>
            <a:cxnLst/>
            <a:rect l="l" t="t" r="r" b="b"/>
            <a:pathLst>
              <a:path w="341629" h="2128520">
                <a:moveTo>
                  <a:pt x="341388" y="0"/>
                </a:moveTo>
                <a:lnTo>
                  <a:pt x="0" y="0"/>
                </a:lnTo>
                <a:lnTo>
                  <a:pt x="0" y="2120836"/>
                </a:lnTo>
                <a:lnTo>
                  <a:pt x="341388" y="2127923"/>
                </a:lnTo>
              </a:path>
            </a:pathLst>
          </a:custGeom>
          <a:ln w="508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5270500" y="1647825"/>
            <a:ext cx="2209800" cy="238578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48" name="Title 4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  <a:t>PENGEMBANGAN IZIN USAHA DAN PEMBARUAN DATA PERUSAHAAN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46100" y="962025"/>
            <a:ext cx="50349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dirty="0">
                <a:latin typeface="Candara" panose="020E0502030303020204" pitchFamily="34" charset="0"/>
              </a:rPr>
              <a:t>Pengembangan usaha:  </a:t>
            </a:r>
            <a:r>
              <a:rPr lang="id-ID" dirty="0">
                <a:solidFill>
                  <a:srgbClr val="FF0000"/>
                </a:solidFill>
                <a:latin typeface="Candara" panose="020E0502030303020204" pitchFamily="34" charset="0"/>
              </a:rPr>
              <a:t>penambahan kapasitas, perluasan usaha pada lokasi wilayah  kabupaten/kota yang sama ataupun  pada lokasi wilayah  kabupaten/kota yang berbeda.</a:t>
            </a:r>
            <a:endParaRPr lang="id-ID" sz="1600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69900" y="4086225"/>
            <a:ext cx="9753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id-ID" b="1" dirty="0">
                <a:latin typeface="Candara" panose="020E0502030303020204" pitchFamily="34" charset="0"/>
              </a:rPr>
              <a:t>Pelaku Usaha wajib memperbarui informasi  pengembangan usaha pada sistem OSS </a:t>
            </a:r>
            <a:endParaRPr lang="en-US" b="1" dirty="0">
              <a:latin typeface="Candara" panose="020E0502030303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n-US" b="1" dirty="0">
              <a:latin typeface="Candara" panose="020E0502030303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id-ID" b="1" dirty="0">
                <a:latin typeface="Candara" panose="020E0502030303020204" pitchFamily="34" charset="0"/>
              </a:rPr>
              <a:t>Pelaku  Usaha wajib memenuhi ketentuan persyaratan Izin Lokasi, Izin  Lingkungan, Izin Mendirikan Bangunan (IMB), dan Sertifikat Laik  Fungsi (SFL) </a:t>
            </a:r>
          </a:p>
          <a:p>
            <a:pPr marL="342900" indent="-342900">
              <a:buFont typeface="+mj-lt"/>
              <a:buAutoNum type="arabicPeriod"/>
            </a:pPr>
            <a:endParaRPr lang="id-ID" b="1" dirty="0">
              <a:latin typeface="Candara" panose="020E0502030303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0" y="7326640"/>
            <a:ext cx="3137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100" i="1" dirty="0">
                <a:latin typeface="Candara" panose="020E0502030303020204" pitchFamily="34" charset="0"/>
              </a:rPr>
              <a:t>Sumber: Kantor Kemenko Perekonomian, 2018</a:t>
            </a:r>
          </a:p>
        </p:txBody>
      </p:sp>
    </p:spTree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7937500" y="2690319"/>
            <a:ext cx="467995" cy="467995"/>
          </a:xfrm>
          <a:custGeom>
            <a:avLst/>
            <a:gdLst/>
            <a:ahLst/>
            <a:cxnLst/>
            <a:rect l="l" t="t" r="r" b="b"/>
            <a:pathLst>
              <a:path w="467995" h="467994">
                <a:moveTo>
                  <a:pt x="233883" y="0"/>
                </a:moveTo>
                <a:lnTo>
                  <a:pt x="186747" y="4751"/>
                </a:lnTo>
                <a:lnTo>
                  <a:pt x="142844" y="18379"/>
                </a:lnTo>
                <a:lnTo>
                  <a:pt x="103116" y="39943"/>
                </a:lnTo>
                <a:lnTo>
                  <a:pt x="68502" y="68502"/>
                </a:lnTo>
                <a:lnTo>
                  <a:pt x="39943" y="103116"/>
                </a:lnTo>
                <a:lnTo>
                  <a:pt x="18379" y="142844"/>
                </a:lnTo>
                <a:lnTo>
                  <a:pt x="4751" y="186747"/>
                </a:lnTo>
                <a:lnTo>
                  <a:pt x="0" y="233883"/>
                </a:lnTo>
                <a:lnTo>
                  <a:pt x="4751" y="281019"/>
                </a:lnTo>
                <a:lnTo>
                  <a:pt x="18379" y="324921"/>
                </a:lnTo>
                <a:lnTo>
                  <a:pt x="39943" y="364650"/>
                </a:lnTo>
                <a:lnTo>
                  <a:pt x="68502" y="399264"/>
                </a:lnTo>
                <a:lnTo>
                  <a:pt x="103116" y="427823"/>
                </a:lnTo>
                <a:lnTo>
                  <a:pt x="142844" y="449386"/>
                </a:lnTo>
                <a:lnTo>
                  <a:pt x="186747" y="463014"/>
                </a:lnTo>
                <a:lnTo>
                  <a:pt x="233883" y="467766"/>
                </a:lnTo>
                <a:lnTo>
                  <a:pt x="281019" y="463014"/>
                </a:lnTo>
                <a:lnTo>
                  <a:pt x="324921" y="449386"/>
                </a:lnTo>
                <a:lnTo>
                  <a:pt x="364650" y="427823"/>
                </a:lnTo>
                <a:lnTo>
                  <a:pt x="399264" y="399264"/>
                </a:lnTo>
                <a:lnTo>
                  <a:pt x="427823" y="364650"/>
                </a:lnTo>
                <a:lnTo>
                  <a:pt x="449386" y="324921"/>
                </a:lnTo>
                <a:lnTo>
                  <a:pt x="463014" y="281019"/>
                </a:lnTo>
                <a:lnTo>
                  <a:pt x="467766" y="233883"/>
                </a:lnTo>
                <a:lnTo>
                  <a:pt x="463014" y="186747"/>
                </a:lnTo>
                <a:lnTo>
                  <a:pt x="449386" y="142844"/>
                </a:lnTo>
                <a:lnTo>
                  <a:pt x="427823" y="103116"/>
                </a:lnTo>
                <a:lnTo>
                  <a:pt x="399264" y="68502"/>
                </a:lnTo>
                <a:lnTo>
                  <a:pt x="364650" y="39943"/>
                </a:lnTo>
                <a:lnTo>
                  <a:pt x="324921" y="18379"/>
                </a:lnTo>
                <a:lnTo>
                  <a:pt x="281019" y="4751"/>
                </a:lnTo>
                <a:lnTo>
                  <a:pt x="233883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013700" y="2714625"/>
            <a:ext cx="261620" cy="382156"/>
          </a:xfrm>
          <a:prstGeom prst="rect">
            <a:avLst/>
          </a:prstGeom>
        </p:spPr>
        <p:txBody>
          <a:bodyPr vert="horz" wrap="square" lIns="0" tIns="12698" rIns="0" bIns="0" rtlCol="0">
            <a:spAutoFit/>
          </a:bodyPr>
          <a:lstStyle/>
          <a:p>
            <a:pPr marL="12698">
              <a:spcBef>
                <a:spcPts val="100"/>
              </a:spcBef>
            </a:pPr>
            <a:r>
              <a:rPr sz="2400" b="1" spc="-214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  <a:cs typeface="Trebuchet MS"/>
              </a:rPr>
              <a:t>3.</a:t>
            </a:r>
            <a:endParaRPr sz="2400"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8270049" y="2824226"/>
            <a:ext cx="1746250" cy="2310130"/>
          </a:xfrm>
          <a:custGeom>
            <a:avLst/>
            <a:gdLst/>
            <a:ahLst/>
            <a:cxnLst/>
            <a:rect l="l" t="t" r="r" b="b"/>
            <a:pathLst>
              <a:path w="1746250" h="2310129">
                <a:moveTo>
                  <a:pt x="1745805" y="0"/>
                </a:moveTo>
                <a:lnTo>
                  <a:pt x="392874" y="0"/>
                </a:lnTo>
                <a:lnTo>
                  <a:pt x="392772" y="254"/>
                </a:lnTo>
                <a:lnTo>
                  <a:pt x="374181" y="26089"/>
                </a:lnTo>
                <a:lnTo>
                  <a:pt x="344434" y="62254"/>
                </a:lnTo>
                <a:lnTo>
                  <a:pt x="306109" y="106058"/>
                </a:lnTo>
                <a:lnTo>
                  <a:pt x="261782" y="154810"/>
                </a:lnTo>
                <a:lnTo>
                  <a:pt x="214033" y="205821"/>
                </a:lnTo>
                <a:lnTo>
                  <a:pt x="165438" y="256398"/>
                </a:lnTo>
                <a:lnTo>
                  <a:pt x="118576" y="303852"/>
                </a:lnTo>
                <a:lnTo>
                  <a:pt x="76023" y="345492"/>
                </a:lnTo>
                <a:lnTo>
                  <a:pt x="40358" y="378627"/>
                </a:lnTo>
                <a:lnTo>
                  <a:pt x="0" y="408622"/>
                </a:lnTo>
                <a:lnTo>
                  <a:pt x="0" y="2309863"/>
                </a:lnTo>
                <a:lnTo>
                  <a:pt x="1745805" y="2309863"/>
                </a:lnTo>
                <a:lnTo>
                  <a:pt x="1745805" y="0"/>
                </a:lnTo>
                <a:close/>
              </a:path>
            </a:pathLst>
          </a:custGeom>
          <a:solidFill>
            <a:srgbClr val="DAE1E8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8525207" y="4814023"/>
            <a:ext cx="497205" cy="0"/>
          </a:xfrm>
          <a:custGeom>
            <a:avLst/>
            <a:gdLst/>
            <a:ahLst/>
            <a:cxnLst/>
            <a:rect l="l" t="t" r="r" b="b"/>
            <a:pathLst>
              <a:path w="497204">
                <a:moveTo>
                  <a:pt x="0" y="0"/>
                </a:moveTo>
                <a:lnTo>
                  <a:pt x="496887" y="0"/>
                </a:lnTo>
              </a:path>
            </a:pathLst>
          </a:custGeom>
          <a:ln w="67106">
            <a:solidFill>
              <a:srgbClr val="DFA726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8525205" y="4491723"/>
            <a:ext cx="1235710" cy="0"/>
          </a:xfrm>
          <a:custGeom>
            <a:avLst/>
            <a:gdLst/>
            <a:ahLst/>
            <a:cxnLst/>
            <a:rect l="l" t="t" r="r" b="b"/>
            <a:pathLst>
              <a:path w="1235709">
                <a:moveTo>
                  <a:pt x="0" y="0"/>
                </a:moveTo>
                <a:lnTo>
                  <a:pt x="1235468" y="0"/>
                </a:lnTo>
              </a:path>
            </a:pathLst>
          </a:custGeom>
          <a:ln w="67106">
            <a:solidFill>
              <a:srgbClr val="DFA726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8525205" y="4249972"/>
            <a:ext cx="1235710" cy="0"/>
          </a:xfrm>
          <a:custGeom>
            <a:avLst/>
            <a:gdLst/>
            <a:ahLst/>
            <a:cxnLst/>
            <a:rect l="l" t="t" r="r" b="b"/>
            <a:pathLst>
              <a:path w="1235709">
                <a:moveTo>
                  <a:pt x="0" y="0"/>
                </a:moveTo>
                <a:lnTo>
                  <a:pt x="1235468" y="0"/>
                </a:lnTo>
              </a:path>
            </a:pathLst>
          </a:custGeom>
          <a:ln w="67119">
            <a:solidFill>
              <a:srgbClr val="DFA726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8525205" y="4008266"/>
            <a:ext cx="1235710" cy="0"/>
          </a:xfrm>
          <a:custGeom>
            <a:avLst/>
            <a:gdLst/>
            <a:ahLst/>
            <a:cxnLst/>
            <a:rect l="l" t="t" r="r" b="b"/>
            <a:pathLst>
              <a:path w="1235709">
                <a:moveTo>
                  <a:pt x="0" y="0"/>
                </a:moveTo>
                <a:lnTo>
                  <a:pt x="1235468" y="0"/>
                </a:lnTo>
              </a:path>
            </a:pathLst>
          </a:custGeom>
          <a:ln w="67094">
            <a:solidFill>
              <a:srgbClr val="DFA726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8525205" y="3766558"/>
            <a:ext cx="1235710" cy="0"/>
          </a:xfrm>
          <a:custGeom>
            <a:avLst/>
            <a:gdLst/>
            <a:ahLst/>
            <a:cxnLst/>
            <a:rect l="l" t="t" r="r" b="b"/>
            <a:pathLst>
              <a:path w="1235709">
                <a:moveTo>
                  <a:pt x="0" y="0"/>
                </a:moveTo>
                <a:lnTo>
                  <a:pt x="1235468" y="0"/>
                </a:lnTo>
              </a:path>
            </a:pathLst>
          </a:custGeom>
          <a:ln w="67119">
            <a:solidFill>
              <a:srgbClr val="DFA726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9334248" y="5042230"/>
            <a:ext cx="156845" cy="0"/>
          </a:xfrm>
          <a:custGeom>
            <a:avLst/>
            <a:gdLst/>
            <a:ahLst/>
            <a:cxnLst/>
            <a:rect l="l" t="t" r="r" b="b"/>
            <a:pathLst>
              <a:path w="156845">
                <a:moveTo>
                  <a:pt x="0" y="0"/>
                </a:moveTo>
                <a:lnTo>
                  <a:pt x="156832" y="0"/>
                </a:lnTo>
              </a:path>
            </a:pathLst>
          </a:custGeom>
          <a:ln w="26669">
            <a:solidFill>
              <a:srgbClr val="36434F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9347320" y="4924757"/>
            <a:ext cx="0" cy="104139"/>
          </a:xfrm>
          <a:custGeom>
            <a:avLst/>
            <a:gdLst/>
            <a:ahLst/>
            <a:cxnLst/>
            <a:rect l="l" t="t" r="r" b="b"/>
            <a:pathLst>
              <a:path h="104139">
                <a:moveTo>
                  <a:pt x="0" y="0"/>
                </a:moveTo>
                <a:lnTo>
                  <a:pt x="0" y="104139"/>
                </a:lnTo>
              </a:path>
            </a:pathLst>
          </a:custGeom>
          <a:ln w="26149">
            <a:solidFill>
              <a:srgbClr val="36434F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9334248" y="4911420"/>
            <a:ext cx="156845" cy="0"/>
          </a:xfrm>
          <a:custGeom>
            <a:avLst/>
            <a:gdLst/>
            <a:ahLst/>
            <a:cxnLst/>
            <a:rect l="l" t="t" r="r" b="b"/>
            <a:pathLst>
              <a:path w="156845">
                <a:moveTo>
                  <a:pt x="0" y="0"/>
                </a:moveTo>
                <a:lnTo>
                  <a:pt x="156832" y="0"/>
                </a:lnTo>
              </a:path>
            </a:pathLst>
          </a:custGeom>
          <a:ln w="26670">
            <a:solidFill>
              <a:srgbClr val="36434F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9478009" y="4924795"/>
            <a:ext cx="0" cy="104775"/>
          </a:xfrm>
          <a:custGeom>
            <a:avLst/>
            <a:gdLst/>
            <a:ahLst/>
            <a:cxnLst/>
            <a:rect l="l" t="t" r="r" b="b"/>
            <a:pathLst>
              <a:path h="104775">
                <a:moveTo>
                  <a:pt x="0" y="0"/>
                </a:moveTo>
                <a:lnTo>
                  <a:pt x="0" y="104546"/>
                </a:lnTo>
              </a:path>
            </a:pathLst>
          </a:custGeom>
          <a:ln w="26136">
            <a:solidFill>
              <a:srgbClr val="36434F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9386533" y="4950919"/>
            <a:ext cx="52705" cy="52705"/>
          </a:xfrm>
          <a:custGeom>
            <a:avLst/>
            <a:gdLst/>
            <a:ahLst/>
            <a:cxnLst/>
            <a:rect l="l" t="t" r="r" b="b"/>
            <a:pathLst>
              <a:path w="52704" h="52704">
                <a:moveTo>
                  <a:pt x="52285" y="0"/>
                </a:moveTo>
                <a:lnTo>
                  <a:pt x="0" y="0"/>
                </a:lnTo>
                <a:lnTo>
                  <a:pt x="0" y="52285"/>
                </a:lnTo>
                <a:lnTo>
                  <a:pt x="52285" y="52285"/>
                </a:lnTo>
                <a:lnTo>
                  <a:pt x="52285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9334248" y="4781245"/>
            <a:ext cx="156845" cy="0"/>
          </a:xfrm>
          <a:custGeom>
            <a:avLst/>
            <a:gdLst/>
            <a:ahLst/>
            <a:cxnLst/>
            <a:rect l="l" t="t" r="r" b="b"/>
            <a:pathLst>
              <a:path w="156845">
                <a:moveTo>
                  <a:pt x="0" y="0"/>
                </a:moveTo>
                <a:lnTo>
                  <a:pt x="156832" y="0"/>
                </a:lnTo>
              </a:path>
            </a:pathLst>
          </a:custGeom>
          <a:ln w="25400">
            <a:solidFill>
              <a:srgbClr val="36434F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9347320" y="4663134"/>
            <a:ext cx="0" cy="105410"/>
          </a:xfrm>
          <a:custGeom>
            <a:avLst/>
            <a:gdLst/>
            <a:ahLst/>
            <a:cxnLst/>
            <a:rect l="l" t="t" r="r" b="b"/>
            <a:pathLst>
              <a:path h="105410">
                <a:moveTo>
                  <a:pt x="0" y="0"/>
                </a:moveTo>
                <a:lnTo>
                  <a:pt x="0" y="105410"/>
                </a:lnTo>
              </a:path>
            </a:pathLst>
          </a:custGeom>
          <a:ln w="26149">
            <a:solidFill>
              <a:srgbClr val="36434F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9334248" y="4650435"/>
            <a:ext cx="156845" cy="0"/>
          </a:xfrm>
          <a:custGeom>
            <a:avLst/>
            <a:gdLst/>
            <a:ahLst/>
            <a:cxnLst/>
            <a:rect l="l" t="t" r="r" b="b"/>
            <a:pathLst>
              <a:path w="156845">
                <a:moveTo>
                  <a:pt x="0" y="0"/>
                </a:moveTo>
                <a:lnTo>
                  <a:pt x="156832" y="0"/>
                </a:lnTo>
              </a:path>
            </a:pathLst>
          </a:custGeom>
          <a:ln w="25400">
            <a:solidFill>
              <a:srgbClr val="36434F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9478009" y="4663401"/>
            <a:ext cx="0" cy="104775"/>
          </a:xfrm>
          <a:custGeom>
            <a:avLst/>
            <a:gdLst/>
            <a:ahLst/>
            <a:cxnLst/>
            <a:rect l="l" t="t" r="r" b="b"/>
            <a:pathLst>
              <a:path h="104775">
                <a:moveTo>
                  <a:pt x="0" y="0"/>
                </a:moveTo>
                <a:lnTo>
                  <a:pt x="0" y="104546"/>
                </a:lnTo>
              </a:path>
            </a:pathLst>
          </a:custGeom>
          <a:ln w="26136">
            <a:solidFill>
              <a:srgbClr val="36434F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9386533" y="4689553"/>
            <a:ext cx="52705" cy="52705"/>
          </a:xfrm>
          <a:custGeom>
            <a:avLst/>
            <a:gdLst/>
            <a:ahLst/>
            <a:cxnLst/>
            <a:rect l="l" t="t" r="r" b="b"/>
            <a:pathLst>
              <a:path w="52704" h="52704">
                <a:moveTo>
                  <a:pt x="52285" y="0"/>
                </a:moveTo>
                <a:lnTo>
                  <a:pt x="0" y="0"/>
                </a:lnTo>
                <a:lnTo>
                  <a:pt x="0" y="52273"/>
                </a:lnTo>
                <a:lnTo>
                  <a:pt x="52285" y="52273"/>
                </a:lnTo>
                <a:lnTo>
                  <a:pt x="52285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9595639" y="5042230"/>
            <a:ext cx="156845" cy="0"/>
          </a:xfrm>
          <a:custGeom>
            <a:avLst/>
            <a:gdLst/>
            <a:ahLst/>
            <a:cxnLst/>
            <a:rect l="l" t="t" r="r" b="b"/>
            <a:pathLst>
              <a:path w="156845">
                <a:moveTo>
                  <a:pt x="0" y="0"/>
                </a:moveTo>
                <a:lnTo>
                  <a:pt x="156832" y="0"/>
                </a:lnTo>
              </a:path>
            </a:pathLst>
          </a:custGeom>
          <a:ln w="26669">
            <a:solidFill>
              <a:srgbClr val="36434F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9608711" y="4924757"/>
            <a:ext cx="0" cy="104139"/>
          </a:xfrm>
          <a:custGeom>
            <a:avLst/>
            <a:gdLst/>
            <a:ahLst/>
            <a:cxnLst/>
            <a:rect l="l" t="t" r="r" b="b"/>
            <a:pathLst>
              <a:path h="104139">
                <a:moveTo>
                  <a:pt x="0" y="0"/>
                </a:moveTo>
                <a:lnTo>
                  <a:pt x="0" y="104139"/>
                </a:lnTo>
              </a:path>
            </a:pathLst>
          </a:custGeom>
          <a:ln w="26149">
            <a:solidFill>
              <a:srgbClr val="36434F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9595639" y="4911420"/>
            <a:ext cx="156845" cy="0"/>
          </a:xfrm>
          <a:custGeom>
            <a:avLst/>
            <a:gdLst/>
            <a:ahLst/>
            <a:cxnLst/>
            <a:rect l="l" t="t" r="r" b="b"/>
            <a:pathLst>
              <a:path w="156845">
                <a:moveTo>
                  <a:pt x="0" y="0"/>
                </a:moveTo>
                <a:lnTo>
                  <a:pt x="156832" y="0"/>
                </a:lnTo>
              </a:path>
            </a:pathLst>
          </a:custGeom>
          <a:ln w="26670">
            <a:solidFill>
              <a:srgbClr val="36434F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9739401" y="4924795"/>
            <a:ext cx="0" cy="104775"/>
          </a:xfrm>
          <a:custGeom>
            <a:avLst/>
            <a:gdLst/>
            <a:ahLst/>
            <a:cxnLst/>
            <a:rect l="l" t="t" r="r" b="b"/>
            <a:pathLst>
              <a:path h="104775">
                <a:moveTo>
                  <a:pt x="0" y="0"/>
                </a:moveTo>
                <a:lnTo>
                  <a:pt x="0" y="104546"/>
                </a:lnTo>
              </a:path>
            </a:pathLst>
          </a:custGeom>
          <a:ln w="26136">
            <a:solidFill>
              <a:srgbClr val="36434F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9647912" y="4950919"/>
            <a:ext cx="52705" cy="52705"/>
          </a:xfrm>
          <a:custGeom>
            <a:avLst/>
            <a:gdLst/>
            <a:ahLst/>
            <a:cxnLst/>
            <a:rect l="l" t="t" r="r" b="b"/>
            <a:pathLst>
              <a:path w="52704" h="52704">
                <a:moveTo>
                  <a:pt x="52273" y="0"/>
                </a:moveTo>
                <a:lnTo>
                  <a:pt x="0" y="0"/>
                </a:lnTo>
                <a:lnTo>
                  <a:pt x="0" y="52285"/>
                </a:lnTo>
                <a:lnTo>
                  <a:pt x="52273" y="52285"/>
                </a:lnTo>
                <a:lnTo>
                  <a:pt x="52273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9517227" y="5028895"/>
            <a:ext cx="26670" cy="26670"/>
          </a:xfrm>
          <a:custGeom>
            <a:avLst/>
            <a:gdLst/>
            <a:ahLst/>
            <a:cxnLst/>
            <a:rect l="l" t="t" r="r" b="b"/>
            <a:pathLst>
              <a:path w="26670" h="26670">
                <a:moveTo>
                  <a:pt x="0" y="26669"/>
                </a:moveTo>
                <a:lnTo>
                  <a:pt x="26136" y="26669"/>
                </a:lnTo>
                <a:lnTo>
                  <a:pt x="26136" y="0"/>
                </a:lnTo>
                <a:lnTo>
                  <a:pt x="0" y="0"/>
                </a:lnTo>
                <a:lnTo>
                  <a:pt x="0" y="26669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9517229" y="4976825"/>
            <a:ext cx="52705" cy="52069"/>
          </a:xfrm>
          <a:custGeom>
            <a:avLst/>
            <a:gdLst/>
            <a:ahLst/>
            <a:cxnLst/>
            <a:rect l="l" t="t" r="r" b="b"/>
            <a:pathLst>
              <a:path w="52704" h="52070">
                <a:moveTo>
                  <a:pt x="0" y="52069"/>
                </a:moveTo>
                <a:lnTo>
                  <a:pt x="52273" y="52069"/>
                </a:lnTo>
                <a:lnTo>
                  <a:pt x="52273" y="0"/>
                </a:lnTo>
                <a:lnTo>
                  <a:pt x="0" y="0"/>
                </a:lnTo>
                <a:lnTo>
                  <a:pt x="0" y="52069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9517227" y="4951425"/>
            <a:ext cx="26670" cy="25400"/>
          </a:xfrm>
          <a:custGeom>
            <a:avLst/>
            <a:gdLst/>
            <a:ahLst/>
            <a:cxnLst/>
            <a:rect l="l" t="t" r="r" b="b"/>
            <a:pathLst>
              <a:path w="26670" h="25400">
                <a:moveTo>
                  <a:pt x="0" y="25399"/>
                </a:moveTo>
                <a:lnTo>
                  <a:pt x="26136" y="25399"/>
                </a:lnTo>
                <a:lnTo>
                  <a:pt x="26136" y="0"/>
                </a:lnTo>
                <a:lnTo>
                  <a:pt x="0" y="0"/>
                </a:lnTo>
                <a:lnTo>
                  <a:pt x="0" y="25399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9543363" y="4898646"/>
            <a:ext cx="26670" cy="52705"/>
          </a:xfrm>
          <a:custGeom>
            <a:avLst/>
            <a:gdLst/>
            <a:ahLst/>
            <a:cxnLst/>
            <a:rect l="l" t="t" r="r" b="b"/>
            <a:pathLst>
              <a:path w="26670" h="52704">
                <a:moveTo>
                  <a:pt x="26136" y="0"/>
                </a:moveTo>
                <a:lnTo>
                  <a:pt x="0" y="12"/>
                </a:lnTo>
                <a:lnTo>
                  <a:pt x="0" y="52273"/>
                </a:lnTo>
                <a:lnTo>
                  <a:pt x="26136" y="52273"/>
                </a:lnTo>
                <a:lnTo>
                  <a:pt x="26136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9517227" y="4872507"/>
            <a:ext cx="26670" cy="26670"/>
          </a:xfrm>
          <a:custGeom>
            <a:avLst/>
            <a:gdLst/>
            <a:ahLst/>
            <a:cxnLst/>
            <a:rect l="l" t="t" r="r" b="b"/>
            <a:pathLst>
              <a:path w="26670" h="26670">
                <a:moveTo>
                  <a:pt x="26136" y="0"/>
                </a:moveTo>
                <a:lnTo>
                  <a:pt x="0" y="0"/>
                </a:lnTo>
                <a:lnTo>
                  <a:pt x="0" y="26149"/>
                </a:lnTo>
                <a:lnTo>
                  <a:pt x="26136" y="26149"/>
                </a:lnTo>
                <a:lnTo>
                  <a:pt x="26136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9334247" y="4846014"/>
            <a:ext cx="52705" cy="26670"/>
          </a:xfrm>
          <a:custGeom>
            <a:avLst/>
            <a:gdLst/>
            <a:ahLst/>
            <a:cxnLst/>
            <a:rect l="l" t="t" r="r" b="b"/>
            <a:pathLst>
              <a:path w="52704" h="26670">
                <a:moveTo>
                  <a:pt x="0" y="26670"/>
                </a:moveTo>
                <a:lnTo>
                  <a:pt x="52285" y="26670"/>
                </a:lnTo>
                <a:lnTo>
                  <a:pt x="52285" y="0"/>
                </a:lnTo>
                <a:lnTo>
                  <a:pt x="0" y="0"/>
                </a:lnTo>
                <a:lnTo>
                  <a:pt x="0" y="2667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9334245" y="4820615"/>
            <a:ext cx="78740" cy="25400"/>
          </a:xfrm>
          <a:custGeom>
            <a:avLst/>
            <a:gdLst/>
            <a:ahLst/>
            <a:cxnLst/>
            <a:rect l="l" t="t" r="r" b="b"/>
            <a:pathLst>
              <a:path w="78740" h="25400">
                <a:moveTo>
                  <a:pt x="0" y="25400"/>
                </a:moveTo>
                <a:lnTo>
                  <a:pt x="78422" y="25400"/>
                </a:lnTo>
                <a:lnTo>
                  <a:pt x="78422" y="0"/>
                </a:lnTo>
                <a:lnTo>
                  <a:pt x="0" y="0"/>
                </a:lnTo>
                <a:lnTo>
                  <a:pt x="0" y="2540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9412670" y="4846370"/>
            <a:ext cx="52705" cy="26670"/>
          </a:xfrm>
          <a:custGeom>
            <a:avLst/>
            <a:gdLst/>
            <a:ahLst/>
            <a:cxnLst/>
            <a:rect l="l" t="t" r="r" b="b"/>
            <a:pathLst>
              <a:path w="52704" h="26670">
                <a:moveTo>
                  <a:pt x="52273" y="0"/>
                </a:moveTo>
                <a:lnTo>
                  <a:pt x="0" y="0"/>
                </a:lnTo>
                <a:lnTo>
                  <a:pt x="0" y="26136"/>
                </a:lnTo>
                <a:lnTo>
                  <a:pt x="52273" y="26136"/>
                </a:lnTo>
                <a:lnTo>
                  <a:pt x="52273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9491078" y="4846014"/>
            <a:ext cx="26670" cy="26670"/>
          </a:xfrm>
          <a:custGeom>
            <a:avLst/>
            <a:gdLst/>
            <a:ahLst/>
            <a:cxnLst/>
            <a:rect l="l" t="t" r="r" b="b"/>
            <a:pathLst>
              <a:path w="26670" h="26670">
                <a:moveTo>
                  <a:pt x="0" y="26670"/>
                </a:moveTo>
                <a:lnTo>
                  <a:pt x="26149" y="26670"/>
                </a:lnTo>
                <a:lnTo>
                  <a:pt x="26149" y="0"/>
                </a:lnTo>
                <a:lnTo>
                  <a:pt x="0" y="0"/>
                </a:lnTo>
                <a:lnTo>
                  <a:pt x="0" y="2667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9464943" y="4820615"/>
            <a:ext cx="52705" cy="25400"/>
          </a:xfrm>
          <a:custGeom>
            <a:avLst/>
            <a:gdLst/>
            <a:ahLst/>
            <a:cxnLst/>
            <a:rect l="l" t="t" r="r" b="b"/>
            <a:pathLst>
              <a:path w="52704" h="25400">
                <a:moveTo>
                  <a:pt x="0" y="25400"/>
                </a:moveTo>
                <a:lnTo>
                  <a:pt x="52285" y="25400"/>
                </a:lnTo>
                <a:lnTo>
                  <a:pt x="52285" y="0"/>
                </a:lnTo>
                <a:lnTo>
                  <a:pt x="0" y="0"/>
                </a:lnTo>
                <a:lnTo>
                  <a:pt x="0" y="2540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9543363" y="4846014"/>
            <a:ext cx="78740" cy="26670"/>
          </a:xfrm>
          <a:custGeom>
            <a:avLst/>
            <a:gdLst/>
            <a:ahLst/>
            <a:cxnLst/>
            <a:rect l="l" t="t" r="r" b="b"/>
            <a:pathLst>
              <a:path w="78740" h="26670">
                <a:moveTo>
                  <a:pt x="0" y="26670"/>
                </a:moveTo>
                <a:lnTo>
                  <a:pt x="78422" y="26670"/>
                </a:lnTo>
                <a:lnTo>
                  <a:pt x="78422" y="0"/>
                </a:lnTo>
                <a:lnTo>
                  <a:pt x="0" y="0"/>
                </a:lnTo>
                <a:lnTo>
                  <a:pt x="0" y="2667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9569503" y="4820615"/>
            <a:ext cx="52705" cy="25400"/>
          </a:xfrm>
          <a:custGeom>
            <a:avLst/>
            <a:gdLst/>
            <a:ahLst/>
            <a:cxnLst/>
            <a:rect l="l" t="t" r="r" b="b"/>
            <a:pathLst>
              <a:path w="52704" h="25400">
                <a:moveTo>
                  <a:pt x="0" y="25400"/>
                </a:moveTo>
                <a:lnTo>
                  <a:pt x="52285" y="25400"/>
                </a:lnTo>
                <a:lnTo>
                  <a:pt x="52285" y="0"/>
                </a:lnTo>
                <a:lnTo>
                  <a:pt x="0" y="0"/>
                </a:lnTo>
                <a:lnTo>
                  <a:pt x="0" y="2540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9647911" y="4859349"/>
            <a:ext cx="104775" cy="0"/>
          </a:xfrm>
          <a:custGeom>
            <a:avLst/>
            <a:gdLst/>
            <a:ahLst/>
            <a:cxnLst/>
            <a:rect l="l" t="t" r="r" b="b"/>
            <a:pathLst>
              <a:path w="104775">
                <a:moveTo>
                  <a:pt x="0" y="0"/>
                </a:moveTo>
                <a:lnTo>
                  <a:pt x="104559" y="0"/>
                </a:lnTo>
              </a:path>
            </a:pathLst>
          </a:custGeom>
          <a:ln w="26669">
            <a:solidFill>
              <a:srgbClr val="36434F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9700185" y="4820615"/>
            <a:ext cx="52705" cy="25400"/>
          </a:xfrm>
          <a:custGeom>
            <a:avLst/>
            <a:gdLst/>
            <a:ahLst/>
            <a:cxnLst/>
            <a:rect l="l" t="t" r="r" b="b"/>
            <a:pathLst>
              <a:path w="52704" h="25400">
                <a:moveTo>
                  <a:pt x="0" y="25400"/>
                </a:moveTo>
                <a:lnTo>
                  <a:pt x="52285" y="25400"/>
                </a:lnTo>
                <a:lnTo>
                  <a:pt x="52285" y="0"/>
                </a:lnTo>
                <a:lnTo>
                  <a:pt x="0" y="0"/>
                </a:lnTo>
                <a:lnTo>
                  <a:pt x="0" y="2540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9517229" y="4767950"/>
            <a:ext cx="52705" cy="52705"/>
          </a:xfrm>
          <a:custGeom>
            <a:avLst/>
            <a:gdLst/>
            <a:ahLst/>
            <a:cxnLst/>
            <a:rect l="l" t="t" r="r" b="b"/>
            <a:pathLst>
              <a:path w="52704" h="52704">
                <a:moveTo>
                  <a:pt x="52273" y="0"/>
                </a:moveTo>
                <a:lnTo>
                  <a:pt x="0" y="0"/>
                </a:lnTo>
                <a:lnTo>
                  <a:pt x="0" y="52285"/>
                </a:lnTo>
                <a:lnTo>
                  <a:pt x="52273" y="52285"/>
                </a:lnTo>
                <a:lnTo>
                  <a:pt x="52273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9621786" y="4793945"/>
            <a:ext cx="52705" cy="26670"/>
          </a:xfrm>
          <a:custGeom>
            <a:avLst/>
            <a:gdLst/>
            <a:ahLst/>
            <a:cxnLst/>
            <a:rect l="l" t="t" r="r" b="b"/>
            <a:pathLst>
              <a:path w="52704" h="26670">
                <a:moveTo>
                  <a:pt x="0" y="26669"/>
                </a:moveTo>
                <a:lnTo>
                  <a:pt x="52260" y="26669"/>
                </a:lnTo>
                <a:lnTo>
                  <a:pt x="52260" y="0"/>
                </a:lnTo>
                <a:lnTo>
                  <a:pt x="0" y="0"/>
                </a:lnTo>
                <a:lnTo>
                  <a:pt x="0" y="26669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9595637" y="4768545"/>
            <a:ext cx="78740" cy="25400"/>
          </a:xfrm>
          <a:custGeom>
            <a:avLst/>
            <a:gdLst/>
            <a:ahLst/>
            <a:cxnLst/>
            <a:rect l="l" t="t" r="r" b="b"/>
            <a:pathLst>
              <a:path w="78740" h="25400">
                <a:moveTo>
                  <a:pt x="0" y="25400"/>
                </a:moveTo>
                <a:lnTo>
                  <a:pt x="78409" y="25400"/>
                </a:lnTo>
                <a:lnTo>
                  <a:pt x="78409" y="0"/>
                </a:lnTo>
                <a:lnTo>
                  <a:pt x="0" y="0"/>
                </a:lnTo>
                <a:lnTo>
                  <a:pt x="0" y="2540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9700185" y="4768545"/>
            <a:ext cx="52705" cy="25400"/>
          </a:xfrm>
          <a:custGeom>
            <a:avLst/>
            <a:gdLst/>
            <a:ahLst/>
            <a:cxnLst/>
            <a:rect l="l" t="t" r="r" b="b"/>
            <a:pathLst>
              <a:path w="52704" h="25400">
                <a:moveTo>
                  <a:pt x="0" y="25400"/>
                </a:moveTo>
                <a:lnTo>
                  <a:pt x="52285" y="25400"/>
                </a:lnTo>
                <a:lnTo>
                  <a:pt x="52285" y="0"/>
                </a:lnTo>
                <a:lnTo>
                  <a:pt x="0" y="0"/>
                </a:lnTo>
                <a:lnTo>
                  <a:pt x="0" y="2540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9726333" y="4741875"/>
            <a:ext cx="26670" cy="26670"/>
          </a:xfrm>
          <a:custGeom>
            <a:avLst/>
            <a:gdLst/>
            <a:ahLst/>
            <a:cxnLst/>
            <a:rect l="l" t="t" r="r" b="b"/>
            <a:pathLst>
              <a:path w="26670" h="26670">
                <a:moveTo>
                  <a:pt x="0" y="26669"/>
                </a:moveTo>
                <a:lnTo>
                  <a:pt x="26136" y="26669"/>
                </a:lnTo>
                <a:lnTo>
                  <a:pt x="26136" y="0"/>
                </a:lnTo>
                <a:lnTo>
                  <a:pt x="0" y="0"/>
                </a:lnTo>
                <a:lnTo>
                  <a:pt x="0" y="26669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52" name="object 52"/>
          <p:cNvSpPr/>
          <p:nvPr/>
        </p:nvSpPr>
        <p:spPr>
          <a:xfrm>
            <a:off x="9569501" y="4741811"/>
            <a:ext cx="26670" cy="26670"/>
          </a:xfrm>
          <a:custGeom>
            <a:avLst/>
            <a:gdLst/>
            <a:ahLst/>
            <a:cxnLst/>
            <a:rect l="l" t="t" r="r" b="b"/>
            <a:pathLst>
              <a:path w="26670" h="26670">
                <a:moveTo>
                  <a:pt x="26136" y="0"/>
                </a:moveTo>
                <a:lnTo>
                  <a:pt x="0" y="12"/>
                </a:lnTo>
                <a:lnTo>
                  <a:pt x="0" y="26136"/>
                </a:lnTo>
                <a:lnTo>
                  <a:pt x="26136" y="26136"/>
                </a:lnTo>
                <a:lnTo>
                  <a:pt x="26136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9517229" y="4715205"/>
            <a:ext cx="52705" cy="26670"/>
          </a:xfrm>
          <a:custGeom>
            <a:avLst/>
            <a:gdLst/>
            <a:ahLst/>
            <a:cxnLst/>
            <a:rect l="l" t="t" r="r" b="b"/>
            <a:pathLst>
              <a:path w="52704" h="26670">
                <a:moveTo>
                  <a:pt x="0" y="26669"/>
                </a:moveTo>
                <a:lnTo>
                  <a:pt x="52273" y="26669"/>
                </a:lnTo>
                <a:lnTo>
                  <a:pt x="52273" y="0"/>
                </a:lnTo>
                <a:lnTo>
                  <a:pt x="0" y="0"/>
                </a:lnTo>
                <a:lnTo>
                  <a:pt x="0" y="26669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9543363" y="4689807"/>
            <a:ext cx="26670" cy="25400"/>
          </a:xfrm>
          <a:custGeom>
            <a:avLst/>
            <a:gdLst/>
            <a:ahLst/>
            <a:cxnLst/>
            <a:rect l="l" t="t" r="r" b="b"/>
            <a:pathLst>
              <a:path w="26670" h="25400">
                <a:moveTo>
                  <a:pt x="0" y="25400"/>
                </a:moveTo>
                <a:lnTo>
                  <a:pt x="26136" y="25400"/>
                </a:lnTo>
                <a:lnTo>
                  <a:pt x="26136" y="0"/>
                </a:lnTo>
                <a:lnTo>
                  <a:pt x="0" y="0"/>
                </a:lnTo>
                <a:lnTo>
                  <a:pt x="0" y="2540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9595637" y="4715687"/>
            <a:ext cx="26670" cy="26670"/>
          </a:xfrm>
          <a:custGeom>
            <a:avLst/>
            <a:gdLst/>
            <a:ahLst/>
            <a:cxnLst/>
            <a:rect l="l" t="t" r="r" b="b"/>
            <a:pathLst>
              <a:path w="26670" h="26670">
                <a:moveTo>
                  <a:pt x="26149" y="0"/>
                </a:moveTo>
                <a:lnTo>
                  <a:pt x="0" y="0"/>
                </a:lnTo>
                <a:lnTo>
                  <a:pt x="0" y="26136"/>
                </a:lnTo>
                <a:lnTo>
                  <a:pt x="26149" y="26136"/>
                </a:lnTo>
                <a:lnTo>
                  <a:pt x="26149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9647912" y="4715687"/>
            <a:ext cx="52705" cy="26670"/>
          </a:xfrm>
          <a:custGeom>
            <a:avLst/>
            <a:gdLst/>
            <a:ahLst/>
            <a:cxnLst/>
            <a:rect l="l" t="t" r="r" b="b"/>
            <a:pathLst>
              <a:path w="52704" h="26670">
                <a:moveTo>
                  <a:pt x="52273" y="0"/>
                </a:moveTo>
                <a:lnTo>
                  <a:pt x="0" y="0"/>
                </a:lnTo>
                <a:lnTo>
                  <a:pt x="0" y="26136"/>
                </a:lnTo>
                <a:lnTo>
                  <a:pt x="52273" y="26136"/>
                </a:lnTo>
                <a:lnTo>
                  <a:pt x="52273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57" name="object 57"/>
          <p:cNvSpPr/>
          <p:nvPr/>
        </p:nvSpPr>
        <p:spPr>
          <a:xfrm>
            <a:off x="9621786" y="4689551"/>
            <a:ext cx="26670" cy="26670"/>
          </a:xfrm>
          <a:custGeom>
            <a:avLst/>
            <a:gdLst/>
            <a:ahLst/>
            <a:cxnLst/>
            <a:rect l="l" t="t" r="r" b="b"/>
            <a:pathLst>
              <a:path w="26670" h="26670">
                <a:moveTo>
                  <a:pt x="26123" y="0"/>
                </a:moveTo>
                <a:lnTo>
                  <a:pt x="0" y="0"/>
                </a:lnTo>
                <a:lnTo>
                  <a:pt x="0" y="26136"/>
                </a:lnTo>
                <a:lnTo>
                  <a:pt x="26123" y="26136"/>
                </a:lnTo>
                <a:lnTo>
                  <a:pt x="26123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9700183" y="4689807"/>
            <a:ext cx="26670" cy="25400"/>
          </a:xfrm>
          <a:custGeom>
            <a:avLst/>
            <a:gdLst/>
            <a:ahLst/>
            <a:cxnLst/>
            <a:rect l="l" t="t" r="r" b="b"/>
            <a:pathLst>
              <a:path w="26670" h="25400">
                <a:moveTo>
                  <a:pt x="0" y="25400"/>
                </a:moveTo>
                <a:lnTo>
                  <a:pt x="26149" y="25400"/>
                </a:lnTo>
                <a:lnTo>
                  <a:pt x="26149" y="0"/>
                </a:lnTo>
                <a:lnTo>
                  <a:pt x="0" y="0"/>
                </a:lnTo>
                <a:lnTo>
                  <a:pt x="0" y="2540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59" name="object 59"/>
          <p:cNvSpPr/>
          <p:nvPr/>
        </p:nvSpPr>
        <p:spPr>
          <a:xfrm>
            <a:off x="9700185" y="4637735"/>
            <a:ext cx="52705" cy="52069"/>
          </a:xfrm>
          <a:custGeom>
            <a:avLst/>
            <a:gdLst/>
            <a:ahLst/>
            <a:cxnLst/>
            <a:rect l="l" t="t" r="r" b="b"/>
            <a:pathLst>
              <a:path w="52704" h="52070">
                <a:moveTo>
                  <a:pt x="0" y="52070"/>
                </a:moveTo>
                <a:lnTo>
                  <a:pt x="52285" y="52070"/>
                </a:lnTo>
                <a:lnTo>
                  <a:pt x="52285" y="0"/>
                </a:lnTo>
                <a:lnTo>
                  <a:pt x="0" y="0"/>
                </a:lnTo>
                <a:lnTo>
                  <a:pt x="0" y="5207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60" name="object 60"/>
          <p:cNvSpPr/>
          <p:nvPr/>
        </p:nvSpPr>
        <p:spPr>
          <a:xfrm>
            <a:off x="9517227" y="4637267"/>
            <a:ext cx="26670" cy="52705"/>
          </a:xfrm>
          <a:custGeom>
            <a:avLst/>
            <a:gdLst/>
            <a:ahLst/>
            <a:cxnLst/>
            <a:rect l="l" t="t" r="r" b="b"/>
            <a:pathLst>
              <a:path w="26670" h="52704">
                <a:moveTo>
                  <a:pt x="26136" y="0"/>
                </a:moveTo>
                <a:lnTo>
                  <a:pt x="0" y="0"/>
                </a:lnTo>
                <a:lnTo>
                  <a:pt x="0" y="52285"/>
                </a:lnTo>
                <a:lnTo>
                  <a:pt x="26136" y="52285"/>
                </a:lnTo>
                <a:lnTo>
                  <a:pt x="26136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61" name="object 61"/>
          <p:cNvSpPr/>
          <p:nvPr/>
        </p:nvSpPr>
        <p:spPr>
          <a:xfrm>
            <a:off x="9569503" y="4637267"/>
            <a:ext cx="52705" cy="52705"/>
          </a:xfrm>
          <a:custGeom>
            <a:avLst/>
            <a:gdLst/>
            <a:ahLst/>
            <a:cxnLst/>
            <a:rect l="l" t="t" r="r" b="b"/>
            <a:pathLst>
              <a:path w="52704" h="52704">
                <a:moveTo>
                  <a:pt x="52285" y="0"/>
                </a:moveTo>
                <a:lnTo>
                  <a:pt x="0" y="0"/>
                </a:lnTo>
                <a:lnTo>
                  <a:pt x="0" y="52285"/>
                </a:lnTo>
                <a:lnTo>
                  <a:pt x="52285" y="52285"/>
                </a:lnTo>
                <a:lnTo>
                  <a:pt x="52285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9647910" y="4637267"/>
            <a:ext cx="26670" cy="52705"/>
          </a:xfrm>
          <a:custGeom>
            <a:avLst/>
            <a:gdLst/>
            <a:ahLst/>
            <a:cxnLst/>
            <a:rect l="l" t="t" r="r" b="b"/>
            <a:pathLst>
              <a:path w="26670" h="52704">
                <a:moveTo>
                  <a:pt x="26136" y="0"/>
                </a:moveTo>
                <a:lnTo>
                  <a:pt x="0" y="0"/>
                </a:lnTo>
                <a:lnTo>
                  <a:pt x="0" y="52285"/>
                </a:lnTo>
                <a:lnTo>
                  <a:pt x="26136" y="52285"/>
                </a:lnTo>
                <a:lnTo>
                  <a:pt x="26136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8418185" y="3335796"/>
            <a:ext cx="1449705" cy="377825"/>
          </a:xfrm>
          <a:custGeom>
            <a:avLst/>
            <a:gdLst/>
            <a:ahLst/>
            <a:cxnLst/>
            <a:rect l="l" t="t" r="r" b="b"/>
            <a:pathLst>
              <a:path w="1449704" h="377825">
                <a:moveTo>
                  <a:pt x="25463" y="1625"/>
                </a:moveTo>
                <a:lnTo>
                  <a:pt x="0" y="1625"/>
                </a:lnTo>
                <a:lnTo>
                  <a:pt x="0" y="73913"/>
                </a:lnTo>
                <a:lnTo>
                  <a:pt x="25069" y="73913"/>
                </a:lnTo>
                <a:lnTo>
                  <a:pt x="25006" y="43446"/>
                </a:lnTo>
                <a:lnTo>
                  <a:pt x="24708" y="39458"/>
                </a:lnTo>
                <a:lnTo>
                  <a:pt x="24509" y="37769"/>
                </a:lnTo>
                <a:lnTo>
                  <a:pt x="24282" y="36385"/>
                </a:lnTo>
                <a:lnTo>
                  <a:pt x="46081" y="36385"/>
                </a:lnTo>
                <a:lnTo>
                  <a:pt x="25463" y="1625"/>
                </a:lnTo>
                <a:close/>
              </a:path>
              <a:path w="1449704" h="377825">
                <a:moveTo>
                  <a:pt x="46081" y="36385"/>
                </a:moveTo>
                <a:lnTo>
                  <a:pt x="24282" y="36385"/>
                </a:lnTo>
                <a:lnTo>
                  <a:pt x="46507" y="73913"/>
                </a:lnTo>
                <a:lnTo>
                  <a:pt x="72199" y="73913"/>
                </a:lnTo>
                <a:lnTo>
                  <a:pt x="72199" y="39458"/>
                </a:lnTo>
                <a:lnTo>
                  <a:pt x="47904" y="39458"/>
                </a:lnTo>
                <a:lnTo>
                  <a:pt x="46081" y="36385"/>
                </a:lnTo>
                <a:close/>
              </a:path>
              <a:path w="1449704" h="377825">
                <a:moveTo>
                  <a:pt x="72199" y="1625"/>
                </a:moveTo>
                <a:lnTo>
                  <a:pt x="47116" y="1625"/>
                </a:lnTo>
                <a:lnTo>
                  <a:pt x="47167" y="31826"/>
                </a:lnTo>
                <a:lnTo>
                  <a:pt x="47409" y="35915"/>
                </a:lnTo>
                <a:lnTo>
                  <a:pt x="47599" y="37769"/>
                </a:lnTo>
                <a:lnTo>
                  <a:pt x="47904" y="39458"/>
                </a:lnTo>
                <a:lnTo>
                  <a:pt x="72199" y="39458"/>
                </a:lnTo>
                <a:lnTo>
                  <a:pt x="72199" y="1625"/>
                </a:lnTo>
                <a:close/>
              </a:path>
              <a:path w="1449704" h="377825">
                <a:moveTo>
                  <a:pt x="128130" y="0"/>
                </a:moveTo>
                <a:lnTo>
                  <a:pt x="117259" y="0"/>
                </a:lnTo>
                <a:lnTo>
                  <a:pt x="112204" y="927"/>
                </a:lnTo>
                <a:lnTo>
                  <a:pt x="85014" y="27647"/>
                </a:lnTo>
                <a:lnTo>
                  <a:pt x="84099" y="32562"/>
                </a:lnTo>
                <a:lnTo>
                  <a:pt x="84099" y="43281"/>
                </a:lnTo>
                <a:lnTo>
                  <a:pt x="112255" y="74891"/>
                </a:lnTo>
                <a:lnTo>
                  <a:pt x="117297" y="75844"/>
                </a:lnTo>
                <a:lnTo>
                  <a:pt x="128028" y="75844"/>
                </a:lnTo>
                <a:lnTo>
                  <a:pt x="158996" y="51574"/>
                </a:lnTo>
                <a:lnTo>
                  <a:pt x="119037" y="51574"/>
                </a:lnTo>
                <a:lnTo>
                  <a:pt x="116090" y="50330"/>
                </a:lnTo>
                <a:lnTo>
                  <a:pt x="111594" y="45351"/>
                </a:lnTo>
                <a:lnTo>
                  <a:pt x="110489" y="42075"/>
                </a:lnTo>
                <a:lnTo>
                  <a:pt x="110502" y="33794"/>
                </a:lnTo>
                <a:lnTo>
                  <a:pt x="111594" y="30505"/>
                </a:lnTo>
                <a:lnTo>
                  <a:pt x="116090" y="25438"/>
                </a:lnTo>
                <a:lnTo>
                  <a:pt x="119037" y="24168"/>
                </a:lnTo>
                <a:lnTo>
                  <a:pt x="159007" y="24168"/>
                </a:lnTo>
                <a:lnTo>
                  <a:pt x="156658" y="18440"/>
                </a:lnTo>
                <a:lnTo>
                  <a:pt x="133184" y="927"/>
                </a:lnTo>
                <a:lnTo>
                  <a:pt x="128130" y="0"/>
                </a:lnTo>
                <a:close/>
              </a:path>
              <a:path w="1449704" h="377825">
                <a:moveTo>
                  <a:pt x="159007" y="24168"/>
                </a:moveTo>
                <a:lnTo>
                  <a:pt x="126364" y="24168"/>
                </a:lnTo>
                <a:lnTo>
                  <a:pt x="129298" y="25438"/>
                </a:lnTo>
                <a:lnTo>
                  <a:pt x="133752" y="30505"/>
                </a:lnTo>
                <a:lnTo>
                  <a:pt x="134861" y="33794"/>
                </a:lnTo>
                <a:lnTo>
                  <a:pt x="134861" y="42075"/>
                </a:lnTo>
                <a:lnTo>
                  <a:pt x="133743" y="45351"/>
                </a:lnTo>
                <a:lnTo>
                  <a:pt x="129298" y="50330"/>
                </a:lnTo>
                <a:lnTo>
                  <a:pt x="126364" y="51574"/>
                </a:lnTo>
                <a:lnTo>
                  <a:pt x="158996" y="51574"/>
                </a:lnTo>
                <a:lnTo>
                  <a:pt x="160400" y="48145"/>
                </a:lnTo>
                <a:lnTo>
                  <a:pt x="161341" y="43281"/>
                </a:lnTo>
                <a:lnTo>
                  <a:pt x="161346" y="32562"/>
                </a:lnTo>
                <a:lnTo>
                  <a:pt x="160426" y="27647"/>
                </a:lnTo>
                <a:lnTo>
                  <a:pt x="159007" y="24168"/>
                </a:lnTo>
                <a:close/>
              </a:path>
              <a:path w="1449704" h="377825">
                <a:moveTo>
                  <a:pt x="206133" y="1625"/>
                </a:moveTo>
                <a:lnTo>
                  <a:pt x="179324" y="1625"/>
                </a:lnTo>
                <a:lnTo>
                  <a:pt x="166979" y="73913"/>
                </a:lnTo>
                <a:lnTo>
                  <a:pt x="192443" y="73913"/>
                </a:lnTo>
                <a:lnTo>
                  <a:pt x="195618" y="45275"/>
                </a:lnTo>
                <a:lnTo>
                  <a:pt x="196556" y="34162"/>
                </a:lnTo>
                <a:lnTo>
                  <a:pt x="196697" y="32092"/>
                </a:lnTo>
                <a:lnTo>
                  <a:pt x="214711" y="32092"/>
                </a:lnTo>
                <a:lnTo>
                  <a:pt x="214172" y="29565"/>
                </a:lnTo>
                <a:lnTo>
                  <a:pt x="206133" y="1625"/>
                </a:lnTo>
                <a:close/>
              </a:path>
              <a:path w="1449704" h="377825">
                <a:moveTo>
                  <a:pt x="214711" y="32092"/>
                </a:moveTo>
                <a:lnTo>
                  <a:pt x="196697" y="32092"/>
                </a:lnTo>
                <a:lnTo>
                  <a:pt x="197020" y="34328"/>
                </a:lnTo>
                <a:lnTo>
                  <a:pt x="197425" y="36487"/>
                </a:lnTo>
                <a:lnTo>
                  <a:pt x="198462" y="41008"/>
                </a:lnTo>
                <a:lnTo>
                  <a:pt x="199135" y="43484"/>
                </a:lnTo>
                <a:lnTo>
                  <a:pt x="199961" y="46113"/>
                </a:lnTo>
                <a:lnTo>
                  <a:pt x="208254" y="73913"/>
                </a:lnTo>
                <a:lnTo>
                  <a:pt x="223685" y="73913"/>
                </a:lnTo>
                <a:lnTo>
                  <a:pt x="232888" y="43078"/>
                </a:lnTo>
                <a:lnTo>
                  <a:pt x="233536" y="40639"/>
                </a:lnTo>
                <a:lnTo>
                  <a:pt x="216001" y="40639"/>
                </a:lnTo>
                <a:lnTo>
                  <a:pt x="215493" y="35763"/>
                </a:lnTo>
                <a:lnTo>
                  <a:pt x="214711" y="32092"/>
                </a:lnTo>
                <a:close/>
              </a:path>
              <a:path w="1449704" h="377825">
                <a:moveTo>
                  <a:pt x="258340" y="32092"/>
                </a:moveTo>
                <a:lnTo>
                  <a:pt x="235254" y="32092"/>
                </a:lnTo>
                <a:lnTo>
                  <a:pt x="235525" y="36360"/>
                </a:lnTo>
                <a:lnTo>
                  <a:pt x="236334" y="45275"/>
                </a:lnTo>
                <a:lnTo>
                  <a:pt x="239496" y="73913"/>
                </a:lnTo>
                <a:lnTo>
                  <a:pt x="264960" y="73913"/>
                </a:lnTo>
                <a:lnTo>
                  <a:pt x="258340" y="32092"/>
                </a:lnTo>
                <a:close/>
              </a:path>
              <a:path w="1449704" h="377825">
                <a:moveTo>
                  <a:pt x="253517" y="1625"/>
                </a:moveTo>
                <a:lnTo>
                  <a:pt x="226758" y="1625"/>
                </a:lnTo>
                <a:lnTo>
                  <a:pt x="220065" y="23520"/>
                </a:lnTo>
                <a:lnTo>
                  <a:pt x="219011" y="27406"/>
                </a:lnTo>
                <a:lnTo>
                  <a:pt x="217421" y="34328"/>
                </a:lnTo>
                <a:lnTo>
                  <a:pt x="216827" y="37566"/>
                </a:lnTo>
                <a:lnTo>
                  <a:pt x="216446" y="40639"/>
                </a:lnTo>
                <a:lnTo>
                  <a:pt x="233536" y="40639"/>
                </a:lnTo>
                <a:lnTo>
                  <a:pt x="234530" y="36360"/>
                </a:lnTo>
                <a:lnTo>
                  <a:pt x="234950" y="34162"/>
                </a:lnTo>
                <a:lnTo>
                  <a:pt x="235254" y="32092"/>
                </a:lnTo>
                <a:lnTo>
                  <a:pt x="258340" y="32092"/>
                </a:lnTo>
                <a:lnTo>
                  <a:pt x="253517" y="1625"/>
                </a:lnTo>
                <a:close/>
              </a:path>
              <a:path w="1449704" h="377825">
                <a:moveTo>
                  <a:pt x="314820" y="0"/>
                </a:moveTo>
                <a:lnTo>
                  <a:pt x="303949" y="0"/>
                </a:lnTo>
                <a:lnTo>
                  <a:pt x="298894" y="927"/>
                </a:lnTo>
                <a:lnTo>
                  <a:pt x="270789" y="32562"/>
                </a:lnTo>
                <a:lnTo>
                  <a:pt x="270789" y="43281"/>
                </a:lnTo>
                <a:lnTo>
                  <a:pt x="271703" y="48234"/>
                </a:lnTo>
                <a:lnTo>
                  <a:pt x="275386" y="57315"/>
                </a:lnTo>
                <a:lnTo>
                  <a:pt x="278091" y="61353"/>
                </a:lnTo>
                <a:lnTo>
                  <a:pt x="281789" y="64935"/>
                </a:lnTo>
                <a:lnTo>
                  <a:pt x="285363" y="68440"/>
                </a:lnTo>
                <a:lnTo>
                  <a:pt x="289521" y="71158"/>
                </a:lnTo>
                <a:lnTo>
                  <a:pt x="298945" y="74891"/>
                </a:lnTo>
                <a:lnTo>
                  <a:pt x="303987" y="75844"/>
                </a:lnTo>
                <a:lnTo>
                  <a:pt x="314718" y="75844"/>
                </a:lnTo>
                <a:lnTo>
                  <a:pt x="345682" y="51574"/>
                </a:lnTo>
                <a:lnTo>
                  <a:pt x="305714" y="51574"/>
                </a:lnTo>
                <a:lnTo>
                  <a:pt x="302767" y="50330"/>
                </a:lnTo>
                <a:lnTo>
                  <a:pt x="298284" y="45351"/>
                </a:lnTo>
                <a:lnTo>
                  <a:pt x="297167" y="42075"/>
                </a:lnTo>
                <a:lnTo>
                  <a:pt x="297180" y="33794"/>
                </a:lnTo>
                <a:lnTo>
                  <a:pt x="298284" y="30505"/>
                </a:lnTo>
                <a:lnTo>
                  <a:pt x="302767" y="25438"/>
                </a:lnTo>
                <a:lnTo>
                  <a:pt x="305714" y="24168"/>
                </a:lnTo>
                <a:lnTo>
                  <a:pt x="345689" y="24168"/>
                </a:lnTo>
                <a:lnTo>
                  <a:pt x="343348" y="18440"/>
                </a:lnTo>
                <a:lnTo>
                  <a:pt x="319874" y="927"/>
                </a:lnTo>
                <a:lnTo>
                  <a:pt x="314820" y="0"/>
                </a:lnTo>
                <a:close/>
              </a:path>
              <a:path w="1449704" h="377825">
                <a:moveTo>
                  <a:pt x="345689" y="24168"/>
                </a:moveTo>
                <a:lnTo>
                  <a:pt x="313054" y="24168"/>
                </a:lnTo>
                <a:lnTo>
                  <a:pt x="315975" y="25438"/>
                </a:lnTo>
                <a:lnTo>
                  <a:pt x="320442" y="30505"/>
                </a:lnTo>
                <a:lnTo>
                  <a:pt x="321538" y="33794"/>
                </a:lnTo>
                <a:lnTo>
                  <a:pt x="321538" y="42075"/>
                </a:lnTo>
                <a:lnTo>
                  <a:pt x="320433" y="45351"/>
                </a:lnTo>
                <a:lnTo>
                  <a:pt x="315975" y="50330"/>
                </a:lnTo>
                <a:lnTo>
                  <a:pt x="313054" y="51574"/>
                </a:lnTo>
                <a:lnTo>
                  <a:pt x="345682" y="51574"/>
                </a:lnTo>
                <a:lnTo>
                  <a:pt x="347090" y="48145"/>
                </a:lnTo>
                <a:lnTo>
                  <a:pt x="348018" y="43281"/>
                </a:lnTo>
                <a:lnTo>
                  <a:pt x="348023" y="32562"/>
                </a:lnTo>
                <a:lnTo>
                  <a:pt x="347103" y="27647"/>
                </a:lnTo>
                <a:lnTo>
                  <a:pt x="345689" y="24168"/>
                </a:lnTo>
                <a:close/>
              </a:path>
              <a:path w="1449704" h="377825">
                <a:moveTo>
                  <a:pt x="402285" y="1625"/>
                </a:moveTo>
                <a:lnTo>
                  <a:pt x="360133" y="1625"/>
                </a:lnTo>
                <a:lnTo>
                  <a:pt x="360133" y="73913"/>
                </a:lnTo>
                <a:lnTo>
                  <a:pt x="385622" y="73913"/>
                </a:lnTo>
                <a:lnTo>
                  <a:pt x="385622" y="50076"/>
                </a:lnTo>
                <a:lnTo>
                  <a:pt x="411714" y="50076"/>
                </a:lnTo>
                <a:lnTo>
                  <a:pt x="408050" y="44500"/>
                </a:lnTo>
                <a:lnTo>
                  <a:pt x="412330" y="43942"/>
                </a:lnTo>
                <a:lnTo>
                  <a:pt x="415734" y="41998"/>
                </a:lnTo>
                <a:lnTo>
                  <a:pt x="420763" y="35344"/>
                </a:lnTo>
                <a:lnTo>
                  <a:pt x="421050" y="34378"/>
                </a:lnTo>
                <a:lnTo>
                  <a:pt x="385622" y="34378"/>
                </a:lnTo>
                <a:lnTo>
                  <a:pt x="385622" y="20231"/>
                </a:lnTo>
                <a:lnTo>
                  <a:pt x="422020" y="20231"/>
                </a:lnTo>
                <a:lnTo>
                  <a:pt x="422020" y="18097"/>
                </a:lnTo>
                <a:lnTo>
                  <a:pt x="419531" y="12064"/>
                </a:lnTo>
                <a:lnTo>
                  <a:pt x="409524" y="3708"/>
                </a:lnTo>
                <a:lnTo>
                  <a:pt x="402285" y="1625"/>
                </a:lnTo>
                <a:close/>
              </a:path>
              <a:path w="1449704" h="377825">
                <a:moveTo>
                  <a:pt x="411714" y="50076"/>
                </a:moveTo>
                <a:lnTo>
                  <a:pt x="385622" y="50076"/>
                </a:lnTo>
                <a:lnTo>
                  <a:pt x="398246" y="73913"/>
                </a:lnTo>
                <a:lnTo>
                  <a:pt x="427380" y="73913"/>
                </a:lnTo>
                <a:lnTo>
                  <a:pt x="411714" y="50076"/>
                </a:lnTo>
                <a:close/>
              </a:path>
              <a:path w="1449704" h="377825">
                <a:moveTo>
                  <a:pt x="422020" y="20231"/>
                </a:moveTo>
                <a:lnTo>
                  <a:pt x="392125" y="20231"/>
                </a:lnTo>
                <a:lnTo>
                  <a:pt x="394030" y="20853"/>
                </a:lnTo>
                <a:lnTo>
                  <a:pt x="396697" y="23329"/>
                </a:lnTo>
                <a:lnTo>
                  <a:pt x="397344" y="25095"/>
                </a:lnTo>
                <a:lnTo>
                  <a:pt x="397344" y="29654"/>
                </a:lnTo>
                <a:lnTo>
                  <a:pt x="396697" y="31369"/>
                </a:lnTo>
                <a:lnTo>
                  <a:pt x="394030" y="33769"/>
                </a:lnTo>
                <a:lnTo>
                  <a:pt x="392125" y="34378"/>
                </a:lnTo>
                <a:lnTo>
                  <a:pt x="421050" y="34378"/>
                </a:lnTo>
                <a:lnTo>
                  <a:pt x="421945" y="31369"/>
                </a:lnTo>
                <a:lnTo>
                  <a:pt x="422020" y="20231"/>
                </a:lnTo>
                <a:close/>
              </a:path>
              <a:path w="1449704" h="377825">
                <a:moveTo>
                  <a:pt x="495249" y="1625"/>
                </a:moveTo>
                <a:lnTo>
                  <a:pt x="468858" y="1625"/>
                </a:lnTo>
                <a:lnTo>
                  <a:pt x="468858" y="73913"/>
                </a:lnTo>
                <a:lnTo>
                  <a:pt x="495249" y="73913"/>
                </a:lnTo>
                <a:lnTo>
                  <a:pt x="495249" y="1625"/>
                </a:lnTo>
                <a:close/>
              </a:path>
              <a:path w="1449704" h="377825">
                <a:moveTo>
                  <a:pt x="535927" y="1625"/>
                </a:moveTo>
                <a:lnTo>
                  <a:pt x="510463" y="1625"/>
                </a:lnTo>
                <a:lnTo>
                  <a:pt x="510463" y="73913"/>
                </a:lnTo>
                <a:lnTo>
                  <a:pt x="535533" y="73913"/>
                </a:lnTo>
                <a:lnTo>
                  <a:pt x="535470" y="43446"/>
                </a:lnTo>
                <a:lnTo>
                  <a:pt x="535172" y="39458"/>
                </a:lnTo>
                <a:lnTo>
                  <a:pt x="534973" y="37769"/>
                </a:lnTo>
                <a:lnTo>
                  <a:pt x="534746" y="36385"/>
                </a:lnTo>
                <a:lnTo>
                  <a:pt x="556545" y="36385"/>
                </a:lnTo>
                <a:lnTo>
                  <a:pt x="535927" y="1625"/>
                </a:lnTo>
                <a:close/>
              </a:path>
              <a:path w="1449704" h="377825">
                <a:moveTo>
                  <a:pt x="556545" y="36385"/>
                </a:moveTo>
                <a:lnTo>
                  <a:pt x="534746" y="36385"/>
                </a:lnTo>
                <a:lnTo>
                  <a:pt x="556971" y="73913"/>
                </a:lnTo>
                <a:lnTo>
                  <a:pt x="582650" y="73913"/>
                </a:lnTo>
                <a:lnTo>
                  <a:pt x="582650" y="39458"/>
                </a:lnTo>
                <a:lnTo>
                  <a:pt x="558368" y="39458"/>
                </a:lnTo>
                <a:lnTo>
                  <a:pt x="556545" y="36385"/>
                </a:lnTo>
                <a:close/>
              </a:path>
              <a:path w="1449704" h="377825">
                <a:moveTo>
                  <a:pt x="582650" y="1625"/>
                </a:moveTo>
                <a:lnTo>
                  <a:pt x="557580" y="1625"/>
                </a:lnTo>
                <a:lnTo>
                  <a:pt x="557631" y="31826"/>
                </a:lnTo>
                <a:lnTo>
                  <a:pt x="557872" y="35915"/>
                </a:lnTo>
                <a:lnTo>
                  <a:pt x="558063" y="37769"/>
                </a:lnTo>
                <a:lnTo>
                  <a:pt x="558368" y="39458"/>
                </a:lnTo>
                <a:lnTo>
                  <a:pt x="582650" y="39458"/>
                </a:lnTo>
                <a:lnTo>
                  <a:pt x="582650" y="1625"/>
                </a:lnTo>
                <a:close/>
              </a:path>
              <a:path w="1449704" h="377825">
                <a:moveTo>
                  <a:pt x="624814" y="1625"/>
                </a:moveTo>
                <a:lnTo>
                  <a:pt x="597090" y="1625"/>
                </a:lnTo>
                <a:lnTo>
                  <a:pt x="597090" y="73913"/>
                </a:lnTo>
                <a:lnTo>
                  <a:pt x="624103" y="73913"/>
                </a:lnTo>
                <a:lnTo>
                  <a:pt x="630402" y="73571"/>
                </a:lnTo>
                <a:lnTo>
                  <a:pt x="663860" y="51879"/>
                </a:lnTo>
                <a:lnTo>
                  <a:pt x="622871" y="51879"/>
                </a:lnTo>
                <a:lnTo>
                  <a:pt x="622871" y="23863"/>
                </a:lnTo>
                <a:lnTo>
                  <a:pt x="663977" y="23863"/>
                </a:lnTo>
                <a:lnTo>
                  <a:pt x="657809" y="13817"/>
                </a:lnTo>
                <a:lnTo>
                  <a:pt x="653008" y="9461"/>
                </a:lnTo>
                <a:lnTo>
                  <a:pt x="643788" y="4622"/>
                </a:lnTo>
                <a:lnTo>
                  <a:pt x="639965" y="3479"/>
                </a:lnTo>
                <a:lnTo>
                  <a:pt x="630504" y="1993"/>
                </a:lnTo>
                <a:lnTo>
                  <a:pt x="624814" y="1625"/>
                </a:lnTo>
                <a:close/>
              </a:path>
              <a:path w="1449704" h="377825">
                <a:moveTo>
                  <a:pt x="663977" y="23863"/>
                </a:moveTo>
                <a:lnTo>
                  <a:pt x="629348" y="23863"/>
                </a:lnTo>
                <a:lnTo>
                  <a:pt x="633298" y="25019"/>
                </a:lnTo>
                <a:lnTo>
                  <a:pt x="638454" y="29629"/>
                </a:lnTo>
                <a:lnTo>
                  <a:pt x="639762" y="33134"/>
                </a:lnTo>
                <a:lnTo>
                  <a:pt x="639762" y="42659"/>
                </a:lnTo>
                <a:lnTo>
                  <a:pt x="638403" y="46177"/>
                </a:lnTo>
                <a:lnTo>
                  <a:pt x="633018" y="50698"/>
                </a:lnTo>
                <a:lnTo>
                  <a:pt x="628738" y="51841"/>
                </a:lnTo>
                <a:lnTo>
                  <a:pt x="622871" y="51879"/>
                </a:lnTo>
                <a:lnTo>
                  <a:pt x="663860" y="51879"/>
                </a:lnTo>
                <a:lnTo>
                  <a:pt x="664476" y="50876"/>
                </a:lnTo>
                <a:lnTo>
                  <a:pt x="666153" y="44729"/>
                </a:lnTo>
                <a:lnTo>
                  <a:pt x="666153" y="30873"/>
                </a:lnTo>
                <a:lnTo>
                  <a:pt x="664476" y="24676"/>
                </a:lnTo>
                <a:lnTo>
                  <a:pt x="663977" y="23863"/>
                </a:lnTo>
                <a:close/>
              </a:path>
              <a:path w="1449704" h="377825">
                <a:moveTo>
                  <a:pt x="703414" y="1625"/>
                </a:moveTo>
                <a:lnTo>
                  <a:pt x="677430" y="1625"/>
                </a:lnTo>
                <a:lnTo>
                  <a:pt x="677430" y="46075"/>
                </a:lnTo>
                <a:lnTo>
                  <a:pt x="704176" y="75844"/>
                </a:lnTo>
                <a:lnTo>
                  <a:pt x="717054" y="75844"/>
                </a:lnTo>
                <a:lnTo>
                  <a:pt x="722756" y="74637"/>
                </a:lnTo>
                <a:lnTo>
                  <a:pt x="732777" y="69837"/>
                </a:lnTo>
                <a:lnTo>
                  <a:pt x="736714" y="66382"/>
                </a:lnTo>
                <a:lnTo>
                  <a:pt x="739609" y="61874"/>
                </a:lnTo>
                <a:lnTo>
                  <a:pt x="741095" y="59626"/>
                </a:lnTo>
                <a:lnTo>
                  <a:pt x="742175" y="56845"/>
                </a:lnTo>
                <a:lnTo>
                  <a:pt x="742937" y="53086"/>
                </a:lnTo>
                <a:lnTo>
                  <a:pt x="707986" y="53086"/>
                </a:lnTo>
                <a:lnTo>
                  <a:pt x="706132" y="52222"/>
                </a:lnTo>
                <a:lnTo>
                  <a:pt x="703960" y="48780"/>
                </a:lnTo>
                <a:lnTo>
                  <a:pt x="703495" y="46075"/>
                </a:lnTo>
                <a:lnTo>
                  <a:pt x="703414" y="1625"/>
                </a:lnTo>
                <a:close/>
              </a:path>
              <a:path w="1449704" h="377825">
                <a:moveTo>
                  <a:pt x="743864" y="1625"/>
                </a:moveTo>
                <a:lnTo>
                  <a:pt x="717880" y="1625"/>
                </a:lnTo>
                <a:lnTo>
                  <a:pt x="717780" y="46075"/>
                </a:lnTo>
                <a:lnTo>
                  <a:pt x="717321" y="48640"/>
                </a:lnTo>
                <a:lnTo>
                  <a:pt x="715073" y="52197"/>
                </a:lnTo>
                <a:lnTo>
                  <a:pt x="713219" y="53086"/>
                </a:lnTo>
                <a:lnTo>
                  <a:pt x="742937" y="53086"/>
                </a:lnTo>
                <a:lnTo>
                  <a:pt x="743521" y="50203"/>
                </a:lnTo>
                <a:lnTo>
                  <a:pt x="743856" y="46075"/>
                </a:lnTo>
                <a:lnTo>
                  <a:pt x="743864" y="1625"/>
                </a:lnTo>
                <a:close/>
              </a:path>
              <a:path w="1449704" h="377825">
                <a:moveTo>
                  <a:pt x="783983" y="1625"/>
                </a:moveTo>
                <a:lnTo>
                  <a:pt x="758494" y="1625"/>
                </a:lnTo>
                <a:lnTo>
                  <a:pt x="758494" y="73913"/>
                </a:lnTo>
                <a:lnTo>
                  <a:pt x="783983" y="73913"/>
                </a:lnTo>
                <a:lnTo>
                  <a:pt x="783983" y="43700"/>
                </a:lnTo>
                <a:lnTo>
                  <a:pt x="812443" y="43700"/>
                </a:lnTo>
                <a:lnTo>
                  <a:pt x="808062" y="37236"/>
                </a:lnTo>
                <a:lnTo>
                  <a:pt x="811011" y="32423"/>
                </a:lnTo>
                <a:lnTo>
                  <a:pt x="783983" y="32423"/>
                </a:lnTo>
                <a:lnTo>
                  <a:pt x="783983" y="1625"/>
                </a:lnTo>
                <a:close/>
              </a:path>
              <a:path w="1449704" h="377825">
                <a:moveTo>
                  <a:pt x="812443" y="43700"/>
                </a:moveTo>
                <a:lnTo>
                  <a:pt x="783983" y="43700"/>
                </a:lnTo>
                <a:lnTo>
                  <a:pt x="801484" y="73913"/>
                </a:lnTo>
                <a:lnTo>
                  <a:pt x="832916" y="73913"/>
                </a:lnTo>
                <a:lnTo>
                  <a:pt x="812443" y="43700"/>
                </a:lnTo>
                <a:close/>
              </a:path>
              <a:path w="1449704" h="377825">
                <a:moveTo>
                  <a:pt x="829881" y="1625"/>
                </a:moveTo>
                <a:lnTo>
                  <a:pt x="800455" y="1625"/>
                </a:lnTo>
                <a:lnTo>
                  <a:pt x="783983" y="32423"/>
                </a:lnTo>
                <a:lnTo>
                  <a:pt x="811011" y="32423"/>
                </a:lnTo>
                <a:lnTo>
                  <a:pt x="829881" y="1625"/>
                </a:lnTo>
                <a:close/>
              </a:path>
              <a:path w="1449704" h="377825">
                <a:moveTo>
                  <a:pt x="913612" y="1625"/>
                </a:moveTo>
                <a:lnTo>
                  <a:pt x="871601" y="1625"/>
                </a:lnTo>
                <a:lnTo>
                  <a:pt x="871601" y="73913"/>
                </a:lnTo>
                <a:lnTo>
                  <a:pt x="914971" y="73913"/>
                </a:lnTo>
                <a:lnTo>
                  <a:pt x="921677" y="72199"/>
                </a:lnTo>
                <a:lnTo>
                  <a:pt x="930795" y="65328"/>
                </a:lnTo>
                <a:lnTo>
                  <a:pt x="933081" y="60223"/>
                </a:lnTo>
                <a:lnTo>
                  <a:pt x="933081" y="56019"/>
                </a:lnTo>
                <a:lnTo>
                  <a:pt x="895972" y="56019"/>
                </a:lnTo>
                <a:lnTo>
                  <a:pt x="895972" y="44500"/>
                </a:lnTo>
                <a:lnTo>
                  <a:pt x="931540" y="44500"/>
                </a:lnTo>
                <a:lnTo>
                  <a:pt x="927061" y="39230"/>
                </a:lnTo>
                <a:lnTo>
                  <a:pt x="923378" y="37312"/>
                </a:lnTo>
                <a:lnTo>
                  <a:pt x="918489" y="36283"/>
                </a:lnTo>
                <a:lnTo>
                  <a:pt x="922070" y="35496"/>
                </a:lnTo>
                <a:lnTo>
                  <a:pt x="924839" y="33794"/>
                </a:lnTo>
                <a:lnTo>
                  <a:pt x="928488" y="28917"/>
                </a:lnTo>
                <a:lnTo>
                  <a:pt x="895972" y="28917"/>
                </a:lnTo>
                <a:lnTo>
                  <a:pt x="895972" y="18808"/>
                </a:lnTo>
                <a:lnTo>
                  <a:pt x="929741" y="18808"/>
                </a:lnTo>
                <a:lnTo>
                  <a:pt x="929741" y="15138"/>
                </a:lnTo>
                <a:lnTo>
                  <a:pt x="927671" y="10299"/>
                </a:lnTo>
                <a:lnTo>
                  <a:pt x="919378" y="3352"/>
                </a:lnTo>
                <a:lnTo>
                  <a:pt x="913612" y="1625"/>
                </a:lnTo>
                <a:close/>
              </a:path>
              <a:path w="1449704" h="377825">
                <a:moveTo>
                  <a:pt x="931540" y="44500"/>
                </a:moveTo>
                <a:lnTo>
                  <a:pt x="902931" y="44500"/>
                </a:lnTo>
                <a:lnTo>
                  <a:pt x="904913" y="44983"/>
                </a:lnTo>
                <a:lnTo>
                  <a:pt x="907719" y="46951"/>
                </a:lnTo>
                <a:lnTo>
                  <a:pt x="908405" y="48387"/>
                </a:lnTo>
                <a:lnTo>
                  <a:pt x="908405" y="52095"/>
                </a:lnTo>
                <a:lnTo>
                  <a:pt x="907719" y="53505"/>
                </a:lnTo>
                <a:lnTo>
                  <a:pt x="904913" y="55511"/>
                </a:lnTo>
                <a:lnTo>
                  <a:pt x="902931" y="56019"/>
                </a:lnTo>
                <a:lnTo>
                  <a:pt x="933081" y="56019"/>
                </a:lnTo>
                <a:lnTo>
                  <a:pt x="932981" y="48387"/>
                </a:lnTo>
                <a:lnTo>
                  <a:pt x="931875" y="44894"/>
                </a:lnTo>
                <a:lnTo>
                  <a:pt x="931540" y="44500"/>
                </a:lnTo>
                <a:close/>
              </a:path>
              <a:path w="1449704" h="377825">
                <a:moveTo>
                  <a:pt x="929741" y="18808"/>
                </a:moveTo>
                <a:lnTo>
                  <a:pt x="901496" y="18808"/>
                </a:lnTo>
                <a:lnTo>
                  <a:pt x="903109" y="19227"/>
                </a:lnTo>
                <a:lnTo>
                  <a:pt x="905319" y="20955"/>
                </a:lnTo>
                <a:lnTo>
                  <a:pt x="905878" y="22199"/>
                </a:lnTo>
                <a:lnTo>
                  <a:pt x="905878" y="25488"/>
                </a:lnTo>
                <a:lnTo>
                  <a:pt x="905319" y="26746"/>
                </a:lnTo>
                <a:lnTo>
                  <a:pt x="903109" y="28486"/>
                </a:lnTo>
                <a:lnTo>
                  <a:pt x="901496" y="28917"/>
                </a:lnTo>
                <a:lnTo>
                  <a:pt x="928488" y="28917"/>
                </a:lnTo>
                <a:lnTo>
                  <a:pt x="928763" y="28549"/>
                </a:lnTo>
                <a:lnTo>
                  <a:pt x="929680" y="25488"/>
                </a:lnTo>
                <a:lnTo>
                  <a:pt x="929741" y="18808"/>
                </a:lnTo>
                <a:close/>
              </a:path>
              <a:path w="1449704" h="377825">
                <a:moveTo>
                  <a:pt x="991920" y="1625"/>
                </a:moveTo>
                <a:lnTo>
                  <a:pt x="943571" y="1625"/>
                </a:lnTo>
                <a:lnTo>
                  <a:pt x="943571" y="73913"/>
                </a:lnTo>
                <a:lnTo>
                  <a:pt x="992504" y="73913"/>
                </a:lnTo>
                <a:lnTo>
                  <a:pt x="992504" y="54305"/>
                </a:lnTo>
                <a:lnTo>
                  <a:pt x="969048" y="54305"/>
                </a:lnTo>
                <a:lnTo>
                  <a:pt x="969048" y="46723"/>
                </a:lnTo>
                <a:lnTo>
                  <a:pt x="989787" y="46723"/>
                </a:lnTo>
                <a:lnTo>
                  <a:pt x="989787" y="28219"/>
                </a:lnTo>
                <a:lnTo>
                  <a:pt x="969048" y="28219"/>
                </a:lnTo>
                <a:lnTo>
                  <a:pt x="969048" y="21234"/>
                </a:lnTo>
                <a:lnTo>
                  <a:pt x="991920" y="21234"/>
                </a:lnTo>
                <a:lnTo>
                  <a:pt x="991920" y="1625"/>
                </a:lnTo>
                <a:close/>
              </a:path>
              <a:path w="1449704" h="377825">
                <a:moveTo>
                  <a:pt x="1046314" y="1625"/>
                </a:moveTo>
                <a:lnTo>
                  <a:pt x="1004176" y="1625"/>
                </a:lnTo>
                <a:lnTo>
                  <a:pt x="1004176" y="73913"/>
                </a:lnTo>
                <a:lnTo>
                  <a:pt x="1029652" y="73913"/>
                </a:lnTo>
                <a:lnTo>
                  <a:pt x="1029652" y="50076"/>
                </a:lnTo>
                <a:lnTo>
                  <a:pt x="1055744" y="50076"/>
                </a:lnTo>
                <a:lnTo>
                  <a:pt x="1052080" y="44500"/>
                </a:lnTo>
                <a:lnTo>
                  <a:pt x="1056360" y="43942"/>
                </a:lnTo>
                <a:lnTo>
                  <a:pt x="1059764" y="41998"/>
                </a:lnTo>
                <a:lnTo>
                  <a:pt x="1064793" y="35344"/>
                </a:lnTo>
                <a:lnTo>
                  <a:pt x="1065080" y="34378"/>
                </a:lnTo>
                <a:lnTo>
                  <a:pt x="1029652" y="34378"/>
                </a:lnTo>
                <a:lnTo>
                  <a:pt x="1029652" y="20231"/>
                </a:lnTo>
                <a:lnTo>
                  <a:pt x="1066050" y="20231"/>
                </a:lnTo>
                <a:lnTo>
                  <a:pt x="1066050" y="18097"/>
                </a:lnTo>
                <a:lnTo>
                  <a:pt x="1063561" y="12064"/>
                </a:lnTo>
                <a:lnTo>
                  <a:pt x="1053553" y="3708"/>
                </a:lnTo>
                <a:lnTo>
                  <a:pt x="1046314" y="1625"/>
                </a:lnTo>
                <a:close/>
              </a:path>
              <a:path w="1449704" h="377825">
                <a:moveTo>
                  <a:pt x="1055744" y="50076"/>
                </a:moveTo>
                <a:lnTo>
                  <a:pt x="1029652" y="50076"/>
                </a:lnTo>
                <a:lnTo>
                  <a:pt x="1042276" y="73913"/>
                </a:lnTo>
                <a:lnTo>
                  <a:pt x="1071410" y="73913"/>
                </a:lnTo>
                <a:lnTo>
                  <a:pt x="1055744" y="50076"/>
                </a:lnTo>
                <a:close/>
              </a:path>
              <a:path w="1449704" h="377825">
                <a:moveTo>
                  <a:pt x="1066050" y="20231"/>
                </a:moveTo>
                <a:lnTo>
                  <a:pt x="1036154" y="20231"/>
                </a:lnTo>
                <a:lnTo>
                  <a:pt x="1038059" y="20853"/>
                </a:lnTo>
                <a:lnTo>
                  <a:pt x="1040726" y="23329"/>
                </a:lnTo>
                <a:lnTo>
                  <a:pt x="1041387" y="25095"/>
                </a:lnTo>
                <a:lnTo>
                  <a:pt x="1041387" y="29654"/>
                </a:lnTo>
                <a:lnTo>
                  <a:pt x="1040726" y="31369"/>
                </a:lnTo>
                <a:lnTo>
                  <a:pt x="1038059" y="33769"/>
                </a:lnTo>
                <a:lnTo>
                  <a:pt x="1036154" y="34378"/>
                </a:lnTo>
                <a:lnTo>
                  <a:pt x="1065080" y="34378"/>
                </a:lnTo>
                <a:lnTo>
                  <a:pt x="1065975" y="31369"/>
                </a:lnTo>
                <a:lnTo>
                  <a:pt x="1066050" y="20231"/>
                </a:lnTo>
                <a:close/>
              </a:path>
              <a:path w="1449704" h="377825">
                <a:moveTo>
                  <a:pt x="1102906" y="1625"/>
                </a:moveTo>
                <a:lnTo>
                  <a:pt x="1076909" y="1625"/>
                </a:lnTo>
                <a:lnTo>
                  <a:pt x="1076909" y="46075"/>
                </a:lnTo>
                <a:lnTo>
                  <a:pt x="1077252" y="50342"/>
                </a:lnTo>
                <a:lnTo>
                  <a:pt x="1078572" y="56921"/>
                </a:lnTo>
                <a:lnTo>
                  <a:pt x="1079614" y="59664"/>
                </a:lnTo>
                <a:lnTo>
                  <a:pt x="1081062" y="61874"/>
                </a:lnTo>
                <a:lnTo>
                  <a:pt x="1083957" y="66382"/>
                </a:lnTo>
                <a:lnTo>
                  <a:pt x="1087920" y="69837"/>
                </a:lnTo>
                <a:lnTo>
                  <a:pt x="1097927" y="74637"/>
                </a:lnTo>
                <a:lnTo>
                  <a:pt x="1103655" y="75844"/>
                </a:lnTo>
                <a:lnTo>
                  <a:pt x="1116533" y="75844"/>
                </a:lnTo>
                <a:lnTo>
                  <a:pt x="1122248" y="74637"/>
                </a:lnTo>
                <a:lnTo>
                  <a:pt x="1132255" y="69837"/>
                </a:lnTo>
                <a:lnTo>
                  <a:pt x="1136192" y="66382"/>
                </a:lnTo>
                <a:lnTo>
                  <a:pt x="1139101" y="61874"/>
                </a:lnTo>
                <a:lnTo>
                  <a:pt x="1140586" y="59626"/>
                </a:lnTo>
                <a:lnTo>
                  <a:pt x="1141666" y="56845"/>
                </a:lnTo>
                <a:lnTo>
                  <a:pt x="1142428" y="53086"/>
                </a:lnTo>
                <a:lnTo>
                  <a:pt x="1107465" y="53086"/>
                </a:lnTo>
                <a:lnTo>
                  <a:pt x="1105611" y="52222"/>
                </a:lnTo>
                <a:lnTo>
                  <a:pt x="1103439" y="48780"/>
                </a:lnTo>
                <a:lnTo>
                  <a:pt x="1102985" y="46075"/>
                </a:lnTo>
                <a:lnTo>
                  <a:pt x="1102906" y="1625"/>
                </a:lnTo>
                <a:close/>
              </a:path>
              <a:path w="1449704" h="377825">
                <a:moveTo>
                  <a:pt x="1143342" y="1625"/>
                </a:moveTo>
                <a:lnTo>
                  <a:pt x="1117358" y="1625"/>
                </a:lnTo>
                <a:lnTo>
                  <a:pt x="1117258" y="46075"/>
                </a:lnTo>
                <a:lnTo>
                  <a:pt x="1116799" y="48640"/>
                </a:lnTo>
                <a:lnTo>
                  <a:pt x="1114564" y="52197"/>
                </a:lnTo>
                <a:lnTo>
                  <a:pt x="1112710" y="53086"/>
                </a:lnTo>
                <a:lnTo>
                  <a:pt x="1142428" y="53086"/>
                </a:lnTo>
                <a:lnTo>
                  <a:pt x="1143012" y="50203"/>
                </a:lnTo>
                <a:lnTo>
                  <a:pt x="1143334" y="46075"/>
                </a:lnTo>
                <a:lnTo>
                  <a:pt x="1143342" y="1625"/>
                </a:lnTo>
                <a:close/>
              </a:path>
              <a:path w="1449704" h="377825">
                <a:moveTo>
                  <a:pt x="1159700" y="47510"/>
                </a:moveTo>
                <a:lnTo>
                  <a:pt x="1151407" y="67754"/>
                </a:lnTo>
                <a:lnTo>
                  <a:pt x="1156144" y="70446"/>
                </a:lnTo>
                <a:lnTo>
                  <a:pt x="1160894" y="72466"/>
                </a:lnTo>
                <a:lnTo>
                  <a:pt x="1170368" y="75158"/>
                </a:lnTo>
                <a:lnTo>
                  <a:pt x="1175118" y="75844"/>
                </a:lnTo>
                <a:lnTo>
                  <a:pt x="1189113" y="75844"/>
                </a:lnTo>
                <a:lnTo>
                  <a:pt x="1196619" y="73304"/>
                </a:lnTo>
                <a:lnTo>
                  <a:pt x="1208189" y="63169"/>
                </a:lnTo>
                <a:lnTo>
                  <a:pt x="1211071" y="56642"/>
                </a:lnTo>
                <a:lnTo>
                  <a:pt x="1211071" y="55016"/>
                </a:lnTo>
                <a:lnTo>
                  <a:pt x="1175283" y="55016"/>
                </a:lnTo>
                <a:lnTo>
                  <a:pt x="1172578" y="54406"/>
                </a:lnTo>
                <a:lnTo>
                  <a:pt x="1166749" y="52006"/>
                </a:lnTo>
                <a:lnTo>
                  <a:pt x="1163421" y="50101"/>
                </a:lnTo>
                <a:lnTo>
                  <a:pt x="1159700" y="47510"/>
                </a:lnTo>
                <a:close/>
              </a:path>
              <a:path w="1449704" h="377825">
                <a:moveTo>
                  <a:pt x="1189710" y="0"/>
                </a:moveTo>
                <a:lnTo>
                  <a:pt x="1176553" y="0"/>
                </a:lnTo>
                <a:lnTo>
                  <a:pt x="1169263" y="2451"/>
                </a:lnTo>
                <a:lnTo>
                  <a:pt x="1158138" y="12192"/>
                </a:lnTo>
                <a:lnTo>
                  <a:pt x="1155357" y="18503"/>
                </a:lnTo>
                <a:lnTo>
                  <a:pt x="1155357" y="31280"/>
                </a:lnTo>
                <a:lnTo>
                  <a:pt x="1181023" y="47726"/>
                </a:lnTo>
                <a:lnTo>
                  <a:pt x="1183563" y="49250"/>
                </a:lnTo>
                <a:lnTo>
                  <a:pt x="1183563" y="52412"/>
                </a:lnTo>
                <a:lnTo>
                  <a:pt x="1183055" y="53327"/>
                </a:lnTo>
                <a:lnTo>
                  <a:pt x="1181023" y="54673"/>
                </a:lnTo>
                <a:lnTo>
                  <a:pt x="1179601" y="55016"/>
                </a:lnTo>
                <a:lnTo>
                  <a:pt x="1211071" y="55016"/>
                </a:lnTo>
                <a:lnTo>
                  <a:pt x="1211071" y="43738"/>
                </a:lnTo>
                <a:lnTo>
                  <a:pt x="1209636" y="39560"/>
                </a:lnTo>
                <a:lnTo>
                  <a:pt x="1203909" y="32651"/>
                </a:lnTo>
                <a:lnTo>
                  <a:pt x="1199972" y="30378"/>
                </a:lnTo>
                <a:lnTo>
                  <a:pt x="1192352" y="28651"/>
                </a:lnTo>
                <a:lnTo>
                  <a:pt x="1185151" y="27101"/>
                </a:lnTo>
                <a:lnTo>
                  <a:pt x="1181544" y="25323"/>
                </a:lnTo>
                <a:lnTo>
                  <a:pt x="1181544" y="22199"/>
                </a:lnTo>
                <a:lnTo>
                  <a:pt x="1182027" y="21336"/>
                </a:lnTo>
                <a:lnTo>
                  <a:pt x="1184008" y="20129"/>
                </a:lnTo>
                <a:lnTo>
                  <a:pt x="1185405" y="19824"/>
                </a:lnTo>
                <a:lnTo>
                  <a:pt x="1204433" y="19824"/>
                </a:lnTo>
                <a:lnTo>
                  <a:pt x="1209954" y="6578"/>
                </a:lnTo>
                <a:lnTo>
                  <a:pt x="1205877" y="4368"/>
                </a:lnTo>
                <a:lnTo>
                  <a:pt x="1201826" y="2717"/>
                </a:lnTo>
                <a:lnTo>
                  <a:pt x="1193787" y="546"/>
                </a:lnTo>
                <a:lnTo>
                  <a:pt x="1189710" y="0"/>
                </a:lnTo>
                <a:close/>
              </a:path>
              <a:path w="1449704" h="377825">
                <a:moveTo>
                  <a:pt x="1204433" y="19824"/>
                </a:moveTo>
                <a:lnTo>
                  <a:pt x="1189583" y="19824"/>
                </a:lnTo>
                <a:lnTo>
                  <a:pt x="1192021" y="20307"/>
                </a:lnTo>
                <a:lnTo>
                  <a:pt x="1197063" y="22250"/>
                </a:lnTo>
                <a:lnTo>
                  <a:pt x="1199553" y="23647"/>
                </a:lnTo>
                <a:lnTo>
                  <a:pt x="1202067" y="25501"/>
                </a:lnTo>
                <a:lnTo>
                  <a:pt x="1204433" y="19824"/>
                </a:lnTo>
                <a:close/>
              </a:path>
              <a:path w="1449704" h="377825">
                <a:moveTo>
                  <a:pt x="1266012" y="1625"/>
                </a:moveTo>
                <a:lnTo>
                  <a:pt x="1237094" y="1625"/>
                </a:lnTo>
                <a:lnTo>
                  <a:pt x="1211313" y="73913"/>
                </a:lnTo>
                <a:lnTo>
                  <a:pt x="1239215" y="73913"/>
                </a:lnTo>
                <a:lnTo>
                  <a:pt x="1241437" y="64820"/>
                </a:lnTo>
                <a:lnTo>
                  <a:pt x="1288106" y="64820"/>
                </a:lnTo>
                <a:lnTo>
                  <a:pt x="1282094" y="47625"/>
                </a:lnTo>
                <a:lnTo>
                  <a:pt x="1245768" y="47625"/>
                </a:lnTo>
                <a:lnTo>
                  <a:pt x="1249095" y="35293"/>
                </a:lnTo>
                <a:lnTo>
                  <a:pt x="1249832" y="32092"/>
                </a:lnTo>
                <a:lnTo>
                  <a:pt x="1250213" y="29845"/>
                </a:lnTo>
                <a:lnTo>
                  <a:pt x="1250619" y="27622"/>
                </a:lnTo>
                <a:lnTo>
                  <a:pt x="1250861" y="25514"/>
                </a:lnTo>
                <a:lnTo>
                  <a:pt x="1250962" y="23545"/>
                </a:lnTo>
                <a:lnTo>
                  <a:pt x="1273675" y="23545"/>
                </a:lnTo>
                <a:lnTo>
                  <a:pt x="1266012" y="1625"/>
                </a:lnTo>
                <a:close/>
              </a:path>
              <a:path w="1449704" h="377825">
                <a:moveTo>
                  <a:pt x="1288106" y="64820"/>
                </a:moveTo>
                <a:lnTo>
                  <a:pt x="1261033" y="64820"/>
                </a:lnTo>
                <a:lnTo>
                  <a:pt x="1263345" y="73913"/>
                </a:lnTo>
                <a:lnTo>
                  <a:pt x="1291285" y="73913"/>
                </a:lnTo>
                <a:lnTo>
                  <a:pt x="1288106" y="64820"/>
                </a:lnTo>
                <a:close/>
              </a:path>
              <a:path w="1449704" h="377825">
                <a:moveTo>
                  <a:pt x="1273675" y="23545"/>
                </a:moveTo>
                <a:lnTo>
                  <a:pt x="1251394" y="23545"/>
                </a:lnTo>
                <a:lnTo>
                  <a:pt x="1251496" y="25514"/>
                </a:lnTo>
                <a:lnTo>
                  <a:pt x="1256588" y="47625"/>
                </a:lnTo>
                <a:lnTo>
                  <a:pt x="1282094" y="47625"/>
                </a:lnTo>
                <a:lnTo>
                  <a:pt x="1273675" y="23545"/>
                </a:lnTo>
                <a:close/>
              </a:path>
              <a:path w="1449704" h="377825">
                <a:moveTo>
                  <a:pt x="1322476" y="1625"/>
                </a:moveTo>
                <a:lnTo>
                  <a:pt x="1296479" y="1625"/>
                </a:lnTo>
                <a:lnTo>
                  <a:pt x="1296479" y="73913"/>
                </a:lnTo>
                <a:lnTo>
                  <a:pt x="1322476" y="73913"/>
                </a:lnTo>
                <a:lnTo>
                  <a:pt x="1322476" y="48437"/>
                </a:lnTo>
                <a:lnTo>
                  <a:pt x="1364335" y="48437"/>
                </a:lnTo>
                <a:lnTo>
                  <a:pt x="1364335" y="25692"/>
                </a:lnTo>
                <a:lnTo>
                  <a:pt x="1322476" y="25692"/>
                </a:lnTo>
                <a:lnTo>
                  <a:pt x="1322476" y="1625"/>
                </a:lnTo>
                <a:close/>
              </a:path>
              <a:path w="1449704" h="377825">
                <a:moveTo>
                  <a:pt x="1364335" y="48437"/>
                </a:moveTo>
                <a:lnTo>
                  <a:pt x="1338351" y="48437"/>
                </a:lnTo>
                <a:lnTo>
                  <a:pt x="1338351" y="73913"/>
                </a:lnTo>
                <a:lnTo>
                  <a:pt x="1364335" y="73913"/>
                </a:lnTo>
                <a:lnTo>
                  <a:pt x="1364335" y="48437"/>
                </a:lnTo>
                <a:close/>
              </a:path>
              <a:path w="1449704" h="377825">
                <a:moveTo>
                  <a:pt x="1364335" y="1625"/>
                </a:moveTo>
                <a:lnTo>
                  <a:pt x="1338351" y="1625"/>
                </a:lnTo>
                <a:lnTo>
                  <a:pt x="1338351" y="25692"/>
                </a:lnTo>
                <a:lnTo>
                  <a:pt x="1364335" y="25692"/>
                </a:lnTo>
                <a:lnTo>
                  <a:pt x="1364335" y="1625"/>
                </a:lnTo>
                <a:close/>
              </a:path>
              <a:path w="1449704" h="377825">
                <a:moveTo>
                  <a:pt x="1424266" y="1625"/>
                </a:moveTo>
                <a:lnTo>
                  <a:pt x="1395349" y="1625"/>
                </a:lnTo>
                <a:lnTo>
                  <a:pt x="1369567" y="73913"/>
                </a:lnTo>
                <a:lnTo>
                  <a:pt x="1397469" y="73913"/>
                </a:lnTo>
                <a:lnTo>
                  <a:pt x="1399692" y="64820"/>
                </a:lnTo>
                <a:lnTo>
                  <a:pt x="1446360" y="64820"/>
                </a:lnTo>
                <a:lnTo>
                  <a:pt x="1440348" y="47625"/>
                </a:lnTo>
                <a:lnTo>
                  <a:pt x="1404023" y="47625"/>
                </a:lnTo>
                <a:lnTo>
                  <a:pt x="1407350" y="35293"/>
                </a:lnTo>
                <a:lnTo>
                  <a:pt x="1408087" y="32092"/>
                </a:lnTo>
                <a:lnTo>
                  <a:pt x="1408468" y="29845"/>
                </a:lnTo>
                <a:lnTo>
                  <a:pt x="1408887" y="27622"/>
                </a:lnTo>
                <a:lnTo>
                  <a:pt x="1409115" y="25514"/>
                </a:lnTo>
                <a:lnTo>
                  <a:pt x="1409217" y="23545"/>
                </a:lnTo>
                <a:lnTo>
                  <a:pt x="1431930" y="23545"/>
                </a:lnTo>
                <a:lnTo>
                  <a:pt x="1424266" y="1625"/>
                </a:lnTo>
                <a:close/>
              </a:path>
              <a:path w="1449704" h="377825">
                <a:moveTo>
                  <a:pt x="1446360" y="64820"/>
                </a:moveTo>
                <a:lnTo>
                  <a:pt x="1419301" y="64820"/>
                </a:lnTo>
                <a:lnTo>
                  <a:pt x="1421599" y="73913"/>
                </a:lnTo>
                <a:lnTo>
                  <a:pt x="1449539" y="73913"/>
                </a:lnTo>
                <a:lnTo>
                  <a:pt x="1446360" y="64820"/>
                </a:lnTo>
                <a:close/>
              </a:path>
              <a:path w="1449704" h="377825">
                <a:moveTo>
                  <a:pt x="1431930" y="23545"/>
                </a:moveTo>
                <a:lnTo>
                  <a:pt x="1409649" y="23545"/>
                </a:lnTo>
                <a:lnTo>
                  <a:pt x="1409750" y="25514"/>
                </a:lnTo>
                <a:lnTo>
                  <a:pt x="1414843" y="47625"/>
                </a:lnTo>
                <a:lnTo>
                  <a:pt x="1440348" y="47625"/>
                </a:lnTo>
                <a:lnTo>
                  <a:pt x="1431930" y="23545"/>
                </a:lnTo>
                <a:close/>
              </a:path>
              <a:path w="1449704" h="377825">
                <a:moveTo>
                  <a:pt x="386753" y="99326"/>
                </a:moveTo>
                <a:lnTo>
                  <a:pt x="366383" y="136377"/>
                </a:lnTo>
                <a:lnTo>
                  <a:pt x="352082" y="172085"/>
                </a:lnTo>
                <a:lnTo>
                  <a:pt x="341475" y="224670"/>
                </a:lnTo>
                <a:lnTo>
                  <a:pt x="340766" y="242252"/>
                </a:lnTo>
                <a:lnTo>
                  <a:pt x="341390" y="259669"/>
                </a:lnTo>
                <a:lnTo>
                  <a:pt x="350786" y="310286"/>
                </a:lnTo>
                <a:lnTo>
                  <a:pt x="372091" y="360540"/>
                </a:lnTo>
                <a:lnTo>
                  <a:pt x="381990" y="377685"/>
                </a:lnTo>
                <a:lnTo>
                  <a:pt x="434848" y="352158"/>
                </a:lnTo>
                <a:lnTo>
                  <a:pt x="427277" y="337052"/>
                </a:lnTo>
                <a:lnTo>
                  <a:pt x="420755" y="322475"/>
                </a:lnTo>
                <a:lnTo>
                  <a:pt x="407451" y="281697"/>
                </a:lnTo>
                <a:lnTo>
                  <a:pt x="403085" y="243306"/>
                </a:lnTo>
                <a:lnTo>
                  <a:pt x="403613" y="228326"/>
                </a:lnTo>
                <a:lnTo>
                  <a:pt x="411492" y="184454"/>
                </a:lnTo>
                <a:lnTo>
                  <a:pt x="429064" y="141367"/>
                </a:lnTo>
                <a:lnTo>
                  <a:pt x="437159" y="127025"/>
                </a:lnTo>
                <a:lnTo>
                  <a:pt x="386753" y="99326"/>
                </a:lnTo>
                <a:close/>
              </a:path>
              <a:path w="1449704" h="377825">
                <a:moveTo>
                  <a:pt x="535038" y="118719"/>
                </a:moveTo>
                <a:lnTo>
                  <a:pt x="465289" y="118719"/>
                </a:lnTo>
                <a:lnTo>
                  <a:pt x="465289" y="316750"/>
                </a:lnTo>
                <a:lnTo>
                  <a:pt x="533971" y="316750"/>
                </a:lnTo>
                <a:lnTo>
                  <a:pt x="533971" y="239013"/>
                </a:lnTo>
                <a:lnTo>
                  <a:pt x="533793" y="233286"/>
                </a:lnTo>
                <a:lnTo>
                  <a:pt x="533057" y="223138"/>
                </a:lnTo>
                <a:lnTo>
                  <a:pt x="532549" y="218376"/>
                </a:lnTo>
                <a:lnTo>
                  <a:pt x="531812" y="213944"/>
                </a:lnTo>
                <a:lnTo>
                  <a:pt x="591542" y="213944"/>
                </a:lnTo>
                <a:lnTo>
                  <a:pt x="535038" y="118719"/>
                </a:lnTo>
                <a:close/>
              </a:path>
              <a:path w="1449704" h="377825">
                <a:moveTo>
                  <a:pt x="591542" y="213944"/>
                </a:moveTo>
                <a:lnTo>
                  <a:pt x="531812" y="213944"/>
                </a:lnTo>
                <a:lnTo>
                  <a:pt x="592696" y="316750"/>
                </a:lnTo>
                <a:lnTo>
                  <a:pt x="663054" y="316750"/>
                </a:lnTo>
                <a:lnTo>
                  <a:pt x="663054" y="222351"/>
                </a:lnTo>
                <a:lnTo>
                  <a:pt x="596531" y="222351"/>
                </a:lnTo>
                <a:lnTo>
                  <a:pt x="591542" y="213944"/>
                </a:lnTo>
                <a:close/>
              </a:path>
              <a:path w="1449704" h="377825">
                <a:moveTo>
                  <a:pt x="663054" y="118719"/>
                </a:moveTo>
                <a:lnTo>
                  <a:pt x="594359" y="118719"/>
                </a:lnTo>
                <a:lnTo>
                  <a:pt x="594359" y="194144"/>
                </a:lnTo>
                <a:lnTo>
                  <a:pt x="594499" y="201434"/>
                </a:lnTo>
                <a:lnTo>
                  <a:pt x="595147" y="212661"/>
                </a:lnTo>
                <a:lnTo>
                  <a:pt x="595706" y="217728"/>
                </a:lnTo>
                <a:lnTo>
                  <a:pt x="596531" y="222351"/>
                </a:lnTo>
                <a:lnTo>
                  <a:pt x="663054" y="222351"/>
                </a:lnTo>
                <a:lnTo>
                  <a:pt x="663054" y="118719"/>
                </a:lnTo>
                <a:close/>
              </a:path>
              <a:path w="1449704" h="377825">
                <a:moveTo>
                  <a:pt x="776262" y="118719"/>
                </a:moveTo>
                <a:lnTo>
                  <a:pt x="703973" y="118719"/>
                </a:lnTo>
                <a:lnTo>
                  <a:pt x="703973" y="316750"/>
                </a:lnTo>
                <a:lnTo>
                  <a:pt x="776262" y="316750"/>
                </a:lnTo>
                <a:lnTo>
                  <a:pt x="776262" y="118719"/>
                </a:lnTo>
                <a:close/>
              </a:path>
              <a:path w="1449704" h="377825">
                <a:moveTo>
                  <a:pt x="912736" y="118719"/>
                </a:moveTo>
                <a:lnTo>
                  <a:pt x="817918" y="118719"/>
                </a:lnTo>
                <a:lnTo>
                  <a:pt x="817918" y="316750"/>
                </a:lnTo>
                <a:lnTo>
                  <a:pt x="912456" y="316750"/>
                </a:lnTo>
                <a:lnTo>
                  <a:pt x="929561" y="315867"/>
                </a:lnTo>
                <a:lnTo>
                  <a:pt x="967574" y="302628"/>
                </a:lnTo>
                <a:lnTo>
                  <a:pt x="985693" y="267728"/>
                </a:lnTo>
                <a:lnTo>
                  <a:pt x="884669" y="267728"/>
                </a:lnTo>
                <a:lnTo>
                  <a:pt x="884669" y="236156"/>
                </a:lnTo>
                <a:lnTo>
                  <a:pt x="980910" y="236156"/>
                </a:lnTo>
                <a:lnTo>
                  <a:pt x="980769" y="235821"/>
                </a:lnTo>
                <a:lnTo>
                  <a:pt x="946340" y="213664"/>
                </a:lnTo>
                <a:lnTo>
                  <a:pt x="953290" y="211574"/>
                </a:lnTo>
                <a:lnTo>
                  <a:pt x="972837" y="193497"/>
                </a:lnTo>
                <a:lnTo>
                  <a:pt x="884669" y="193497"/>
                </a:lnTo>
                <a:lnTo>
                  <a:pt x="884669" y="165798"/>
                </a:lnTo>
                <a:lnTo>
                  <a:pt x="976566" y="165798"/>
                </a:lnTo>
                <a:lnTo>
                  <a:pt x="976111" y="160669"/>
                </a:lnTo>
                <a:lnTo>
                  <a:pt x="950798" y="126740"/>
                </a:lnTo>
                <a:lnTo>
                  <a:pt x="927098" y="119610"/>
                </a:lnTo>
                <a:lnTo>
                  <a:pt x="912736" y="118719"/>
                </a:lnTo>
                <a:close/>
              </a:path>
              <a:path w="1449704" h="377825">
                <a:moveTo>
                  <a:pt x="980910" y="236156"/>
                </a:moveTo>
                <a:lnTo>
                  <a:pt x="903731" y="236156"/>
                </a:lnTo>
                <a:lnTo>
                  <a:pt x="909180" y="237489"/>
                </a:lnTo>
                <a:lnTo>
                  <a:pt x="916838" y="242887"/>
                </a:lnTo>
                <a:lnTo>
                  <a:pt x="918730" y="246811"/>
                </a:lnTo>
                <a:lnTo>
                  <a:pt x="918730" y="256971"/>
                </a:lnTo>
                <a:lnTo>
                  <a:pt x="916838" y="260845"/>
                </a:lnTo>
                <a:lnTo>
                  <a:pt x="913015" y="263613"/>
                </a:lnTo>
                <a:lnTo>
                  <a:pt x="909180" y="266344"/>
                </a:lnTo>
                <a:lnTo>
                  <a:pt x="903731" y="267728"/>
                </a:lnTo>
                <a:lnTo>
                  <a:pt x="985693" y="267728"/>
                </a:lnTo>
                <a:lnTo>
                  <a:pt x="986320" y="260756"/>
                </a:lnTo>
                <a:lnTo>
                  <a:pt x="985704" y="251450"/>
                </a:lnTo>
                <a:lnTo>
                  <a:pt x="983856" y="243138"/>
                </a:lnTo>
                <a:lnTo>
                  <a:pt x="980910" y="236156"/>
                </a:lnTo>
                <a:close/>
              </a:path>
              <a:path w="1449704" h="377825">
                <a:moveTo>
                  <a:pt x="976566" y="165798"/>
                </a:moveTo>
                <a:lnTo>
                  <a:pt x="899807" y="165798"/>
                </a:lnTo>
                <a:lnTo>
                  <a:pt x="904239" y="166954"/>
                </a:lnTo>
                <a:lnTo>
                  <a:pt x="907287" y="169303"/>
                </a:lnTo>
                <a:lnTo>
                  <a:pt x="910285" y="171665"/>
                </a:lnTo>
                <a:lnTo>
                  <a:pt x="911809" y="175082"/>
                </a:lnTo>
                <a:lnTo>
                  <a:pt x="911809" y="184086"/>
                </a:lnTo>
                <a:lnTo>
                  <a:pt x="910275" y="187548"/>
                </a:lnTo>
                <a:lnTo>
                  <a:pt x="904239" y="192303"/>
                </a:lnTo>
                <a:lnTo>
                  <a:pt x="899807" y="193497"/>
                </a:lnTo>
                <a:lnTo>
                  <a:pt x="972837" y="193497"/>
                </a:lnTo>
                <a:lnTo>
                  <a:pt x="975169" y="187540"/>
                </a:lnTo>
                <a:lnTo>
                  <a:pt x="976673" y="180463"/>
                </a:lnTo>
                <a:lnTo>
                  <a:pt x="977176" y="172681"/>
                </a:lnTo>
                <a:lnTo>
                  <a:pt x="976566" y="165798"/>
                </a:lnTo>
                <a:close/>
              </a:path>
              <a:path w="1449704" h="377825">
                <a:moveTo>
                  <a:pt x="1053274" y="99326"/>
                </a:moveTo>
                <a:lnTo>
                  <a:pt x="1002868" y="127025"/>
                </a:lnTo>
                <a:lnTo>
                  <a:pt x="1010957" y="141367"/>
                </a:lnTo>
                <a:lnTo>
                  <a:pt x="1017928" y="155721"/>
                </a:lnTo>
                <a:lnTo>
                  <a:pt x="1032193" y="198884"/>
                </a:lnTo>
                <a:lnTo>
                  <a:pt x="1036929" y="243306"/>
                </a:lnTo>
                <a:lnTo>
                  <a:pt x="1036445" y="255906"/>
                </a:lnTo>
                <a:lnTo>
                  <a:pt x="1029169" y="294868"/>
                </a:lnTo>
                <a:lnTo>
                  <a:pt x="1012664" y="337052"/>
                </a:lnTo>
                <a:lnTo>
                  <a:pt x="1005027" y="352158"/>
                </a:lnTo>
                <a:lnTo>
                  <a:pt x="1058024" y="377685"/>
                </a:lnTo>
                <a:lnTo>
                  <a:pt x="1076431" y="343590"/>
                </a:lnTo>
                <a:lnTo>
                  <a:pt x="1093617" y="293698"/>
                </a:lnTo>
                <a:lnTo>
                  <a:pt x="1099248" y="242252"/>
                </a:lnTo>
                <a:lnTo>
                  <a:pt x="1098547" y="224670"/>
                </a:lnTo>
                <a:lnTo>
                  <a:pt x="1087983" y="172085"/>
                </a:lnTo>
                <a:lnTo>
                  <a:pt x="1073657" y="136377"/>
                </a:lnTo>
                <a:lnTo>
                  <a:pt x="1064219" y="118022"/>
                </a:lnTo>
                <a:lnTo>
                  <a:pt x="1053274" y="99326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64" name="object 64"/>
          <p:cNvSpPr/>
          <p:nvPr/>
        </p:nvSpPr>
        <p:spPr>
          <a:xfrm>
            <a:off x="8978544" y="2930579"/>
            <a:ext cx="328820" cy="35808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69" name="object 69"/>
          <p:cNvSpPr/>
          <p:nvPr/>
        </p:nvSpPr>
        <p:spPr>
          <a:xfrm>
            <a:off x="4108387" y="4071505"/>
            <a:ext cx="1153795" cy="6985"/>
          </a:xfrm>
          <a:custGeom>
            <a:avLst/>
            <a:gdLst/>
            <a:ahLst/>
            <a:cxnLst/>
            <a:rect l="l" t="t" r="r" b="b"/>
            <a:pathLst>
              <a:path w="1153795" h="6985">
                <a:moveTo>
                  <a:pt x="0" y="6705"/>
                </a:moveTo>
                <a:lnTo>
                  <a:pt x="1153540" y="0"/>
                </a:lnTo>
              </a:path>
            </a:pathLst>
          </a:custGeom>
          <a:ln w="507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70" name="object 70"/>
          <p:cNvSpPr/>
          <p:nvPr/>
        </p:nvSpPr>
        <p:spPr>
          <a:xfrm>
            <a:off x="3290152" y="5323003"/>
            <a:ext cx="344805" cy="291465"/>
          </a:xfrm>
          <a:custGeom>
            <a:avLst/>
            <a:gdLst/>
            <a:ahLst/>
            <a:cxnLst/>
            <a:rect l="l" t="t" r="r" b="b"/>
            <a:pathLst>
              <a:path w="344804" h="291464">
                <a:moveTo>
                  <a:pt x="0" y="78397"/>
                </a:moveTo>
                <a:lnTo>
                  <a:pt x="151460" y="78397"/>
                </a:lnTo>
                <a:lnTo>
                  <a:pt x="150520" y="0"/>
                </a:lnTo>
                <a:lnTo>
                  <a:pt x="344652" y="146532"/>
                </a:lnTo>
                <a:lnTo>
                  <a:pt x="150520" y="291185"/>
                </a:lnTo>
                <a:lnTo>
                  <a:pt x="147739" y="205320"/>
                </a:lnTo>
                <a:lnTo>
                  <a:pt x="3733" y="205320"/>
                </a:lnTo>
                <a:lnTo>
                  <a:pt x="0" y="78397"/>
                </a:lnTo>
                <a:close/>
              </a:path>
            </a:pathLst>
          </a:custGeom>
          <a:ln w="507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71" name="object 71"/>
          <p:cNvSpPr/>
          <p:nvPr/>
        </p:nvSpPr>
        <p:spPr>
          <a:xfrm>
            <a:off x="3290152" y="2852180"/>
            <a:ext cx="344805" cy="291465"/>
          </a:xfrm>
          <a:custGeom>
            <a:avLst/>
            <a:gdLst/>
            <a:ahLst/>
            <a:cxnLst/>
            <a:rect l="l" t="t" r="r" b="b"/>
            <a:pathLst>
              <a:path w="344804" h="291464">
                <a:moveTo>
                  <a:pt x="0" y="78409"/>
                </a:moveTo>
                <a:lnTo>
                  <a:pt x="151460" y="78409"/>
                </a:lnTo>
                <a:lnTo>
                  <a:pt x="150520" y="0"/>
                </a:lnTo>
                <a:lnTo>
                  <a:pt x="344652" y="146532"/>
                </a:lnTo>
                <a:lnTo>
                  <a:pt x="150520" y="291198"/>
                </a:lnTo>
                <a:lnTo>
                  <a:pt x="147739" y="205333"/>
                </a:lnTo>
                <a:lnTo>
                  <a:pt x="3733" y="205333"/>
                </a:lnTo>
                <a:lnTo>
                  <a:pt x="0" y="78409"/>
                </a:lnTo>
                <a:close/>
              </a:path>
            </a:pathLst>
          </a:custGeom>
          <a:ln w="508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73" name="object 73"/>
          <p:cNvSpPr/>
          <p:nvPr/>
        </p:nvSpPr>
        <p:spPr>
          <a:xfrm>
            <a:off x="5011852" y="2689872"/>
            <a:ext cx="2160652" cy="19409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5156633" y="2702268"/>
            <a:ext cx="261620" cy="382156"/>
          </a:xfrm>
          <a:prstGeom prst="rect">
            <a:avLst/>
          </a:prstGeom>
        </p:spPr>
        <p:txBody>
          <a:bodyPr vert="horz" wrap="square" lIns="0" tIns="12698" rIns="0" bIns="0" rtlCol="0">
            <a:spAutoFit/>
          </a:bodyPr>
          <a:lstStyle/>
          <a:p>
            <a:pPr marL="12698">
              <a:spcBef>
                <a:spcPts val="100"/>
              </a:spcBef>
            </a:pPr>
            <a:r>
              <a:rPr sz="2400" b="1" spc="-214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  <a:cs typeface="Trebuchet MS"/>
              </a:rPr>
              <a:t>2.</a:t>
            </a:r>
            <a:endParaRPr sz="2400"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75" name="object 75"/>
          <p:cNvSpPr/>
          <p:nvPr/>
        </p:nvSpPr>
        <p:spPr>
          <a:xfrm>
            <a:off x="1354076" y="2197267"/>
            <a:ext cx="1399038" cy="115789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1498841" y="2263623"/>
            <a:ext cx="261620" cy="382156"/>
          </a:xfrm>
          <a:prstGeom prst="rect">
            <a:avLst/>
          </a:prstGeom>
        </p:spPr>
        <p:txBody>
          <a:bodyPr vert="horz" wrap="square" lIns="0" tIns="12698" rIns="0" bIns="0" rtlCol="0">
            <a:spAutoFit/>
          </a:bodyPr>
          <a:lstStyle/>
          <a:p>
            <a:pPr marL="12698">
              <a:spcBef>
                <a:spcPts val="100"/>
              </a:spcBef>
            </a:pPr>
            <a:r>
              <a:rPr sz="2400" b="1" spc="-214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  <a:cs typeface="Trebuchet MS"/>
              </a:rPr>
              <a:t>1.</a:t>
            </a:r>
            <a:endParaRPr sz="2400"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77" name="object 77"/>
          <p:cNvSpPr/>
          <p:nvPr/>
        </p:nvSpPr>
        <p:spPr>
          <a:xfrm>
            <a:off x="1650938" y="4634005"/>
            <a:ext cx="635101" cy="120596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78" name="object 78"/>
          <p:cNvSpPr/>
          <p:nvPr/>
        </p:nvSpPr>
        <p:spPr>
          <a:xfrm>
            <a:off x="1228497" y="5883581"/>
            <a:ext cx="1480820" cy="133985"/>
          </a:xfrm>
          <a:custGeom>
            <a:avLst/>
            <a:gdLst/>
            <a:ahLst/>
            <a:cxnLst/>
            <a:rect l="l" t="t" r="r" b="b"/>
            <a:pathLst>
              <a:path w="1480820" h="133985">
                <a:moveTo>
                  <a:pt x="64782" y="3200"/>
                </a:moveTo>
                <a:lnTo>
                  <a:pt x="20210" y="3200"/>
                </a:lnTo>
                <a:lnTo>
                  <a:pt x="0" y="130327"/>
                </a:lnTo>
                <a:lnTo>
                  <a:pt x="33750" y="130327"/>
                </a:lnTo>
                <a:lnTo>
                  <a:pt x="40863" y="86055"/>
                </a:lnTo>
                <a:lnTo>
                  <a:pt x="65252" y="86055"/>
                </a:lnTo>
                <a:lnTo>
                  <a:pt x="103809" y="64516"/>
                </a:lnTo>
                <a:lnTo>
                  <a:pt x="106619" y="59029"/>
                </a:lnTo>
                <a:lnTo>
                  <a:pt x="45135" y="59029"/>
                </a:lnTo>
                <a:lnTo>
                  <a:pt x="49720" y="30225"/>
                </a:lnTo>
                <a:lnTo>
                  <a:pt x="108000" y="30225"/>
                </a:lnTo>
                <a:lnTo>
                  <a:pt x="107391" y="27622"/>
                </a:lnTo>
                <a:lnTo>
                  <a:pt x="100965" y="16154"/>
                </a:lnTo>
                <a:lnTo>
                  <a:pt x="96100" y="11620"/>
                </a:lnTo>
                <a:lnTo>
                  <a:pt x="89611" y="8331"/>
                </a:lnTo>
                <a:lnTo>
                  <a:pt x="86029" y="6464"/>
                </a:lnTo>
                <a:lnTo>
                  <a:pt x="81787" y="5156"/>
                </a:lnTo>
                <a:lnTo>
                  <a:pt x="72072" y="3581"/>
                </a:lnTo>
                <a:lnTo>
                  <a:pt x="64782" y="3200"/>
                </a:lnTo>
                <a:close/>
              </a:path>
              <a:path w="1480820" h="133985">
                <a:moveTo>
                  <a:pt x="108000" y="30225"/>
                </a:moveTo>
                <a:lnTo>
                  <a:pt x="62903" y="30225"/>
                </a:lnTo>
                <a:lnTo>
                  <a:pt x="68122" y="31318"/>
                </a:lnTo>
                <a:lnTo>
                  <a:pt x="71475" y="33477"/>
                </a:lnTo>
                <a:lnTo>
                  <a:pt x="74790" y="35648"/>
                </a:lnTo>
                <a:lnTo>
                  <a:pt x="76453" y="39077"/>
                </a:lnTo>
                <a:lnTo>
                  <a:pt x="76453" y="49314"/>
                </a:lnTo>
                <a:lnTo>
                  <a:pt x="74523" y="53251"/>
                </a:lnTo>
                <a:lnTo>
                  <a:pt x="66763" y="57873"/>
                </a:lnTo>
                <a:lnTo>
                  <a:pt x="59321" y="59029"/>
                </a:lnTo>
                <a:lnTo>
                  <a:pt x="106619" y="59029"/>
                </a:lnTo>
                <a:lnTo>
                  <a:pt x="107276" y="57746"/>
                </a:lnTo>
                <a:lnTo>
                  <a:pt x="108991" y="50368"/>
                </a:lnTo>
                <a:lnTo>
                  <a:pt x="108991" y="34455"/>
                </a:lnTo>
                <a:lnTo>
                  <a:pt x="108000" y="30225"/>
                </a:lnTo>
                <a:close/>
              </a:path>
              <a:path w="1480820" h="133985">
                <a:moveTo>
                  <a:pt x="207848" y="3200"/>
                </a:moveTo>
                <a:lnTo>
                  <a:pt x="134569" y="3200"/>
                </a:lnTo>
                <a:lnTo>
                  <a:pt x="114503" y="130327"/>
                </a:lnTo>
                <a:lnTo>
                  <a:pt x="187782" y="130327"/>
                </a:lnTo>
                <a:lnTo>
                  <a:pt x="192227" y="102057"/>
                </a:lnTo>
                <a:lnTo>
                  <a:pt x="152882" y="102057"/>
                </a:lnTo>
                <a:lnTo>
                  <a:pt x="156260" y="80899"/>
                </a:lnTo>
                <a:lnTo>
                  <a:pt x="192912" y="80899"/>
                </a:lnTo>
                <a:lnTo>
                  <a:pt x="197180" y="53340"/>
                </a:lnTo>
                <a:lnTo>
                  <a:pt x="160705" y="53340"/>
                </a:lnTo>
                <a:lnTo>
                  <a:pt x="163906" y="32537"/>
                </a:lnTo>
                <a:lnTo>
                  <a:pt x="203250" y="32537"/>
                </a:lnTo>
                <a:lnTo>
                  <a:pt x="207848" y="3200"/>
                </a:lnTo>
                <a:close/>
              </a:path>
              <a:path w="1480820" h="133985">
                <a:moveTo>
                  <a:pt x="275501" y="3200"/>
                </a:moveTo>
                <a:lnTo>
                  <a:pt x="231432" y="3200"/>
                </a:lnTo>
                <a:lnTo>
                  <a:pt x="211404" y="130327"/>
                </a:lnTo>
                <a:lnTo>
                  <a:pt x="245160" y="130327"/>
                </a:lnTo>
                <a:lnTo>
                  <a:pt x="252806" y="81788"/>
                </a:lnTo>
                <a:lnTo>
                  <a:pt x="286191" y="81788"/>
                </a:lnTo>
                <a:lnTo>
                  <a:pt x="285165" y="80124"/>
                </a:lnTo>
                <a:lnTo>
                  <a:pt x="292988" y="78291"/>
                </a:lnTo>
                <a:lnTo>
                  <a:pt x="299921" y="75461"/>
                </a:lnTo>
                <a:lnTo>
                  <a:pt x="305966" y="71639"/>
                </a:lnTo>
                <a:lnTo>
                  <a:pt x="311124" y="66827"/>
                </a:lnTo>
                <a:lnTo>
                  <a:pt x="315142" y="61341"/>
                </a:lnTo>
                <a:lnTo>
                  <a:pt x="256006" y="61341"/>
                </a:lnTo>
                <a:lnTo>
                  <a:pt x="261315" y="27914"/>
                </a:lnTo>
                <a:lnTo>
                  <a:pt x="319363" y="27914"/>
                </a:lnTo>
                <a:lnTo>
                  <a:pt x="318922" y="26162"/>
                </a:lnTo>
                <a:lnTo>
                  <a:pt x="283083" y="3556"/>
                </a:lnTo>
                <a:lnTo>
                  <a:pt x="275501" y="3200"/>
                </a:lnTo>
                <a:close/>
              </a:path>
              <a:path w="1480820" h="133985">
                <a:moveTo>
                  <a:pt x="286191" y="81788"/>
                </a:moveTo>
                <a:lnTo>
                  <a:pt x="252806" y="81788"/>
                </a:lnTo>
                <a:lnTo>
                  <a:pt x="277342" y="130327"/>
                </a:lnTo>
                <a:lnTo>
                  <a:pt x="316128" y="130327"/>
                </a:lnTo>
                <a:lnTo>
                  <a:pt x="286191" y="81788"/>
                </a:lnTo>
                <a:close/>
              </a:path>
              <a:path w="1480820" h="133985">
                <a:moveTo>
                  <a:pt x="319363" y="27914"/>
                </a:moveTo>
                <a:lnTo>
                  <a:pt x="273723" y="27914"/>
                </a:lnTo>
                <a:lnTo>
                  <a:pt x="279120" y="29121"/>
                </a:lnTo>
                <a:lnTo>
                  <a:pt x="285813" y="34048"/>
                </a:lnTo>
                <a:lnTo>
                  <a:pt x="287502" y="38023"/>
                </a:lnTo>
                <a:lnTo>
                  <a:pt x="287502" y="49250"/>
                </a:lnTo>
                <a:lnTo>
                  <a:pt x="285699" y="53657"/>
                </a:lnTo>
                <a:lnTo>
                  <a:pt x="278523" y="59804"/>
                </a:lnTo>
                <a:lnTo>
                  <a:pt x="273392" y="61341"/>
                </a:lnTo>
                <a:lnTo>
                  <a:pt x="315142" y="61341"/>
                </a:lnTo>
                <a:lnTo>
                  <a:pt x="315263" y="61175"/>
                </a:lnTo>
                <a:lnTo>
                  <a:pt x="318215" y="54884"/>
                </a:lnTo>
                <a:lnTo>
                  <a:pt x="319984" y="47948"/>
                </a:lnTo>
                <a:lnTo>
                  <a:pt x="320573" y="40360"/>
                </a:lnTo>
                <a:lnTo>
                  <a:pt x="320573" y="32715"/>
                </a:lnTo>
                <a:lnTo>
                  <a:pt x="319363" y="27914"/>
                </a:lnTo>
                <a:close/>
              </a:path>
              <a:path w="1480820" h="133985">
                <a:moveTo>
                  <a:pt x="340525" y="86588"/>
                </a:moveTo>
                <a:lnTo>
                  <a:pt x="322910" y="111988"/>
                </a:lnTo>
                <a:lnTo>
                  <a:pt x="327522" y="116992"/>
                </a:lnTo>
                <a:lnTo>
                  <a:pt x="332405" y="121351"/>
                </a:lnTo>
                <a:lnTo>
                  <a:pt x="337556" y="125058"/>
                </a:lnTo>
                <a:lnTo>
                  <a:pt x="342976" y="128104"/>
                </a:lnTo>
                <a:lnTo>
                  <a:pt x="350393" y="131724"/>
                </a:lnTo>
                <a:lnTo>
                  <a:pt x="358330" y="133527"/>
                </a:lnTo>
                <a:lnTo>
                  <a:pt x="366839" y="133527"/>
                </a:lnTo>
                <a:lnTo>
                  <a:pt x="405295" y="121323"/>
                </a:lnTo>
                <a:lnTo>
                  <a:pt x="417186" y="102946"/>
                </a:lnTo>
                <a:lnTo>
                  <a:pt x="365594" y="102946"/>
                </a:lnTo>
                <a:lnTo>
                  <a:pt x="360578" y="101638"/>
                </a:lnTo>
                <a:lnTo>
                  <a:pt x="350926" y="96456"/>
                </a:lnTo>
                <a:lnTo>
                  <a:pt x="345846" y="92303"/>
                </a:lnTo>
                <a:lnTo>
                  <a:pt x="340525" y="86588"/>
                </a:lnTo>
                <a:close/>
              </a:path>
              <a:path w="1480820" h="133985">
                <a:moveTo>
                  <a:pt x="393420" y="0"/>
                </a:moveTo>
                <a:lnTo>
                  <a:pt x="386359" y="0"/>
                </a:lnTo>
                <a:lnTo>
                  <a:pt x="376794" y="749"/>
                </a:lnTo>
                <a:lnTo>
                  <a:pt x="344049" y="25682"/>
                </a:lnTo>
                <a:lnTo>
                  <a:pt x="340868" y="49695"/>
                </a:lnTo>
                <a:lnTo>
                  <a:pt x="342747" y="55562"/>
                </a:lnTo>
                <a:lnTo>
                  <a:pt x="367601" y="75653"/>
                </a:lnTo>
                <a:lnTo>
                  <a:pt x="379666" y="81965"/>
                </a:lnTo>
                <a:lnTo>
                  <a:pt x="384797" y="86969"/>
                </a:lnTo>
                <a:lnTo>
                  <a:pt x="384797" y="95008"/>
                </a:lnTo>
                <a:lnTo>
                  <a:pt x="383514" y="97726"/>
                </a:lnTo>
                <a:lnTo>
                  <a:pt x="380974" y="99834"/>
                </a:lnTo>
                <a:lnTo>
                  <a:pt x="378421" y="101904"/>
                </a:lnTo>
                <a:lnTo>
                  <a:pt x="375018" y="102946"/>
                </a:lnTo>
                <a:lnTo>
                  <a:pt x="417186" y="102946"/>
                </a:lnTo>
                <a:lnTo>
                  <a:pt x="418573" y="98411"/>
                </a:lnTo>
                <a:lnTo>
                  <a:pt x="419455" y="88722"/>
                </a:lnTo>
                <a:lnTo>
                  <a:pt x="419455" y="81013"/>
                </a:lnTo>
                <a:lnTo>
                  <a:pt x="417715" y="74612"/>
                </a:lnTo>
                <a:lnTo>
                  <a:pt x="410781" y="64363"/>
                </a:lnTo>
                <a:lnTo>
                  <a:pt x="404583" y="59359"/>
                </a:lnTo>
                <a:lnTo>
                  <a:pt x="395668" y="54432"/>
                </a:lnTo>
                <a:lnTo>
                  <a:pt x="393979" y="53454"/>
                </a:lnTo>
                <a:lnTo>
                  <a:pt x="391604" y="52184"/>
                </a:lnTo>
                <a:lnTo>
                  <a:pt x="379869" y="46164"/>
                </a:lnTo>
                <a:lnTo>
                  <a:pt x="375539" y="42164"/>
                </a:lnTo>
                <a:lnTo>
                  <a:pt x="375539" y="35674"/>
                </a:lnTo>
                <a:lnTo>
                  <a:pt x="376694" y="33248"/>
                </a:lnTo>
                <a:lnTo>
                  <a:pt x="381317" y="29273"/>
                </a:lnTo>
                <a:lnTo>
                  <a:pt x="384225" y="28270"/>
                </a:lnTo>
                <a:lnTo>
                  <a:pt x="417319" y="28270"/>
                </a:lnTo>
                <a:lnTo>
                  <a:pt x="425157" y="14782"/>
                </a:lnTo>
                <a:lnTo>
                  <a:pt x="419379" y="9918"/>
                </a:lnTo>
                <a:lnTo>
                  <a:pt x="413207" y="6223"/>
                </a:lnTo>
                <a:lnTo>
                  <a:pt x="400202" y="1244"/>
                </a:lnTo>
                <a:lnTo>
                  <a:pt x="393420" y="0"/>
                </a:lnTo>
                <a:close/>
              </a:path>
              <a:path w="1480820" h="133985">
                <a:moveTo>
                  <a:pt x="417319" y="28270"/>
                </a:moveTo>
                <a:lnTo>
                  <a:pt x="390867" y="28270"/>
                </a:lnTo>
                <a:lnTo>
                  <a:pt x="394334" y="29222"/>
                </a:lnTo>
                <a:lnTo>
                  <a:pt x="401866" y="33007"/>
                </a:lnTo>
                <a:lnTo>
                  <a:pt x="406044" y="35915"/>
                </a:lnTo>
                <a:lnTo>
                  <a:pt x="410603" y="39827"/>
                </a:lnTo>
                <a:lnTo>
                  <a:pt x="417319" y="28270"/>
                </a:lnTo>
                <a:close/>
              </a:path>
              <a:path w="1480820" h="133985">
                <a:moveTo>
                  <a:pt x="524573" y="3200"/>
                </a:moveTo>
                <a:lnTo>
                  <a:pt x="451294" y="3200"/>
                </a:lnTo>
                <a:lnTo>
                  <a:pt x="431228" y="130327"/>
                </a:lnTo>
                <a:lnTo>
                  <a:pt x="504507" y="130327"/>
                </a:lnTo>
                <a:lnTo>
                  <a:pt x="508952" y="102057"/>
                </a:lnTo>
                <a:lnTo>
                  <a:pt x="469607" y="102057"/>
                </a:lnTo>
                <a:lnTo>
                  <a:pt x="472986" y="80899"/>
                </a:lnTo>
                <a:lnTo>
                  <a:pt x="509638" y="80899"/>
                </a:lnTo>
                <a:lnTo>
                  <a:pt x="513905" y="53340"/>
                </a:lnTo>
                <a:lnTo>
                  <a:pt x="477431" y="53340"/>
                </a:lnTo>
                <a:lnTo>
                  <a:pt x="480631" y="32537"/>
                </a:lnTo>
                <a:lnTo>
                  <a:pt x="519976" y="32537"/>
                </a:lnTo>
                <a:lnTo>
                  <a:pt x="524573" y="3200"/>
                </a:lnTo>
                <a:close/>
              </a:path>
              <a:path w="1480820" h="133985">
                <a:moveTo>
                  <a:pt x="606183" y="355"/>
                </a:moveTo>
                <a:lnTo>
                  <a:pt x="567426" y="10270"/>
                </a:lnTo>
                <a:lnTo>
                  <a:pt x="539067" y="41493"/>
                </a:lnTo>
                <a:lnTo>
                  <a:pt x="532218" y="74142"/>
                </a:lnTo>
                <a:lnTo>
                  <a:pt x="532540" y="80648"/>
                </a:lnTo>
                <a:lnTo>
                  <a:pt x="551573" y="118770"/>
                </a:lnTo>
                <a:lnTo>
                  <a:pt x="587133" y="133705"/>
                </a:lnTo>
                <a:lnTo>
                  <a:pt x="596226" y="133705"/>
                </a:lnTo>
                <a:lnTo>
                  <a:pt x="634738" y="123836"/>
                </a:lnTo>
                <a:lnTo>
                  <a:pt x="657380" y="102590"/>
                </a:lnTo>
                <a:lnTo>
                  <a:pt x="588848" y="102590"/>
                </a:lnTo>
                <a:lnTo>
                  <a:pt x="581380" y="99656"/>
                </a:lnTo>
                <a:lnTo>
                  <a:pt x="570217" y="87972"/>
                </a:lnTo>
                <a:lnTo>
                  <a:pt x="567423" y="80187"/>
                </a:lnTo>
                <a:lnTo>
                  <a:pt x="567423" y="70408"/>
                </a:lnTo>
                <a:lnTo>
                  <a:pt x="589700" y="34270"/>
                </a:lnTo>
                <a:lnTo>
                  <a:pt x="603986" y="31470"/>
                </a:lnTo>
                <a:lnTo>
                  <a:pt x="663394" y="31470"/>
                </a:lnTo>
                <a:lnTo>
                  <a:pt x="660252" y="25724"/>
                </a:lnTo>
                <a:lnTo>
                  <a:pt x="652526" y="16865"/>
                </a:lnTo>
                <a:lnTo>
                  <a:pt x="643000" y="9646"/>
                </a:lnTo>
                <a:lnTo>
                  <a:pt x="632102" y="4486"/>
                </a:lnTo>
                <a:lnTo>
                  <a:pt x="619830" y="1388"/>
                </a:lnTo>
                <a:lnTo>
                  <a:pt x="606183" y="355"/>
                </a:lnTo>
                <a:close/>
              </a:path>
              <a:path w="1480820" h="133985">
                <a:moveTo>
                  <a:pt x="663394" y="31470"/>
                </a:moveTo>
                <a:lnTo>
                  <a:pt x="612978" y="31470"/>
                </a:lnTo>
                <a:lnTo>
                  <a:pt x="620344" y="34404"/>
                </a:lnTo>
                <a:lnTo>
                  <a:pt x="631901" y="46139"/>
                </a:lnTo>
                <a:lnTo>
                  <a:pt x="634809" y="53632"/>
                </a:lnTo>
                <a:lnTo>
                  <a:pt x="634809" y="62788"/>
                </a:lnTo>
                <a:lnTo>
                  <a:pt x="612292" y="99695"/>
                </a:lnTo>
                <a:lnTo>
                  <a:pt x="598157" y="102590"/>
                </a:lnTo>
                <a:lnTo>
                  <a:pt x="657380" y="102590"/>
                </a:lnTo>
                <a:lnTo>
                  <a:pt x="670191" y="59740"/>
                </a:lnTo>
                <a:lnTo>
                  <a:pt x="669086" y="47160"/>
                </a:lnTo>
                <a:lnTo>
                  <a:pt x="665773" y="35821"/>
                </a:lnTo>
                <a:lnTo>
                  <a:pt x="663394" y="31470"/>
                </a:lnTo>
                <a:close/>
              </a:path>
              <a:path w="1480820" h="133985">
                <a:moveTo>
                  <a:pt x="745286" y="3200"/>
                </a:moveTo>
                <a:lnTo>
                  <a:pt x="701217" y="3200"/>
                </a:lnTo>
                <a:lnTo>
                  <a:pt x="681189" y="130327"/>
                </a:lnTo>
                <a:lnTo>
                  <a:pt x="714933" y="130327"/>
                </a:lnTo>
                <a:lnTo>
                  <a:pt x="722579" y="81788"/>
                </a:lnTo>
                <a:lnTo>
                  <a:pt x="755965" y="81788"/>
                </a:lnTo>
                <a:lnTo>
                  <a:pt x="754938" y="80124"/>
                </a:lnTo>
                <a:lnTo>
                  <a:pt x="762763" y="78291"/>
                </a:lnTo>
                <a:lnTo>
                  <a:pt x="769700" y="75461"/>
                </a:lnTo>
                <a:lnTo>
                  <a:pt x="775750" y="71639"/>
                </a:lnTo>
                <a:lnTo>
                  <a:pt x="780910" y="66827"/>
                </a:lnTo>
                <a:lnTo>
                  <a:pt x="784923" y="61341"/>
                </a:lnTo>
                <a:lnTo>
                  <a:pt x="725779" y="61341"/>
                </a:lnTo>
                <a:lnTo>
                  <a:pt x="731088" y="27914"/>
                </a:lnTo>
                <a:lnTo>
                  <a:pt x="789140" y="27914"/>
                </a:lnTo>
                <a:lnTo>
                  <a:pt x="788695" y="26162"/>
                </a:lnTo>
                <a:lnTo>
                  <a:pt x="752868" y="3556"/>
                </a:lnTo>
                <a:lnTo>
                  <a:pt x="745286" y="3200"/>
                </a:lnTo>
                <a:close/>
              </a:path>
              <a:path w="1480820" h="133985">
                <a:moveTo>
                  <a:pt x="755965" y="81788"/>
                </a:moveTo>
                <a:lnTo>
                  <a:pt x="722579" y="81788"/>
                </a:lnTo>
                <a:lnTo>
                  <a:pt x="747115" y="130327"/>
                </a:lnTo>
                <a:lnTo>
                  <a:pt x="785228" y="130327"/>
                </a:lnTo>
                <a:lnTo>
                  <a:pt x="785535" y="129713"/>
                </a:lnTo>
                <a:lnTo>
                  <a:pt x="755965" y="81788"/>
                </a:lnTo>
                <a:close/>
              </a:path>
              <a:path w="1480820" h="133985">
                <a:moveTo>
                  <a:pt x="891413" y="3200"/>
                </a:moveTo>
                <a:lnTo>
                  <a:pt x="848855" y="3200"/>
                </a:lnTo>
                <a:lnTo>
                  <a:pt x="785535" y="129713"/>
                </a:lnTo>
                <a:lnTo>
                  <a:pt x="785914" y="130327"/>
                </a:lnTo>
                <a:lnTo>
                  <a:pt x="822185" y="130327"/>
                </a:lnTo>
                <a:lnTo>
                  <a:pt x="834364" y="106324"/>
                </a:lnTo>
                <a:lnTo>
                  <a:pt x="913304" y="106324"/>
                </a:lnTo>
                <a:lnTo>
                  <a:pt x="907303" y="78054"/>
                </a:lnTo>
                <a:lnTo>
                  <a:pt x="847102" y="78054"/>
                </a:lnTo>
                <a:lnTo>
                  <a:pt x="860590" y="48958"/>
                </a:lnTo>
                <a:lnTo>
                  <a:pt x="866305" y="33934"/>
                </a:lnTo>
                <a:lnTo>
                  <a:pt x="897937" y="33934"/>
                </a:lnTo>
                <a:lnTo>
                  <a:pt x="891413" y="3200"/>
                </a:lnTo>
                <a:close/>
              </a:path>
              <a:path w="1480820" h="133985">
                <a:moveTo>
                  <a:pt x="913304" y="106324"/>
                </a:moveTo>
                <a:lnTo>
                  <a:pt x="878814" y="106324"/>
                </a:lnTo>
                <a:lnTo>
                  <a:pt x="883945" y="130327"/>
                </a:lnTo>
                <a:lnTo>
                  <a:pt x="918400" y="130327"/>
                </a:lnTo>
                <a:lnTo>
                  <a:pt x="913304" y="106324"/>
                </a:lnTo>
                <a:close/>
              </a:path>
              <a:path w="1480820" h="133985">
                <a:moveTo>
                  <a:pt x="897937" y="33934"/>
                </a:moveTo>
                <a:lnTo>
                  <a:pt x="866305" y="33934"/>
                </a:lnTo>
                <a:lnTo>
                  <a:pt x="866368" y="35979"/>
                </a:lnTo>
                <a:lnTo>
                  <a:pt x="866546" y="38138"/>
                </a:lnTo>
                <a:lnTo>
                  <a:pt x="867105" y="42760"/>
                </a:lnTo>
                <a:lnTo>
                  <a:pt x="867611" y="45720"/>
                </a:lnTo>
                <a:lnTo>
                  <a:pt x="873950" y="78054"/>
                </a:lnTo>
                <a:lnTo>
                  <a:pt x="907303" y="78054"/>
                </a:lnTo>
                <a:lnTo>
                  <a:pt x="897937" y="33934"/>
                </a:lnTo>
                <a:close/>
              </a:path>
              <a:path w="1480820" h="133985">
                <a:moveTo>
                  <a:pt x="789140" y="27914"/>
                </a:moveTo>
                <a:lnTo>
                  <a:pt x="743508" y="27914"/>
                </a:lnTo>
                <a:lnTo>
                  <a:pt x="748906" y="29121"/>
                </a:lnTo>
                <a:lnTo>
                  <a:pt x="755599" y="34048"/>
                </a:lnTo>
                <a:lnTo>
                  <a:pt x="757288" y="38023"/>
                </a:lnTo>
                <a:lnTo>
                  <a:pt x="757288" y="49250"/>
                </a:lnTo>
                <a:lnTo>
                  <a:pt x="755472" y="53657"/>
                </a:lnTo>
                <a:lnTo>
                  <a:pt x="748309" y="59804"/>
                </a:lnTo>
                <a:lnTo>
                  <a:pt x="743178" y="61341"/>
                </a:lnTo>
                <a:lnTo>
                  <a:pt x="784923" y="61341"/>
                </a:lnTo>
                <a:lnTo>
                  <a:pt x="785044" y="61175"/>
                </a:lnTo>
                <a:lnTo>
                  <a:pt x="787996" y="54884"/>
                </a:lnTo>
                <a:lnTo>
                  <a:pt x="789768" y="47948"/>
                </a:lnTo>
                <a:lnTo>
                  <a:pt x="790359" y="40360"/>
                </a:lnTo>
                <a:lnTo>
                  <a:pt x="790359" y="32715"/>
                </a:lnTo>
                <a:lnTo>
                  <a:pt x="789140" y="27914"/>
                </a:lnTo>
                <a:close/>
              </a:path>
              <a:path w="1480820" h="133985">
                <a:moveTo>
                  <a:pt x="984224" y="3200"/>
                </a:moveTo>
                <a:lnTo>
                  <a:pt x="945400" y="3200"/>
                </a:lnTo>
                <a:lnTo>
                  <a:pt x="925334" y="130327"/>
                </a:lnTo>
                <a:lnTo>
                  <a:pt x="959294" y="130327"/>
                </a:lnTo>
                <a:lnTo>
                  <a:pt x="968977" y="65633"/>
                </a:lnTo>
                <a:lnTo>
                  <a:pt x="969467" y="61696"/>
                </a:lnTo>
                <a:lnTo>
                  <a:pt x="969822" y="58254"/>
                </a:lnTo>
                <a:lnTo>
                  <a:pt x="970203" y="53098"/>
                </a:lnTo>
                <a:lnTo>
                  <a:pt x="970318" y="44805"/>
                </a:lnTo>
                <a:lnTo>
                  <a:pt x="1001989" y="44805"/>
                </a:lnTo>
                <a:lnTo>
                  <a:pt x="984224" y="3200"/>
                </a:lnTo>
                <a:close/>
              </a:path>
              <a:path w="1480820" h="133985">
                <a:moveTo>
                  <a:pt x="1001989" y="44805"/>
                </a:moveTo>
                <a:lnTo>
                  <a:pt x="970318" y="44805"/>
                </a:lnTo>
                <a:lnTo>
                  <a:pt x="971067" y="47853"/>
                </a:lnTo>
                <a:lnTo>
                  <a:pt x="971981" y="50939"/>
                </a:lnTo>
                <a:lnTo>
                  <a:pt x="974115" y="57073"/>
                </a:lnTo>
                <a:lnTo>
                  <a:pt x="975715" y="60960"/>
                </a:lnTo>
                <a:lnTo>
                  <a:pt x="1006271" y="130327"/>
                </a:lnTo>
                <a:lnTo>
                  <a:pt x="1043609" y="130327"/>
                </a:lnTo>
                <a:lnTo>
                  <a:pt x="1050487" y="86728"/>
                </a:lnTo>
                <a:lnTo>
                  <a:pt x="1018324" y="86728"/>
                </a:lnTo>
                <a:lnTo>
                  <a:pt x="1017168" y="81584"/>
                </a:lnTo>
                <a:lnTo>
                  <a:pt x="1015123" y="75565"/>
                </a:lnTo>
                <a:lnTo>
                  <a:pt x="1012164" y="68656"/>
                </a:lnTo>
                <a:lnTo>
                  <a:pt x="1011656" y="67386"/>
                </a:lnTo>
                <a:lnTo>
                  <a:pt x="1011275" y="66497"/>
                </a:lnTo>
                <a:lnTo>
                  <a:pt x="1011034" y="65989"/>
                </a:lnTo>
                <a:lnTo>
                  <a:pt x="1001989" y="44805"/>
                </a:lnTo>
                <a:close/>
              </a:path>
              <a:path w="1480820" h="133985">
                <a:moveTo>
                  <a:pt x="1063663" y="3200"/>
                </a:moveTo>
                <a:lnTo>
                  <a:pt x="1029703" y="3200"/>
                </a:lnTo>
                <a:lnTo>
                  <a:pt x="1019898" y="65633"/>
                </a:lnTo>
                <a:lnTo>
                  <a:pt x="1019390" y="69634"/>
                </a:lnTo>
                <a:lnTo>
                  <a:pt x="1018984" y="73050"/>
                </a:lnTo>
                <a:lnTo>
                  <a:pt x="1018476" y="78651"/>
                </a:lnTo>
                <a:lnTo>
                  <a:pt x="1018324" y="81191"/>
                </a:lnTo>
                <a:lnTo>
                  <a:pt x="1018324" y="86728"/>
                </a:lnTo>
                <a:lnTo>
                  <a:pt x="1050487" y="86728"/>
                </a:lnTo>
                <a:lnTo>
                  <a:pt x="1063663" y="3200"/>
                </a:lnTo>
                <a:close/>
              </a:path>
              <a:path w="1480820" h="133985">
                <a:moveTo>
                  <a:pt x="1147775" y="355"/>
                </a:moveTo>
                <a:lnTo>
                  <a:pt x="1106481" y="11831"/>
                </a:lnTo>
                <a:lnTo>
                  <a:pt x="1080147" y="44424"/>
                </a:lnTo>
                <a:lnTo>
                  <a:pt x="1074661" y="73279"/>
                </a:lnTo>
                <a:lnTo>
                  <a:pt x="1075772" y="86380"/>
                </a:lnTo>
                <a:lnTo>
                  <a:pt x="1102061" y="124463"/>
                </a:lnTo>
                <a:lnTo>
                  <a:pt x="1140294" y="133705"/>
                </a:lnTo>
                <a:lnTo>
                  <a:pt x="1154815" y="132499"/>
                </a:lnTo>
                <a:lnTo>
                  <a:pt x="1167742" y="128882"/>
                </a:lnTo>
                <a:lnTo>
                  <a:pt x="1179074" y="122861"/>
                </a:lnTo>
                <a:lnTo>
                  <a:pt x="1188808" y="114439"/>
                </a:lnTo>
                <a:lnTo>
                  <a:pt x="1196339" y="104368"/>
                </a:lnTo>
                <a:lnTo>
                  <a:pt x="1131951" y="104368"/>
                </a:lnTo>
                <a:lnTo>
                  <a:pt x="1124686" y="101434"/>
                </a:lnTo>
                <a:lnTo>
                  <a:pt x="1113688" y="89700"/>
                </a:lnTo>
                <a:lnTo>
                  <a:pt x="1110932" y="81902"/>
                </a:lnTo>
                <a:lnTo>
                  <a:pt x="1110932" y="72186"/>
                </a:lnTo>
                <a:lnTo>
                  <a:pt x="1133163" y="34355"/>
                </a:lnTo>
                <a:lnTo>
                  <a:pt x="1147737" y="31470"/>
                </a:lnTo>
                <a:lnTo>
                  <a:pt x="1201161" y="31470"/>
                </a:lnTo>
                <a:lnTo>
                  <a:pt x="1203210" y="30073"/>
                </a:lnTo>
                <a:lnTo>
                  <a:pt x="1172521" y="4454"/>
                </a:lnTo>
                <a:lnTo>
                  <a:pt x="1156595" y="810"/>
                </a:lnTo>
                <a:lnTo>
                  <a:pt x="1147775" y="355"/>
                </a:lnTo>
                <a:close/>
              </a:path>
              <a:path w="1480820" h="133985">
                <a:moveTo>
                  <a:pt x="1307973" y="3200"/>
                </a:moveTo>
                <a:lnTo>
                  <a:pt x="1265415" y="3200"/>
                </a:lnTo>
                <a:lnTo>
                  <a:pt x="1201788" y="130327"/>
                </a:lnTo>
                <a:lnTo>
                  <a:pt x="1238745" y="130327"/>
                </a:lnTo>
                <a:lnTo>
                  <a:pt x="1250924" y="106324"/>
                </a:lnTo>
                <a:lnTo>
                  <a:pt x="1329864" y="106324"/>
                </a:lnTo>
                <a:lnTo>
                  <a:pt x="1323863" y="78054"/>
                </a:lnTo>
                <a:lnTo>
                  <a:pt x="1263662" y="78054"/>
                </a:lnTo>
                <a:lnTo>
                  <a:pt x="1277150" y="48958"/>
                </a:lnTo>
                <a:lnTo>
                  <a:pt x="1282865" y="33934"/>
                </a:lnTo>
                <a:lnTo>
                  <a:pt x="1314497" y="33934"/>
                </a:lnTo>
                <a:lnTo>
                  <a:pt x="1307973" y="3200"/>
                </a:lnTo>
                <a:close/>
              </a:path>
              <a:path w="1480820" h="133985">
                <a:moveTo>
                  <a:pt x="1329864" y="106324"/>
                </a:moveTo>
                <a:lnTo>
                  <a:pt x="1295374" y="106324"/>
                </a:lnTo>
                <a:lnTo>
                  <a:pt x="1300505" y="130327"/>
                </a:lnTo>
                <a:lnTo>
                  <a:pt x="1334960" y="130327"/>
                </a:lnTo>
                <a:lnTo>
                  <a:pt x="1329864" y="106324"/>
                </a:lnTo>
                <a:close/>
              </a:path>
              <a:path w="1480820" h="133985">
                <a:moveTo>
                  <a:pt x="1143685" y="61163"/>
                </a:moveTo>
                <a:lnTo>
                  <a:pt x="1139596" y="87122"/>
                </a:lnTo>
                <a:lnTo>
                  <a:pt x="1168514" y="87122"/>
                </a:lnTo>
                <a:lnTo>
                  <a:pt x="1167498" y="89966"/>
                </a:lnTo>
                <a:lnTo>
                  <a:pt x="1144333" y="104368"/>
                </a:lnTo>
                <a:lnTo>
                  <a:pt x="1196339" y="104368"/>
                </a:lnTo>
                <a:lnTo>
                  <a:pt x="1196692" y="103896"/>
                </a:lnTo>
                <a:lnTo>
                  <a:pt x="1202424" y="91513"/>
                </a:lnTo>
                <a:lnTo>
                  <a:pt x="1206016" y="77295"/>
                </a:lnTo>
                <a:lnTo>
                  <a:pt x="1207477" y="61252"/>
                </a:lnTo>
                <a:lnTo>
                  <a:pt x="1143685" y="61163"/>
                </a:lnTo>
                <a:close/>
              </a:path>
              <a:path w="1480820" h="133985">
                <a:moveTo>
                  <a:pt x="1314497" y="33934"/>
                </a:moveTo>
                <a:lnTo>
                  <a:pt x="1282865" y="33934"/>
                </a:lnTo>
                <a:lnTo>
                  <a:pt x="1282928" y="35979"/>
                </a:lnTo>
                <a:lnTo>
                  <a:pt x="1283155" y="38544"/>
                </a:lnTo>
                <a:lnTo>
                  <a:pt x="1283665" y="42760"/>
                </a:lnTo>
                <a:lnTo>
                  <a:pt x="1284171" y="45720"/>
                </a:lnTo>
                <a:lnTo>
                  <a:pt x="1290510" y="78054"/>
                </a:lnTo>
                <a:lnTo>
                  <a:pt x="1323863" y="78054"/>
                </a:lnTo>
                <a:lnTo>
                  <a:pt x="1314497" y="33934"/>
                </a:lnTo>
                <a:close/>
              </a:path>
              <a:path w="1480820" h="133985">
                <a:moveTo>
                  <a:pt x="1201161" y="31470"/>
                </a:moveTo>
                <a:lnTo>
                  <a:pt x="1154049" y="31470"/>
                </a:lnTo>
                <a:lnTo>
                  <a:pt x="1159560" y="32893"/>
                </a:lnTo>
                <a:lnTo>
                  <a:pt x="1169022" y="38544"/>
                </a:lnTo>
                <a:lnTo>
                  <a:pt x="1172959" y="42811"/>
                </a:lnTo>
                <a:lnTo>
                  <a:pt x="1176121" y="48539"/>
                </a:lnTo>
                <a:lnTo>
                  <a:pt x="1201161" y="31470"/>
                </a:lnTo>
                <a:close/>
              </a:path>
              <a:path w="1480820" h="133985">
                <a:moveTo>
                  <a:pt x="1400784" y="3200"/>
                </a:moveTo>
                <a:lnTo>
                  <a:pt x="1361960" y="3200"/>
                </a:lnTo>
                <a:lnTo>
                  <a:pt x="1341894" y="130327"/>
                </a:lnTo>
                <a:lnTo>
                  <a:pt x="1375854" y="130327"/>
                </a:lnTo>
                <a:lnTo>
                  <a:pt x="1385537" y="65633"/>
                </a:lnTo>
                <a:lnTo>
                  <a:pt x="1386027" y="61696"/>
                </a:lnTo>
                <a:lnTo>
                  <a:pt x="1386382" y="58254"/>
                </a:lnTo>
                <a:lnTo>
                  <a:pt x="1386763" y="53098"/>
                </a:lnTo>
                <a:lnTo>
                  <a:pt x="1386878" y="44805"/>
                </a:lnTo>
                <a:lnTo>
                  <a:pt x="1418549" y="44805"/>
                </a:lnTo>
                <a:lnTo>
                  <a:pt x="1400784" y="3200"/>
                </a:lnTo>
                <a:close/>
              </a:path>
              <a:path w="1480820" h="133985">
                <a:moveTo>
                  <a:pt x="1418549" y="44805"/>
                </a:moveTo>
                <a:lnTo>
                  <a:pt x="1386878" y="44805"/>
                </a:lnTo>
                <a:lnTo>
                  <a:pt x="1387627" y="47853"/>
                </a:lnTo>
                <a:lnTo>
                  <a:pt x="1388541" y="50939"/>
                </a:lnTo>
                <a:lnTo>
                  <a:pt x="1390675" y="57073"/>
                </a:lnTo>
                <a:lnTo>
                  <a:pt x="1392275" y="60960"/>
                </a:lnTo>
                <a:lnTo>
                  <a:pt x="1422831" y="130327"/>
                </a:lnTo>
                <a:lnTo>
                  <a:pt x="1460169" y="130327"/>
                </a:lnTo>
                <a:lnTo>
                  <a:pt x="1467047" y="86728"/>
                </a:lnTo>
                <a:lnTo>
                  <a:pt x="1434884" y="86728"/>
                </a:lnTo>
                <a:lnTo>
                  <a:pt x="1433728" y="81584"/>
                </a:lnTo>
                <a:lnTo>
                  <a:pt x="1431683" y="75565"/>
                </a:lnTo>
                <a:lnTo>
                  <a:pt x="1428724" y="68656"/>
                </a:lnTo>
                <a:lnTo>
                  <a:pt x="1428216" y="67386"/>
                </a:lnTo>
                <a:lnTo>
                  <a:pt x="1427835" y="66497"/>
                </a:lnTo>
                <a:lnTo>
                  <a:pt x="1427594" y="65989"/>
                </a:lnTo>
                <a:lnTo>
                  <a:pt x="1418549" y="44805"/>
                </a:lnTo>
                <a:close/>
              </a:path>
              <a:path w="1480820" h="133985">
                <a:moveTo>
                  <a:pt x="1480223" y="3200"/>
                </a:moveTo>
                <a:lnTo>
                  <a:pt x="1446263" y="3200"/>
                </a:lnTo>
                <a:lnTo>
                  <a:pt x="1436458" y="65633"/>
                </a:lnTo>
                <a:lnTo>
                  <a:pt x="1435950" y="69634"/>
                </a:lnTo>
                <a:lnTo>
                  <a:pt x="1435544" y="73050"/>
                </a:lnTo>
                <a:lnTo>
                  <a:pt x="1435036" y="78651"/>
                </a:lnTo>
                <a:lnTo>
                  <a:pt x="1434884" y="81191"/>
                </a:lnTo>
                <a:lnTo>
                  <a:pt x="1434884" y="86728"/>
                </a:lnTo>
                <a:lnTo>
                  <a:pt x="1467047" y="86728"/>
                </a:lnTo>
                <a:lnTo>
                  <a:pt x="1480223" y="32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79" name="object 79"/>
          <p:cNvSpPr/>
          <p:nvPr/>
        </p:nvSpPr>
        <p:spPr>
          <a:xfrm>
            <a:off x="5988151" y="1404328"/>
            <a:ext cx="1376184" cy="115789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81" name="Title 8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  <a:t>KEGIATAN USAHA YANG TELAH BERJALAN</a:t>
            </a:r>
          </a:p>
        </p:txBody>
      </p:sp>
      <p:sp>
        <p:nvSpPr>
          <p:cNvPr id="80" name="Slide Number Placeholder 79"/>
          <p:cNvSpPr>
            <a:spLocks noGrp="1"/>
          </p:cNvSpPr>
          <p:nvPr>
            <p:ph type="sldNum" sz="quarter" idx="4294967295"/>
          </p:nvPr>
        </p:nvSpPr>
        <p:spPr>
          <a:xfrm>
            <a:off x="8234363" y="7034213"/>
            <a:ext cx="2459037" cy="276225"/>
          </a:xfrm>
        </p:spPr>
        <p:txBody>
          <a:bodyPr/>
          <a:lstStyle/>
          <a:p>
            <a:fld id="{B6F15528-21DE-4FAA-801E-634DDDAF4B2B}" type="slidenum">
              <a:rPr lang="id-ID" smtClean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  <a:pPr/>
              <a:t>28</a:t>
            </a:fld>
            <a:endParaRPr lang="id-ID"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-800" y="7329815"/>
            <a:ext cx="3137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100" i="1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  <a:t>Sumber: Kantor Kemenko Perekonomian, 2018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546100" y="816828"/>
            <a:ext cx="65155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latin typeface="Candara" panose="020E0502030303020204" pitchFamily="34" charset="0"/>
              </a:rPr>
              <a:t>Pelaku usaha dan badan usaha yang sudah berdiri sebelum operasional  OSS dapat mendaftar dan mengaktivasi akun OSS serta mendapatkan  Nomor Induk Berusaha (NIB)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546100" y="3629025"/>
            <a:ext cx="39624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500" dirty="0">
                <a:solidFill>
                  <a:srgbClr val="FF0000"/>
                </a:solidFill>
                <a:latin typeface="Candara" panose="020E0502030303020204" pitchFamily="34" charset="0"/>
              </a:rPr>
              <a:t>P</a:t>
            </a:r>
            <a:r>
              <a:rPr lang="sv-SE" sz="1500" dirty="0">
                <a:solidFill>
                  <a:srgbClr val="FF0000"/>
                </a:solidFill>
                <a:latin typeface="Candara" panose="020E0502030303020204" pitchFamily="34" charset="0"/>
              </a:rPr>
              <a:t>endaftaran dengan menggunakan NIK  penanggungjawab perusahaan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848689" y="6046827"/>
            <a:ext cx="28216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500" dirty="0">
                <a:solidFill>
                  <a:srgbClr val="FF0000"/>
                </a:solidFill>
                <a:latin typeface="Candara" panose="020E0502030303020204" pitchFamily="34" charset="0"/>
              </a:rPr>
              <a:t>Melakukan pendaftaran dengan  menggunakan NIK pribadi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4695597" y="4874769"/>
            <a:ext cx="29547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buFont typeface="Arial" pitchFamily="34" charset="0"/>
              <a:buChar char="•"/>
            </a:pPr>
            <a:r>
              <a:rPr lang="id-ID" sz="1500" dirty="0">
                <a:solidFill>
                  <a:srgbClr val="FF0000"/>
                </a:solidFill>
                <a:latin typeface="Candara" panose="020E0502030303020204" pitchFamily="34" charset="0"/>
              </a:rPr>
              <a:t>Melengkapi komponen data perusahaan dalam Sistem OSS.</a:t>
            </a:r>
          </a:p>
          <a:p>
            <a:pPr marL="177800" indent="-177800">
              <a:buFont typeface="Arial" pitchFamily="34" charset="0"/>
              <a:buChar char="•"/>
            </a:pPr>
            <a:r>
              <a:rPr lang="id-ID" sz="1500" dirty="0">
                <a:solidFill>
                  <a:srgbClr val="FF0000"/>
                </a:solidFill>
                <a:latin typeface="Candara" panose="020E0502030303020204" pitchFamily="34" charset="0"/>
              </a:rPr>
              <a:t>Melengkapi informasi izin-izin yang telah dimiliki sebelumnya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7975731" y="5382600"/>
            <a:ext cx="255256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500" dirty="0">
                <a:solidFill>
                  <a:srgbClr val="FF0000"/>
                </a:solidFill>
                <a:latin typeface="Candara" panose="020E0502030303020204" pitchFamily="34" charset="0"/>
              </a:rPr>
              <a:t>Sistem OSS Menerbitkan </a:t>
            </a:r>
          </a:p>
          <a:p>
            <a:r>
              <a:rPr lang="id-ID" sz="1500" dirty="0">
                <a:solidFill>
                  <a:srgbClr val="FF0000"/>
                </a:solidFill>
                <a:latin typeface="Candara" panose="020E0502030303020204" pitchFamily="34" charset="0"/>
              </a:rPr>
              <a:t>Nomor Induk Berusaha (NIB)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927100" y="3382060"/>
            <a:ext cx="24384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rgbClr val="FF0000"/>
                </a:solidFill>
                <a:latin typeface="Candara" panose="020E0502030303020204" pitchFamily="34" charset="0"/>
              </a:rPr>
              <a:t>AKUN </a:t>
            </a:r>
            <a:r>
              <a:rPr lang="id-ID" sz="1500" b="1" dirty="0">
                <a:solidFill>
                  <a:srgbClr val="FF0000"/>
                </a:solidFill>
                <a:latin typeface="Candara" panose="020E0502030303020204" pitchFamily="34" charset="0"/>
              </a:rPr>
              <a:t>BADAN USAHA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1079500" y="5781700"/>
            <a:ext cx="213700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rgbClr val="FF0000"/>
                </a:solidFill>
                <a:latin typeface="Candara" panose="020E0502030303020204" pitchFamily="34" charset="0"/>
              </a:rPr>
              <a:t>AKUN </a:t>
            </a:r>
            <a:r>
              <a:rPr lang="id-ID" sz="1500" b="1" dirty="0">
                <a:solidFill>
                  <a:srgbClr val="FF0000"/>
                </a:solidFill>
                <a:latin typeface="Candara" panose="020E0502030303020204" pitchFamily="34" charset="0"/>
              </a:rPr>
              <a:t>PERORANGAN</a:t>
            </a:r>
          </a:p>
        </p:txBody>
      </p:sp>
    </p:spTree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608230" y="3262340"/>
            <a:ext cx="720430" cy="136800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126005" y="3080451"/>
            <a:ext cx="1630680" cy="1048385"/>
          </a:xfrm>
          <a:custGeom>
            <a:avLst/>
            <a:gdLst/>
            <a:ahLst/>
            <a:cxnLst/>
            <a:rect l="l" t="t" r="r" b="b"/>
            <a:pathLst>
              <a:path w="1630679" h="1048385">
                <a:moveTo>
                  <a:pt x="1630603" y="0"/>
                </a:moveTo>
                <a:lnTo>
                  <a:pt x="1630603" y="1048194"/>
                </a:lnTo>
                <a:lnTo>
                  <a:pt x="0" y="1048194"/>
                </a:lnTo>
                <a:lnTo>
                  <a:pt x="0" y="0"/>
                </a:lnTo>
                <a:lnTo>
                  <a:pt x="1630603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627389" y="3224913"/>
            <a:ext cx="581024" cy="435609"/>
          </a:xfrm>
          <a:custGeom>
            <a:avLst/>
            <a:gdLst/>
            <a:ahLst/>
            <a:cxnLst/>
            <a:rect l="l" t="t" r="r" b="b"/>
            <a:pathLst>
              <a:path w="581025" h="435610">
                <a:moveTo>
                  <a:pt x="219862" y="216484"/>
                </a:moveTo>
                <a:lnTo>
                  <a:pt x="34277" y="424167"/>
                </a:lnTo>
                <a:lnTo>
                  <a:pt x="42967" y="428845"/>
                </a:lnTo>
                <a:lnTo>
                  <a:pt x="52293" y="432352"/>
                </a:lnTo>
                <a:lnTo>
                  <a:pt x="62175" y="434554"/>
                </a:lnTo>
                <a:lnTo>
                  <a:pt x="72529" y="435317"/>
                </a:lnTo>
                <a:lnTo>
                  <a:pt x="507860" y="435317"/>
                </a:lnTo>
                <a:lnTo>
                  <a:pt x="518226" y="434554"/>
                </a:lnTo>
                <a:lnTo>
                  <a:pt x="528108" y="432352"/>
                </a:lnTo>
                <a:lnTo>
                  <a:pt x="537426" y="428845"/>
                </a:lnTo>
                <a:lnTo>
                  <a:pt x="546100" y="424167"/>
                </a:lnTo>
                <a:lnTo>
                  <a:pt x="410197" y="272072"/>
                </a:lnTo>
                <a:lnTo>
                  <a:pt x="285940" y="272072"/>
                </a:lnTo>
                <a:lnTo>
                  <a:pt x="281673" y="270598"/>
                </a:lnTo>
                <a:lnTo>
                  <a:pt x="219862" y="216484"/>
                </a:lnTo>
                <a:close/>
              </a:path>
              <a:path w="581025" h="435610">
                <a:moveTo>
                  <a:pt x="11302" y="34010"/>
                </a:moveTo>
                <a:lnTo>
                  <a:pt x="6557" y="42754"/>
                </a:lnTo>
                <a:lnTo>
                  <a:pt x="3003" y="52149"/>
                </a:lnTo>
                <a:lnTo>
                  <a:pt x="773" y="62110"/>
                </a:lnTo>
                <a:lnTo>
                  <a:pt x="0" y="72555"/>
                </a:lnTo>
                <a:lnTo>
                  <a:pt x="0" y="362762"/>
                </a:lnTo>
                <a:lnTo>
                  <a:pt x="643" y="372119"/>
                </a:lnTo>
                <a:lnTo>
                  <a:pt x="2490" y="381088"/>
                </a:lnTo>
                <a:lnTo>
                  <a:pt x="5416" y="389619"/>
                </a:lnTo>
                <a:lnTo>
                  <a:pt x="9296" y="397662"/>
                </a:lnTo>
                <a:lnTo>
                  <a:pt x="192557" y="192582"/>
                </a:lnTo>
                <a:lnTo>
                  <a:pt x="11302" y="34010"/>
                </a:lnTo>
                <a:close/>
              </a:path>
              <a:path w="581025" h="435610">
                <a:moveTo>
                  <a:pt x="569099" y="34010"/>
                </a:moveTo>
                <a:lnTo>
                  <a:pt x="387832" y="192620"/>
                </a:lnTo>
                <a:lnTo>
                  <a:pt x="571093" y="397662"/>
                </a:lnTo>
                <a:lnTo>
                  <a:pt x="574969" y="389619"/>
                </a:lnTo>
                <a:lnTo>
                  <a:pt x="577900" y="381088"/>
                </a:lnTo>
                <a:lnTo>
                  <a:pt x="579755" y="372119"/>
                </a:lnTo>
                <a:lnTo>
                  <a:pt x="580402" y="362762"/>
                </a:lnTo>
                <a:lnTo>
                  <a:pt x="580402" y="72555"/>
                </a:lnTo>
                <a:lnTo>
                  <a:pt x="579629" y="62110"/>
                </a:lnTo>
                <a:lnTo>
                  <a:pt x="577399" y="52149"/>
                </a:lnTo>
                <a:lnTo>
                  <a:pt x="573844" y="42754"/>
                </a:lnTo>
                <a:lnTo>
                  <a:pt x="569099" y="34010"/>
                </a:lnTo>
                <a:close/>
              </a:path>
              <a:path w="581025" h="435610">
                <a:moveTo>
                  <a:pt x="360527" y="216484"/>
                </a:moveTo>
                <a:lnTo>
                  <a:pt x="298704" y="270598"/>
                </a:lnTo>
                <a:lnTo>
                  <a:pt x="294462" y="272072"/>
                </a:lnTo>
                <a:lnTo>
                  <a:pt x="410197" y="272072"/>
                </a:lnTo>
                <a:lnTo>
                  <a:pt x="360527" y="216484"/>
                </a:lnTo>
                <a:close/>
              </a:path>
              <a:path w="581025" h="435610">
                <a:moveTo>
                  <a:pt x="507860" y="0"/>
                </a:moveTo>
                <a:lnTo>
                  <a:pt x="72529" y="0"/>
                </a:lnTo>
                <a:lnTo>
                  <a:pt x="63278" y="630"/>
                </a:lnTo>
                <a:lnTo>
                  <a:pt x="54411" y="2443"/>
                </a:lnTo>
                <a:lnTo>
                  <a:pt x="45971" y="5320"/>
                </a:lnTo>
                <a:lnTo>
                  <a:pt x="37998" y="9144"/>
                </a:lnTo>
                <a:lnTo>
                  <a:pt x="290207" y="229831"/>
                </a:lnTo>
                <a:lnTo>
                  <a:pt x="542429" y="9144"/>
                </a:lnTo>
                <a:lnTo>
                  <a:pt x="534427" y="5320"/>
                </a:lnTo>
                <a:lnTo>
                  <a:pt x="525973" y="2443"/>
                </a:lnTo>
                <a:lnTo>
                  <a:pt x="517105" y="630"/>
                </a:lnTo>
                <a:lnTo>
                  <a:pt x="507860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627387" y="3258921"/>
            <a:ext cx="193040" cy="363855"/>
          </a:xfrm>
          <a:custGeom>
            <a:avLst/>
            <a:gdLst/>
            <a:ahLst/>
            <a:cxnLst/>
            <a:rect l="l" t="t" r="r" b="b"/>
            <a:pathLst>
              <a:path w="193039" h="363854">
                <a:moveTo>
                  <a:pt x="11302" y="0"/>
                </a:moveTo>
                <a:lnTo>
                  <a:pt x="6557" y="8744"/>
                </a:lnTo>
                <a:lnTo>
                  <a:pt x="3003" y="18138"/>
                </a:lnTo>
                <a:lnTo>
                  <a:pt x="773" y="28099"/>
                </a:lnTo>
                <a:lnTo>
                  <a:pt x="0" y="38544"/>
                </a:lnTo>
                <a:lnTo>
                  <a:pt x="0" y="328752"/>
                </a:lnTo>
                <a:lnTo>
                  <a:pt x="643" y="338109"/>
                </a:lnTo>
                <a:lnTo>
                  <a:pt x="2490" y="347078"/>
                </a:lnTo>
                <a:lnTo>
                  <a:pt x="5416" y="355609"/>
                </a:lnTo>
                <a:lnTo>
                  <a:pt x="9296" y="363651"/>
                </a:lnTo>
                <a:lnTo>
                  <a:pt x="192557" y="158572"/>
                </a:lnTo>
                <a:lnTo>
                  <a:pt x="11302" y="0"/>
                </a:lnTo>
                <a:close/>
              </a:path>
            </a:pathLst>
          </a:custGeom>
          <a:ln w="3175">
            <a:solidFill>
              <a:srgbClr val="FFCA4F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2661668" y="3441397"/>
            <a:ext cx="512445" cy="219075"/>
          </a:xfrm>
          <a:custGeom>
            <a:avLst/>
            <a:gdLst/>
            <a:ahLst/>
            <a:cxnLst/>
            <a:rect l="l" t="t" r="r" b="b"/>
            <a:pathLst>
              <a:path w="512444" h="219075">
                <a:moveTo>
                  <a:pt x="326250" y="0"/>
                </a:moveTo>
                <a:lnTo>
                  <a:pt x="267868" y="51130"/>
                </a:lnTo>
                <a:lnTo>
                  <a:pt x="264426" y="54114"/>
                </a:lnTo>
                <a:lnTo>
                  <a:pt x="260184" y="55587"/>
                </a:lnTo>
                <a:lnTo>
                  <a:pt x="255930" y="55587"/>
                </a:lnTo>
                <a:lnTo>
                  <a:pt x="251663" y="55587"/>
                </a:lnTo>
                <a:lnTo>
                  <a:pt x="247395" y="54114"/>
                </a:lnTo>
                <a:lnTo>
                  <a:pt x="243992" y="51130"/>
                </a:lnTo>
                <a:lnTo>
                  <a:pt x="185585" y="0"/>
                </a:lnTo>
                <a:lnTo>
                  <a:pt x="0" y="207683"/>
                </a:lnTo>
                <a:lnTo>
                  <a:pt x="8689" y="212361"/>
                </a:lnTo>
                <a:lnTo>
                  <a:pt x="18016" y="215868"/>
                </a:lnTo>
                <a:lnTo>
                  <a:pt x="27898" y="218070"/>
                </a:lnTo>
                <a:lnTo>
                  <a:pt x="38252" y="218833"/>
                </a:lnTo>
                <a:lnTo>
                  <a:pt x="473582" y="218833"/>
                </a:lnTo>
                <a:lnTo>
                  <a:pt x="483949" y="218070"/>
                </a:lnTo>
                <a:lnTo>
                  <a:pt x="493831" y="215868"/>
                </a:lnTo>
                <a:lnTo>
                  <a:pt x="503149" y="212361"/>
                </a:lnTo>
                <a:lnTo>
                  <a:pt x="511822" y="207683"/>
                </a:lnTo>
                <a:lnTo>
                  <a:pt x="326250" y="0"/>
                </a:lnTo>
                <a:close/>
              </a:path>
            </a:pathLst>
          </a:custGeom>
          <a:ln w="3175">
            <a:solidFill>
              <a:srgbClr val="FFCA4F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665389" y="3224911"/>
            <a:ext cx="504825" cy="229870"/>
          </a:xfrm>
          <a:custGeom>
            <a:avLst/>
            <a:gdLst/>
            <a:ahLst/>
            <a:cxnLst/>
            <a:rect l="l" t="t" r="r" b="b"/>
            <a:pathLst>
              <a:path w="504825" h="229870">
                <a:moveTo>
                  <a:pt x="252209" y="229831"/>
                </a:moveTo>
                <a:lnTo>
                  <a:pt x="504431" y="9144"/>
                </a:lnTo>
                <a:lnTo>
                  <a:pt x="496429" y="5320"/>
                </a:lnTo>
                <a:lnTo>
                  <a:pt x="487975" y="2443"/>
                </a:lnTo>
                <a:lnTo>
                  <a:pt x="479106" y="630"/>
                </a:lnTo>
                <a:lnTo>
                  <a:pt x="469861" y="0"/>
                </a:lnTo>
                <a:lnTo>
                  <a:pt x="34531" y="0"/>
                </a:lnTo>
                <a:lnTo>
                  <a:pt x="25279" y="630"/>
                </a:lnTo>
                <a:lnTo>
                  <a:pt x="16413" y="2443"/>
                </a:lnTo>
                <a:lnTo>
                  <a:pt x="7972" y="5320"/>
                </a:lnTo>
                <a:lnTo>
                  <a:pt x="0" y="9144"/>
                </a:lnTo>
                <a:lnTo>
                  <a:pt x="252209" y="229831"/>
                </a:lnTo>
                <a:close/>
              </a:path>
            </a:pathLst>
          </a:custGeom>
          <a:ln w="3175">
            <a:solidFill>
              <a:srgbClr val="FFCA4F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015221" y="3258921"/>
            <a:ext cx="193040" cy="363855"/>
          </a:xfrm>
          <a:custGeom>
            <a:avLst/>
            <a:gdLst/>
            <a:ahLst/>
            <a:cxnLst/>
            <a:rect l="l" t="t" r="r" b="b"/>
            <a:pathLst>
              <a:path w="193039" h="363854">
                <a:moveTo>
                  <a:pt x="192570" y="328752"/>
                </a:moveTo>
                <a:lnTo>
                  <a:pt x="191922" y="338109"/>
                </a:lnTo>
                <a:lnTo>
                  <a:pt x="190068" y="347078"/>
                </a:lnTo>
                <a:lnTo>
                  <a:pt x="187137" y="355609"/>
                </a:lnTo>
                <a:lnTo>
                  <a:pt x="183260" y="363651"/>
                </a:lnTo>
                <a:lnTo>
                  <a:pt x="0" y="158610"/>
                </a:lnTo>
                <a:lnTo>
                  <a:pt x="181267" y="0"/>
                </a:lnTo>
                <a:lnTo>
                  <a:pt x="186012" y="8744"/>
                </a:lnTo>
                <a:lnTo>
                  <a:pt x="189566" y="18138"/>
                </a:lnTo>
                <a:lnTo>
                  <a:pt x="191796" y="28099"/>
                </a:lnTo>
                <a:lnTo>
                  <a:pt x="192570" y="38544"/>
                </a:lnTo>
                <a:lnTo>
                  <a:pt x="192570" y="328752"/>
                </a:lnTo>
                <a:close/>
              </a:path>
            </a:pathLst>
          </a:custGeom>
          <a:ln w="3175">
            <a:solidFill>
              <a:srgbClr val="FFCA4F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126005" y="1962938"/>
            <a:ext cx="1630680" cy="999491"/>
          </a:xfrm>
          <a:custGeom>
            <a:avLst/>
            <a:gdLst/>
            <a:ahLst/>
            <a:cxnLst/>
            <a:rect l="l" t="t" r="r" b="b"/>
            <a:pathLst>
              <a:path w="1630679" h="999489">
                <a:moveTo>
                  <a:pt x="1630603" y="0"/>
                </a:moveTo>
                <a:lnTo>
                  <a:pt x="1630603" y="998893"/>
                </a:lnTo>
                <a:lnTo>
                  <a:pt x="0" y="998893"/>
                </a:lnTo>
                <a:lnTo>
                  <a:pt x="0" y="0"/>
                </a:lnTo>
                <a:lnTo>
                  <a:pt x="1630603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647390" y="2086342"/>
            <a:ext cx="537210" cy="537210"/>
          </a:xfrm>
          <a:custGeom>
            <a:avLst/>
            <a:gdLst/>
            <a:ahLst/>
            <a:cxnLst/>
            <a:rect l="l" t="t" r="r" b="b"/>
            <a:pathLst>
              <a:path w="537210" h="537210">
                <a:moveTo>
                  <a:pt x="98090" y="0"/>
                </a:moveTo>
                <a:lnTo>
                  <a:pt x="81907" y="3585"/>
                </a:lnTo>
                <a:lnTo>
                  <a:pt x="66662" y="14303"/>
                </a:lnTo>
                <a:lnTo>
                  <a:pt x="33694" y="47337"/>
                </a:lnTo>
                <a:lnTo>
                  <a:pt x="22517" y="58194"/>
                </a:lnTo>
                <a:lnTo>
                  <a:pt x="2191" y="92866"/>
                </a:lnTo>
                <a:lnTo>
                  <a:pt x="0" y="129323"/>
                </a:lnTo>
                <a:lnTo>
                  <a:pt x="3059" y="151549"/>
                </a:lnTo>
                <a:lnTo>
                  <a:pt x="15850" y="194706"/>
                </a:lnTo>
                <a:lnTo>
                  <a:pt x="34232" y="237468"/>
                </a:lnTo>
                <a:lnTo>
                  <a:pt x="56477" y="277980"/>
                </a:lnTo>
                <a:lnTo>
                  <a:pt x="82179" y="316454"/>
                </a:lnTo>
                <a:lnTo>
                  <a:pt x="110935" y="353101"/>
                </a:lnTo>
                <a:lnTo>
                  <a:pt x="144767" y="390203"/>
                </a:lnTo>
                <a:lnTo>
                  <a:pt x="181145" y="424035"/>
                </a:lnTo>
                <a:lnTo>
                  <a:pt x="220094" y="454564"/>
                </a:lnTo>
                <a:lnTo>
                  <a:pt x="261638" y="481752"/>
                </a:lnTo>
                <a:lnTo>
                  <a:pt x="305803" y="505564"/>
                </a:lnTo>
                <a:lnTo>
                  <a:pt x="358158" y="526688"/>
                </a:lnTo>
                <a:lnTo>
                  <a:pt x="413741" y="536971"/>
                </a:lnTo>
                <a:lnTo>
                  <a:pt x="432923" y="536459"/>
                </a:lnTo>
                <a:lnTo>
                  <a:pt x="450702" y="532345"/>
                </a:lnTo>
                <a:lnTo>
                  <a:pt x="466974" y="524084"/>
                </a:lnTo>
                <a:lnTo>
                  <a:pt x="481635" y="511127"/>
                </a:lnTo>
                <a:lnTo>
                  <a:pt x="491357" y="500756"/>
                </a:lnTo>
                <a:lnTo>
                  <a:pt x="501450" y="490675"/>
                </a:lnTo>
                <a:lnTo>
                  <a:pt x="511682" y="480711"/>
                </a:lnTo>
                <a:lnTo>
                  <a:pt x="521818" y="470690"/>
                </a:lnTo>
                <a:lnTo>
                  <a:pt x="532968" y="455016"/>
                </a:lnTo>
                <a:lnTo>
                  <a:pt x="536731" y="438577"/>
                </a:lnTo>
                <a:lnTo>
                  <a:pt x="533098" y="422182"/>
                </a:lnTo>
                <a:lnTo>
                  <a:pt x="522059" y="406644"/>
                </a:lnTo>
                <a:lnTo>
                  <a:pt x="500474" y="385003"/>
                </a:lnTo>
                <a:lnTo>
                  <a:pt x="337210" y="385003"/>
                </a:lnTo>
                <a:lnTo>
                  <a:pt x="332397" y="382273"/>
                </a:lnTo>
                <a:lnTo>
                  <a:pt x="325162" y="378524"/>
                </a:lnTo>
                <a:lnTo>
                  <a:pt x="317846" y="374916"/>
                </a:lnTo>
                <a:lnTo>
                  <a:pt x="310602" y="371218"/>
                </a:lnTo>
                <a:lnTo>
                  <a:pt x="272838" y="345687"/>
                </a:lnTo>
                <a:lnTo>
                  <a:pt x="218077" y="295294"/>
                </a:lnTo>
                <a:lnTo>
                  <a:pt x="182116" y="252292"/>
                </a:lnTo>
                <a:lnTo>
                  <a:pt x="154089" y="203850"/>
                </a:lnTo>
                <a:lnTo>
                  <a:pt x="152108" y="199164"/>
                </a:lnTo>
                <a:lnTo>
                  <a:pt x="152476" y="196065"/>
                </a:lnTo>
                <a:lnTo>
                  <a:pt x="156312" y="192230"/>
                </a:lnTo>
                <a:lnTo>
                  <a:pt x="167288" y="181500"/>
                </a:lnTo>
                <a:lnTo>
                  <a:pt x="178168" y="170668"/>
                </a:lnTo>
                <a:lnTo>
                  <a:pt x="199835" y="148821"/>
                </a:lnTo>
                <a:lnTo>
                  <a:pt x="211170" y="133074"/>
                </a:lnTo>
                <a:lnTo>
                  <a:pt x="214935" y="116662"/>
                </a:lnTo>
                <a:lnTo>
                  <a:pt x="211118" y="100226"/>
                </a:lnTo>
                <a:lnTo>
                  <a:pt x="199708" y="84407"/>
                </a:lnTo>
                <a:lnTo>
                  <a:pt x="138556" y="23026"/>
                </a:lnTo>
                <a:lnTo>
                  <a:pt x="129604" y="14176"/>
                </a:lnTo>
                <a:lnTo>
                  <a:pt x="114295" y="3534"/>
                </a:lnTo>
                <a:lnTo>
                  <a:pt x="98090" y="0"/>
                </a:lnTo>
                <a:close/>
              </a:path>
              <a:path w="537210" h="537210">
                <a:moveTo>
                  <a:pt x="419821" y="321659"/>
                </a:moveTo>
                <a:lnTo>
                  <a:pt x="355404" y="368966"/>
                </a:lnTo>
                <a:lnTo>
                  <a:pt x="340538" y="384140"/>
                </a:lnTo>
                <a:lnTo>
                  <a:pt x="337210" y="385003"/>
                </a:lnTo>
                <a:lnTo>
                  <a:pt x="500474" y="385003"/>
                </a:lnTo>
                <a:lnTo>
                  <a:pt x="486675" y="371218"/>
                </a:lnTo>
                <a:lnTo>
                  <a:pt x="451333" y="336032"/>
                </a:lnTo>
                <a:lnTo>
                  <a:pt x="436024" y="325252"/>
                </a:lnTo>
                <a:lnTo>
                  <a:pt x="419821" y="321659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941078" y="2147991"/>
            <a:ext cx="179666" cy="17583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947149" y="2029294"/>
            <a:ext cx="294640" cy="287020"/>
          </a:xfrm>
          <a:custGeom>
            <a:avLst/>
            <a:gdLst/>
            <a:ahLst/>
            <a:cxnLst/>
            <a:rect l="l" t="t" r="r" b="b"/>
            <a:pathLst>
              <a:path w="294639" h="287019">
                <a:moveTo>
                  <a:pt x="6426" y="0"/>
                </a:moveTo>
                <a:lnTo>
                  <a:pt x="0" y="45872"/>
                </a:lnTo>
                <a:lnTo>
                  <a:pt x="46454" y="56236"/>
                </a:lnTo>
                <a:lnTo>
                  <a:pt x="90104" y="73747"/>
                </a:lnTo>
                <a:lnTo>
                  <a:pt x="130371" y="98094"/>
                </a:lnTo>
                <a:lnTo>
                  <a:pt x="166674" y="128968"/>
                </a:lnTo>
                <a:lnTo>
                  <a:pt x="196201" y="163374"/>
                </a:lnTo>
                <a:lnTo>
                  <a:pt x="219867" y="201490"/>
                </a:lnTo>
                <a:lnTo>
                  <a:pt x="237367" y="242755"/>
                </a:lnTo>
                <a:lnTo>
                  <a:pt x="248399" y="286613"/>
                </a:lnTo>
                <a:lnTo>
                  <a:pt x="294030" y="278815"/>
                </a:lnTo>
                <a:lnTo>
                  <a:pt x="281199" y="228017"/>
                </a:lnTo>
                <a:lnTo>
                  <a:pt x="260911" y="180236"/>
                </a:lnTo>
                <a:lnTo>
                  <a:pt x="233504" y="136092"/>
                </a:lnTo>
                <a:lnTo>
                  <a:pt x="199313" y="96202"/>
                </a:lnTo>
                <a:lnTo>
                  <a:pt x="157300" y="60395"/>
                </a:lnTo>
                <a:lnTo>
                  <a:pt x="110704" y="32199"/>
                </a:lnTo>
                <a:lnTo>
                  <a:pt x="60191" y="11954"/>
                </a:lnTo>
                <a:lnTo>
                  <a:pt x="6426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126005" y="2682101"/>
            <a:ext cx="1630680" cy="228266"/>
          </a:xfrm>
          <a:prstGeom prst="rect">
            <a:avLst/>
          </a:prstGeom>
        </p:spPr>
        <p:txBody>
          <a:bodyPr vert="horz" wrap="square" lIns="0" tIns="12698" rIns="0" bIns="0" rtlCol="0">
            <a:spAutoFit/>
          </a:bodyPr>
          <a:lstStyle/>
          <a:p>
            <a:pPr marL="404423">
              <a:spcBef>
                <a:spcPts val="100"/>
              </a:spcBef>
            </a:pPr>
            <a:r>
              <a:rPr sz="1400" b="1" spc="60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TELEPON</a:t>
            </a:r>
            <a:endParaRPr sz="1400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4375454" y="3705252"/>
            <a:ext cx="728980" cy="668655"/>
          </a:xfrm>
          <a:custGeom>
            <a:avLst/>
            <a:gdLst/>
            <a:ahLst/>
            <a:cxnLst/>
            <a:rect l="l" t="t" r="r" b="b"/>
            <a:pathLst>
              <a:path w="728979" h="668654">
                <a:moveTo>
                  <a:pt x="334314" y="440982"/>
                </a:moveTo>
                <a:lnTo>
                  <a:pt x="261264" y="440982"/>
                </a:lnTo>
                <a:lnTo>
                  <a:pt x="218406" y="449660"/>
                </a:lnTo>
                <a:lnTo>
                  <a:pt x="183370" y="473308"/>
                </a:lnTo>
                <a:lnTo>
                  <a:pt x="159728" y="508345"/>
                </a:lnTo>
                <a:lnTo>
                  <a:pt x="151053" y="551192"/>
                </a:lnTo>
                <a:lnTo>
                  <a:pt x="151053" y="640549"/>
                </a:lnTo>
                <a:lnTo>
                  <a:pt x="199475" y="655265"/>
                </a:lnTo>
                <a:lnTo>
                  <a:pt x="238547" y="662728"/>
                </a:lnTo>
                <a:lnTo>
                  <a:pt x="307263" y="668032"/>
                </a:lnTo>
                <a:lnTo>
                  <a:pt x="361477" y="664399"/>
                </a:lnTo>
                <a:lnTo>
                  <a:pt x="401988" y="656296"/>
                </a:lnTo>
                <a:lnTo>
                  <a:pt x="427852" y="647914"/>
                </a:lnTo>
                <a:lnTo>
                  <a:pt x="438124" y="643445"/>
                </a:lnTo>
                <a:lnTo>
                  <a:pt x="443877" y="640549"/>
                </a:lnTo>
                <a:lnTo>
                  <a:pt x="444474" y="640549"/>
                </a:lnTo>
                <a:lnTo>
                  <a:pt x="444474" y="551192"/>
                </a:lnTo>
                <a:lnTo>
                  <a:pt x="435802" y="508345"/>
                </a:lnTo>
                <a:lnTo>
                  <a:pt x="412168" y="473308"/>
                </a:lnTo>
                <a:lnTo>
                  <a:pt x="377148" y="449660"/>
                </a:lnTo>
                <a:lnTo>
                  <a:pt x="334314" y="440982"/>
                </a:lnTo>
                <a:close/>
              </a:path>
              <a:path w="728979" h="668654">
                <a:moveTo>
                  <a:pt x="476719" y="352132"/>
                </a:moveTo>
                <a:lnTo>
                  <a:pt x="404215" y="352132"/>
                </a:lnTo>
                <a:lnTo>
                  <a:pt x="401536" y="373282"/>
                </a:lnTo>
                <a:lnTo>
                  <a:pt x="394916" y="392926"/>
                </a:lnTo>
                <a:lnTo>
                  <a:pt x="384766" y="410649"/>
                </a:lnTo>
                <a:lnTo>
                  <a:pt x="371500" y="426034"/>
                </a:lnTo>
                <a:lnTo>
                  <a:pt x="408900" y="444071"/>
                </a:lnTo>
                <a:lnTo>
                  <a:pt x="438516" y="472527"/>
                </a:lnTo>
                <a:lnTo>
                  <a:pt x="458005" y="509067"/>
                </a:lnTo>
                <a:lnTo>
                  <a:pt x="464995" y="551192"/>
                </a:lnTo>
                <a:lnTo>
                  <a:pt x="465023" y="578878"/>
                </a:lnTo>
                <a:lnTo>
                  <a:pt x="512873" y="574165"/>
                </a:lnTo>
                <a:lnTo>
                  <a:pt x="548593" y="566267"/>
                </a:lnTo>
                <a:lnTo>
                  <a:pt x="571406" y="558608"/>
                </a:lnTo>
                <a:lnTo>
                  <a:pt x="580529" y="554609"/>
                </a:lnTo>
                <a:lnTo>
                  <a:pt x="586308" y="551675"/>
                </a:lnTo>
                <a:lnTo>
                  <a:pt x="586930" y="551675"/>
                </a:lnTo>
                <a:lnTo>
                  <a:pt x="586930" y="462292"/>
                </a:lnTo>
                <a:lnTo>
                  <a:pt x="578257" y="419459"/>
                </a:lnTo>
                <a:lnTo>
                  <a:pt x="554618" y="384438"/>
                </a:lnTo>
                <a:lnTo>
                  <a:pt x="519582" y="360805"/>
                </a:lnTo>
                <a:lnTo>
                  <a:pt x="476719" y="352132"/>
                </a:lnTo>
                <a:close/>
              </a:path>
              <a:path w="728979" h="668654">
                <a:moveTo>
                  <a:pt x="186016" y="352132"/>
                </a:moveTo>
                <a:lnTo>
                  <a:pt x="110236" y="352132"/>
                </a:lnTo>
                <a:lnTo>
                  <a:pt x="67358" y="360805"/>
                </a:lnTo>
                <a:lnTo>
                  <a:pt x="32315" y="384444"/>
                </a:lnTo>
                <a:lnTo>
                  <a:pt x="8673" y="419480"/>
                </a:lnTo>
                <a:lnTo>
                  <a:pt x="10" y="462292"/>
                </a:lnTo>
                <a:lnTo>
                  <a:pt x="0" y="551675"/>
                </a:lnTo>
                <a:lnTo>
                  <a:pt x="241" y="553085"/>
                </a:lnTo>
                <a:lnTo>
                  <a:pt x="40329" y="564482"/>
                </a:lnTo>
                <a:lnTo>
                  <a:pt x="102441" y="575839"/>
                </a:lnTo>
                <a:lnTo>
                  <a:pt x="130517" y="578319"/>
                </a:lnTo>
                <a:lnTo>
                  <a:pt x="130545" y="551192"/>
                </a:lnTo>
                <a:lnTo>
                  <a:pt x="137533" y="509064"/>
                </a:lnTo>
                <a:lnTo>
                  <a:pt x="157019" y="472517"/>
                </a:lnTo>
                <a:lnTo>
                  <a:pt x="186635" y="444060"/>
                </a:lnTo>
                <a:lnTo>
                  <a:pt x="224040" y="426034"/>
                </a:lnTo>
                <a:lnTo>
                  <a:pt x="210842" y="410719"/>
                </a:lnTo>
                <a:lnTo>
                  <a:pt x="200723" y="393082"/>
                </a:lnTo>
                <a:lnTo>
                  <a:pt x="194090" y="373547"/>
                </a:lnTo>
                <a:lnTo>
                  <a:pt x="191350" y="352539"/>
                </a:lnTo>
                <a:lnTo>
                  <a:pt x="188658" y="352348"/>
                </a:lnTo>
                <a:lnTo>
                  <a:pt x="186016" y="352132"/>
                </a:lnTo>
                <a:close/>
              </a:path>
              <a:path w="728979" h="668654">
                <a:moveTo>
                  <a:pt x="618616" y="265506"/>
                </a:moveTo>
                <a:lnTo>
                  <a:pt x="546138" y="265506"/>
                </a:lnTo>
                <a:lnTo>
                  <a:pt x="543458" y="286656"/>
                </a:lnTo>
                <a:lnTo>
                  <a:pt x="536838" y="306300"/>
                </a:lnTo>
                <a:lnTo>
                  <a:pt x="526689" y="324022"/>
                </a:lnTo>
                <a:lnTo>
                  <a:pt x="513422" y="339407"/>
                </a:lnTo>
                <a:lnTo>
                  <a:pt x="550818" y="357455"/>
                </a:lnTo>
                <a:lnTo>
                  <a:pt x="580426" y="385919"/>
                </a:lnTo>
                <a:lnTo>
                  <a:pt x="599906" y="422458"/>
                </a:lnTo>
                <a:lnTo>
                  <a:pt x="606920" y="464731"/>
                </a:lnTo>
                <a:lnTo>
                  <a:pt x="606920" y="492239"/>
                </a:lnTo>
                <a:lnTo>
                  <a:pt x="654784" y="487543"/>
                </a:lnTo>
                <a:lnTo>
                  <a:pt x="690513" y="479647"/>
                </a:lnTo>
                <a:lnTo>
                  <a:pt x="713328" y="471979"/>
                </a:lnTo>
                <a:lnTo>
                  <a:pt x="722452" y="467969"/>
                </a:lnTo>
                <a:lnTo>
                  <a:pt x="728205" y="465086"/>
                </a:lnTo>
                <a:lnTo>
                  <a:pt x="728827" y="465086"/>
                </a:lnTo>
                <a:lnTo>
                  <a:pt x="728827" y="375716"/>
                </a:lnTo>
                <a:lnTo>
                  <a:pt x="720152" y="332869"/>
                </a:lnTo>
                <a:lnTo>
                  <a:pt x="696510" y="297832"/>
                </a:lnTo>
                <a:lnTo>
                  <a:pt x="661474" y="274184"/>
                </a:lnTo>
                <a:lnTo>
                  <a:pt x="618616" y="265506"/>
                </a:lnTo>
                <a:close/>
              </a:path>
              <a:path w="728979" h="668654">
                <a:moveTo>
                  <a:pt x="297789" y="262978"/>
                </a:moveTo>
                <a:lnTo>
                  <a:pt x="264273" y="269742"/>
                </a:lnTo>
                <a:lnTo>
                  <a:pt x="236899" y="288186"/>
                </a:lnTo>
                <a:lnTo>
                  <a:pt x="218440" y="315544"/>
                </a:lnTo>
                <a:lnTo>
                  <a:pt x="211670" y="349046"/>
                </a:lnTo>
                <a:lnTo>
                  <a:pt x="218440" y="382547"/>
                </a:lnTo>
                <a:lnTo>
                  <a:pt x="236899" y="409900"/>
                </a:lnTo>
                <a:lnTo>
                  <a:pt x="264273" y="428340"/>
                </a:lnTo>
                <a:lnTo>
                  <a:pt x="297789" y="435101"/>
                </a:lnTo>
                <a:lnTo>
                  <a:pt x="331284" y="428340"/>
                </a:lnTo>
                <a:lnTo>
                  <a:pt x="358638" y="409900"/>
                </a:lnTo>
                <a:lnTo>
                  <a:pt x="377081" y="382547"/>
                </a:lnTo>
                <a:lnTo>
                  <a:pt x="383844" y="349046"/>
                </a:lnTo>
                <a:lnTo>
                  <a:pt x="377081" y="315544"/>
                </a:lnTo>
                <a:lnTo>
                  <a:pt x="358638" y="288186"/>
                </a:lnTo>
                <a:lnTo>
                  <a:pt x="331284" y="269742"/>
                </a:lnTo>
                <a:lnTo>
                  <a:pt x="297789" y="262978"/>
                </a:lnTo>
                <a:close/>
              </a:path>
              <a:path w="728979" h="668654">
                <a:moveTo>
                  <a:pt x="146748" y="174091"/>
                </a:moveTo>
                <a:lnTo>
                  <a:pt x="113248" y="180856"/>
                </a:lnTo>
                <a:lnTo>
                  <a:pt x="85894" y="199305"/>
                </a:lnTo>
                <a:lnTo>
                  <a:pt x="67454" y="226667"/>
                </a:lnTo>
                <a:lnTo>
                  <a:pt x="60693" y="260172"/>
                </a:lnTo>
                <a:lnTo>
                  <a:pt x="67454" y="293694"/>
                </a:lnTo>
                <a:lnTo>
                  <a:pt x="85894" y="321059"/>
                </a:lnTo>
                <a:lnTo>
                  <a:pt x="113248" y="339503"/>
                </a:lnTo>
                <a:lnTo>
                  <a:pt x="146748" y="346265"/>
                </a:lnTo>
                <a:lnTo>
                  <a:pt x="159138" y="345362"/>
                </a:lnTo>
                <a:lnTo>
                  <a:pt x="170976" y="342749"/>
                </a:lnTo>
                <a:lnTo>
                  <a:pt x="182152" y="338566"/>
                </a:lnTo>
                <a:lnTo>
                  <a:pt x="192557" y="332955"/>
                </a:lnTo>
                <a:lnTo>
                  <a:pt x="197627" y="313036"/>
                </a:lnTo>
                <a:lnTo>
                  <a:pt x="206251" y="294808"/>
                </a:lnTo>
                <a:lnTo>
                  <a:pt x="218032" y="278670"/>
                </a:lnTo>
                <a:lnTo>
                  <a:pt x="232575" y="265023"/>
                </a:lnTo>
                <a:lnTo>
                  <a:pt x="232695" y="262978"/>
                </a:lnTo>
                <a:lnTo>
                  <a:pt x="232598" y="259095"/>
                </a:lnTo>
                <a:lnTo>
                  <a:pt x="226051" y="226667"/>
                </a:lnTo>
                <a:lnTo>
                  <a:pt x="207603" y="199305"/>
                </a:lnTo>
                <a:lnTo>
                  <a:pt x="180245" y="180856"/>
                </a:lnTo>
                <a:lnTo>
                  <a:pt x="146748" y="174091"/>
                </a:lnTo>
                <a:close/>
              </a:path>
              <a:path w="728979" h="668654">
                <a:moveTo>
                  <a:pt x="440194" y="174091"/>
                </a:moveTo>
                <a:lnTo>
                  <a:pt x="406988" y="180740"/>
                </a:lnTo>
                <a:lnTo>
                  <a:pt x="379798" y="198885"/>
                </a:lnTo>
                <a:lnTo>
                  <a:pt x="361311" y="225826"/>
                </a:lnTo>
                <a:lnTo>
                  <a:pt x="354215" y="258864"/>
                </a:lnTo>
                <a:lnTo>
                  <a:pt x="372908" y="273741"/>
                </a:lnTo>
                <a:lnTo>
                  <a:pt x="387880" y="292350"/>
                </a:lnTo>
                <a:lnTo>
                  <a:pt x="398417" y="314031"/>
                </a:lnTo>
                <a:lnTo>
                  <a:pt x="403809" y="338124"/>
                </a:lnTo>
                <a:lnTo>
                  <a:pt x="412323" y="341561"/>
                </a:lnTo>
                <a:lnTo>
                  <a:pt x="421258" y="344119"/>
                </a:lnTo>
                <a:lnTo>
                  <a:pt x="430566" y="345715"/>
                </a:lnTo>
                <a:lnTo>
                  <a:pt x="440194" y="346265"/>
                </a:lnTo>
                <a:lnTo>
                  <a:pt x="473687" y="339498"/>
                </a:lnTo>
                <a:lnTo>
                  <a:pt x="501037" y="321044"/>
                </a:lnTo>
                <a:lnTo>
                  <a:pt x="519476" y="293678"/>
                </a:lnTo>
                <a:lnTo>
                  <a:pt x="526237" y="260172"/>
                </a:lnTo>
                <a:lnTo>
                  <a:pt x="519476" y="226667"/>
                </a:lnTo>
                <a:lnTo>
                  <a:pt x="501037" y="199305"/>
                </a:lnTo>
                <a:lnTo>
                  <a:pt x="473687" y="180856"/>
                </a:lnTo>
                <a:lnTo>
                  <a:pt x="440194" y="174091"/>
                </a:lnTo>
                <a:close/>
              </a:path>
              <a:path w="728979" h="668654">
                <a:moveTo>
                  <a:pt x="582091" y="87515"/>
                </a:moveTo>
                <a:lnTo>
                  <a:pt x="548889" y="94161"/>
                </a:lnTo>
                <a:lnTo>
                  <a:pt x="521704" y="112301"/>
                </a:lnTo>
                <a:lnTo>
                  <a:pt x="503219" y="139234"/>
                </a:lnTo>
                <a:lnTo>
                  <a:pt x="496112" y="172262"/>
                </a:lnTo>
                <a:lnTo>
                  <a:pt x="514826" y="187118"/>
                </a:lnTo>
                <a:lnTo>
                  <a:pt x="529804" y="205716"/>
                </a:lnTo>
                <a:lnTo>
                  <a:pt x="540341" y="227392"/>
                </a:lnTo>
                <a:lnTo>
                  <a:pt x="545731" y="251485"/>
                </a:lnTo>
                <a:lnTo>
                  <a:pt x="554243" y="254950"/>
                </a:lnTo>
                <a:lnTo>
                  <a:pt x="563173" y="257509"/>
                </a:lnTo>
                <a:lnTo>
                  <a:pt x="572472" y="259095"/>
                </a:lnTo>
                <a:lnTo>
                  <a:pt x="582091" y="259638"/>
                </a:lnTo>
                <a:lnTo>
                  <a:pt x="615601" y="252877"/>
                </a:lnTo>
                <a:lnTo>
                  <a:pt x="642962" y="234437"/>
                </a:lnTo>
                <a:lnTo>
                  <a:pt x="661408" y="207084"/>
                </a:lnTo>
                <a:lnTo>
                  <a:pt x="668172" y="173583"/>
                </a:lnTo>
                <a:lnTo>
                  <a:pt x="661408" y="140075"/>
                </a:lnTo>
                <a:lnTo>
                  <a:pt x="642962" y="112718"/>
                </a:lnTo>
                <a:lnTo>
                  <a:pt x="615601" y="94277"/>
                </a:lnTo>
                <a:lnTo>
                  <a:pt x="582091" y="87515"/>
                </a:lnTo>
                <a:close/>
              </a:path>
              <a:path w="728979" h="668654">
                <a:moveTo>
                  <a:pt x="341490" y="193230"/>
                </a:moveTo>
                <a:lnTo>
                  <a:pt x="245478" y="193230"/>
                </a:lnTo>
                <a:lnTo>
                  <a:pt x="237299" y="194106"/>
                </a:lnTo>
                <a:lnTo>
                  <a:pt x="229450" y="195719"/>
                </a:lnTo>
                <a:lnTo>
                  <a:pt x="237508" y="208858"/>
                </a:lnTo>
                <a:lnTo>
                  <a:pt x="243541" y="223189"/>
                </a:lnTo>
                <a:lnTo>
                  <a:pt x="247345" y="238521"/>
                </a:lnTo>
                <a:lnTo>
                  <a:pt x="248716" y="254660"/>
                </a:lnTo>
                <a:lnTo>
                  <a:pt x="260042" y="249309"/>
                </a:lnTo>
                <a:lnTo>
                  <a:pt x="272062" y="245363"/>
                </a:lnTo>
                <a:lnTo>
                  <a:pt x="284678" y="242923"/>
                </a:lnTo>
                <a:lnTo>
                  <a:pt x="297789" y="242087"/>
                </a:lnTo>
                <a:lnTo>
                  <a:pt x="339392" y="242087"/>
                </a:lnTo>
                <a:lnTo>
                  <a:pt x="340180" y="235551"/>
                </a:lnTo>
                <a:lnTo>
                  <a:pt x="344098" y="221334"/>
                </a:lnTo>
                <a:lnTo>
                  <a:pt x="349957" y="208009"/>
                </a:lnTo>
                <a:lnTo>
                  <a:pt x="357581" y="195745"/>
                </a:lnTo>
                <a:lnTo>
                  <a:pt x="349669" y="194106"/>
                </a:lnTo>
                <a:lnTo>
                  <a:pt x="341490" y="193230"/>
                </a:lnTo>
                <a:close/>
              </a:path>
              <a:path w="728979" h="668654">
                <a:moveTo>
                  <a:pt x="339392" y="242087"/>
                </a:moveTo>
                <a:lnTo>
                  <a:pt x="297789" y="242087"/>
                </a:lnTo>
                <a:lnTo>
                  <a:pt x="308460" y="242642"/>
                </a:lnTo>
                <a:lnTo>
                  <a:pt x="318817" y="244267"/>
                </a:lnTo>
                <a:lnTo>
                  <a:pt x="328807" y="246904"/>
                </a:lnTo>
                <a:lnTo>
                  <a:pt x="338378" y="250494"/>
                </a:lnTo>
                <a:lnTo>
                  <a:pt x="339392" y="242087"/>
                </a:lnTo>
                <a:close/>
              </a:path>
              <a:path w="728979" h="668654">
                <a:moveTo>
                  <a:pt x="293484" y="0"/>
                </a:moveTo>
                <a:lnTo>
                  <a:pt x="257094" y="7342"/>
                </a:lnTo>
                <a:lnTo>
                  <a:pt x="227383" y="27363"/>
                </a:lnTo>
                <a:lnTo>
                  <a:pt x="207355" y="57055"/>
                </a:lnTo>
                <a:lnTo>
                  <a:pt x="200012" y="93408"/>
                </a:lnTo>
                <a:lnTo>
                  <a:pt x="207355" y="129781"/>
                </a:lnTo>
                <a:lnTo>
                  <a:pt x="227383" y="159480"/>
                </a:lnTo>
                <a:lnTo>
                  <a:pt x="257094" y="179501"/>
                </a:lnTo>
                <a:lnTo>
                  <a:pt x="293484" y="186842"/>
                </a:lnTo>
                <a:lnTo>
                  <a:pt x="329842" y="179501"/>
                </a:lnTo>
                <a:lnTo>
                  <a:pt x="359533" y="159480"/>
                </a:lnTo>
                <a:lnTo>
                  <a:pt x="379552" y="129781"/>
                </a:lnTo>
                <a:lnTo>
                  <a:pt x="386892" y="93408"/>
                </a:lnTo>
                <a:lnTo>
                  <a:pt x="379552" y="57055"/>
                </a:lnTo>
                <a:lnTo>
                  <a:pt x="359533" y="27363"/>
                </a:lnTo>
                <a:lnTo>
                  <a:pt x="329842" y="7342"/>
                </a:lnTo>
                <a:lnTo>
                  <a:pt x="293484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5777357" y="1962939"/>
            <a:ext cx="1987550" cy="3967479"/>
          </a:xfrm>
          <a:custGeom>
            <a:avLst/>
            <a:gdLst/>
            <a:ahLst/>
            <a:cxnLst/>
            <a:rect l="l" t="t" r="r" b="b"/>
            <a:pathLst>
              <a:path w="1987550" h="3967479">
                <a:moveTo>
                  <a:pt x="1987321" y="0"/>
                </a:moveTo>
                <a:lnTo>
                  <a:pt x="1987321" y="3967010"/>
                </a:lnTo>
                <a:lnTo>
                  <a:pt x="0" y="3967010"/>
                </a:lnTo>
                <a:lnTo>
                  <a:pt x="0" y="0"/>
                </a:lnTo>
                <a:lnTo>
                  <a:pt x="1987321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972323" y="2783560"/>
            <a:ext cx="1630680" cy="228266"/>
          </a:xfrm>
          <a:prstGeom prst="rect">
            <a:avLst/>
          </a:prstGeom>
        </p:spPr>
        <p:txBody>
          <a:bodyPr vert="horz" wrap="square" lIns="0" tIns="12698" rIns="0" bIns="0" rtlCol="0">
            <a:spAutoFit/>
          </a:bodyPr>
          <a:lstStyle/>
          <a:p>
            <a:pPr marL="248875">
              <a:spcBef>
                <a:spcPts val="100"/>
              </a:spcBef>
            </a:pPr>
            <a:r>
              <a:rPr sz="1400" b="1" spc="90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SATGAS</a:t>
            </a:r>
            <a:r>
              <a:rPr sz="1400" b="1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 </a:t>
            </a:r>
            <a:r>
              <a:rPr sz="1400" b="1" spc="70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K/L</a:t>
            </a:r>
            <a:endParaRPr sz="1400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972323" y="4145776"/>
            <a:ext cx="1630680" cy="228266"/>
          </a:xfrm>
          <a:prstGeom prst="rect">
            <a:avLst/>
          </a:prstGeom>
        </p:spPr>
        <p:txBody>
          <a:bodyPr vert="horz" wrap="square" lIns="0" tIns="12698" rIns="0" bIns="0" rtlCol="0">
            <a:spAutoFit/>
          </a:bodyPr>
          <a:lstStyle/>
          <a:p>
            <a:pPr marL="180308">
              <a:spcBef>
                <a:spcPts val="100"/>
              </a:spcBef>
            </a:pPr>
            <a:r>
              <a:rPr sz="1400" b="1" spc="90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SATGAS</a:t>
            </a:r>
            <a:r>
              <a:rPr sz="1400" b="1" spc="-10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 </a:t>
            </a:r>
            <a:r>
              <a:rPr sz="1400" b="1" spc="105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PROV</a:t>
            </a:r>
            <a:endParaRPr sz="1400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972323" y="5368430"/>
            <a:ext cx="1630680" cy="397021"/>
          </a:xfrm>
          <a:prstGeom prst="rect">
            <a:avLst/>
          </a:prstGeom>
        </p:spPr>
        <p:txBody>
          <a:bodyPr vert="horz" wrap="square" lIns="0" tIns="60314" rIns="0" bIns="0" rtlCol="0">
            <a:spAutoFit/>
          </a:bodyPr>
          <a:lstStyle/>
          <a:p>
            <a:pPr marL="307920" marR="366966" indent="121264">
              <a:lnSpc>
                <a:spcPct val="77700"/>
              </a:lnSpc>
              <a:spcBef>
                <a:spcPts val="475"/>
              </a:spcBef>
            </a:pPr>
            <a:r>
              <a:rPr sz="1400" b="1" spc="90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SATGAS  </a:t>
            </a:r>
            <a:r>
              <a:rPr sz="1400" b="1" spc="125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K</a:t>
            </a:r>
            <a:r>
              <a:rPr sz="1400" b="1" spc="114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AB/</a:t>
            </a:r>
            <a:r>
              <a:rPr sz="1400" b="1" spc="80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K</a:t>
            </a:r>
            <a:r>
              <a:rPr sz="1400" b="1" spc="185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O</a:t>
            </a:r>
            <a:r>
              <a:rPr sz="1400" b="1" spc="-145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T</a:t>
            </a:r>
            <a:r>
              <a:rPr sz="1400" b="1" spc="120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A</a:t>
            </a:r>
            <a:endParaRPr sz="1400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69870" y="4709820"/>
            <a:ext cx="841376" cy="228266"/>
          </a:xfrm>
          <a:prstGeom prst="rect">
            <a:avLst/>
          </a:prstGeom>
        </p:spPr>
        <p:txBody>
          <a:bodyPr vert="horz" wrap="square" lIns="0" tIns="12698" rIns="0" bIns="0" rtlCol="0">
            <a:spAutoFit/>
          </a:bodyPr>
          <a:lstStyle/>
          <a:p>
            <a:pPr marL="12698">
              <a:spcBef>
                <a:spcPts val="100"/>
              </a:spcBef>
            </a:pPr>
            <a:r>
              <a:rPr sz="1400" b="1" spc="65" dirty="0">
                <a:solidFill>
                  <a:srgbClr val="FFFFFF"/>
                </a:solidFill>
                <a:latin typeface="Candara" panose="020E0502030303020204" pitchFamily="34" charset="0"/>
                <a:cs typeface="Trebuchet MS"/>
              </a:rPr>
              <a:t>PELAPOR</a:t>
            </a:r>
            <a:endParaRPr sz="1400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126005" y="1410489"/>
            <a:ext cx="1630680" cy="506528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120629" rIns="0" bIns="0" rtlCol="0">
            <a:spAutoFit/>
          </a:bodyPr>
          <a:lstStyle/>
          <a:p>
            <a:pPr marL="208243" marR="200625" indent="292683">
              <a:lnSpc>
                <a:spcPts val="1510"/>
              </a:lnSpc>
              <a:spcBef>
                <a:spcPts val="950"/>
              </a:spcBef>
            </a:pPr>
            <a:r>
              <a:rPr sz="1400" b="1" spc="120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KANAL  </a:t>
            </a:r>
            <a:r>
              <a:rPr sz="1400" b="1" spc="100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K</a:t>
            </a:r>
            <a:r>
              <a:rPr sz="1400" b="1" spc="185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OMUNI</a:t>
            </a:r>
            <a:r>
              <a:rPr sz="1400" b="1" spc="160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K</a:t>
            </a:r>
            <a:r>
              <a:rPr sz="1400" b="1" spc="110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ASI</a:t>
            </a:r>
            <a:endParaRPr sz="1400" dirty="0">
              <a:latin typeface="Candara" panose="020E0502030303020204" pitchFamily="34" charset="0"/>
              <a:cs typeface="Trebuchet MS"/>
            </a:endParaRPr>
          </a:p>
        </p:txBody>
      </p:sp>
      <p:graphicFrame>
        <p:nvGraphicFramePr>
          <p:cNvPr id="25" name="object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0152052"/>
              </p:ext>
            </p:extLst>
          </p:nvPr>
        </p:nvGraphicFramePr>
        <p:xfrm>
          <a:off x="3946550" y="1409115"/>
          <a:ext cx="1630680" cy="596807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306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964142">
                <a:tc>
                  <a:txBody>
                    <a:bodyPr/>
                    <a:lstStyle/>
                    <a:p>
                      <a:pPr marL="421640" marR="208915" indent="-73660">
                        <a:lnSpc>
                          <a:spcPts val="1510"/>
                        </a:lnSpc>
                        <a:spcBef>
                          <a:spcPts val="975"/>
                        </a:spcBef>
                      </a:pPr>
                      <a:r>
                        <a:rPr sz="1400" b="1" dirty="0">
                          <a:solidFill>
                            <a:srgbClr val="36434F"/>
                          </a:solidFill>
                          <a:latin typeface="Trebuchet MS"/>
                          <a:cs typeface="Trebuchet MS"/>
                        </a:rPr>
                        <a:t>FRON</a:t>
                      </a:r>
                      <a:r>
                        <a:rPr sz="1400" b="1" spc="-130" dirty="0">
                          <a:solidFill>
                            <a:srgbClr val="36434F"/>
                          </a:solidFill>
                          <a:latin typeface="Trebuchet MS"/>
                          <a:cs typeface="Trebuchet MS"/>
                        </a:rPr>
                        <a:t>T</a:t>
                      </a:r>
                      <a:r>
                        <a:rPr sz="1400" b="1" dirty="0">
                          <a:solidFill>
                            <a:srgbClr val="36434F"/>
                          </a:solidFill>
                          <a:latin typeface="Trebuchet MS"/>
                          <a:cs typeface="Trebuchet MS"/>
                        </a:rPr>
                        <a:t>-END  </a:t>
                      </a:r>
                      <a:r>
                        <a:rPr sz="1400" b="1" spc="75" dirty="0">
                          <a:solidFill>
                            <a:srgbClr val="36434F"/>
                          </a:solidFill>
                          <a:latin typeface="Trebuchet MS"/>
                          <a:cs typeface="Trebuchet MS"/>
                        </a:rPr>
                        <a:t>HELPDESK</a:t>
                      </a:r>
                      <a:endParaRPr sz="1400">
                        <a:latin typeface="Trebuchet MS"/>
                        <a:cs typeface="Trebuchet MS"/>
                      </a:endParaRPr>
                    </a:p>
                  </a:txBody>
                  <a:tcPr marL="0" marR="0" marT="123825" marB="0">
                    <a:lnL w="3175">
                      <a:solidFill>
                        <a:srgbClr val="FFCA4F"/>
                      </a:solidFill>
                      <a:prstDash val="solid"/>
                    </a:lnL>
                    <a:lnR w="3175">
                      <a:solidFill>
                        <a:srgbClr val="FFCA4F"/>
                      </a:solidFill>
                      <a:prstDash val="solid"/>
                    </a:lnR>
                    <a:lnT w="3175">
                      <a:solidFill>
                        <a:srgbClr val="FFCA4F"/>
                      </a:solidFill>
                      <a:prstDash val="solid"/>
                    </a:lnT>
                    <a:lnB w="3175">
                      <a:solidFill>
                        <a:srgbClr val="FFCA4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13895">
                <a:tc>
                  <a:txBody>
                    <a:bodyPr/>
                    <a:lstStyle/>
                    <a:p>
                      <a:pPr marL="275590" marR="260350" indent="213360">
                        <a:lnSpc>
                          <a:spcPct val="103600"/>
                        </a:lnSpc>
                        <a:spcBef>
                          <a:spcPts val="200"/>
                        </a:spcBef>
                      </a:pPr>
                      <a:r>
                        <a:rPr sz="1100" b="1" spc="85" dirty="0">
                          <a:solidFill>
                            <a:srgbClr val="FFCA4F"/>
                          </a:solidFill>
                          <a:latin typeface="Trebuchet MS"/>
                          <a:cs typeface="Trebuchet MS"/>
                        </a:rPr>
                        <a:t>DIBAWAH  </a:t>
                      </a:r>
                      <a:r>
                        <a:rPr sz="1100" b="1" spc="65" dirty="0">
                          <a:solidFill>
                            <a:srgbClr val="FFCA4F"/>
                          </a:solidFill>
                          <a:latin typeface="Trebuchet MS"/>
                          <a:cs typeface="Trebuchet MS"/>
                        </a:rPr>
                        <a:t>TIM</a:t>
                      </a:r>
                      <a:r>
                        <a:rPr sz="1100" b="1" spc="-75" dirty="0">
                          <a:solidFill>
                            <a:srgbClr val="FFCA4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100" b="1" spc="70" dirty="0">
                          <a:solidFill>
                            <a:srgbClr val="FFCA4F"/>
                          </a:solidFill>
                          <a:latin typeface="Trebuchet MS"/>
                          <a:cs typeface="Trebuchet MS"/>
                        </a:rPr>
                        <a:t>PELAKSANA</a:t>
                      </a:r>
                      <a:endParaRPr sz="1100">
                        <a:latin typeface="Trebuchet MS"/>
                        <a:cs typeface="Trebuchet MS"/>
                      </a:endParaRPr>
                    </a:p>
                    <a:p>
                      <a:pPr marL="66040">
                        <a:lnSpc>
                          <a:spcPts val="1335"/>
                        </a:lnSpc>
                      </a:pPr>
                      <a:r>
                        <a:rPr sz="1200" b="1" spc="85" dirty="0">
                          <a:solidFill>
                            <a:srgbClr val="FFCA4F"/>
                          </a:solidFill>
                          <a:latin typeface="Trebuchet MS"/>
                          <a:cs typeface="Trebuchet MS"/>
                        </a:rPr>
                        <a:t>SATGAS</a:t>
                      </a:r>
                      <a:r>
                        <a:rPr sz="1200" b="1" spc="-20" dirty="0">
                          <a:solidFill>
                            <a:srgbClr val="FFCA4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b="1" spc="135" dirty="0">
                          <a:solidFill>
                            <a:srgbClr val="FFCA4F"/>
                          </a:solidFill>
                          <a:latin typeface="Trebuchet MS"/>
                          <a:cs typeface="Trebuchet MS"/>
                        </a:rPr>
                        <a:t>NASIONAL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</a:txBody>
                  <a:tcPr marL="0" marR="0" marT="25400" marB="0">
                    <a:lnT w="3175">
                      <a:solidFill>
                        <a:srgbClr val="FFCA4F"/>
                      </a:solidFill>
                      <a:prstDash val="solid"/>
                    </a:lnT>
                    <a:solidFill>
                      <a:srgbClr val="36434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40867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401320" marR="396240" indent="-95885">
                        <a:lnSpc>
                          <a:spcPct val="77700"/>
                        </a:lnSpc>
                        <a:spcBef>
                          <a:spcPts val="1470"/>
                        </a:spcBef>
                      </a:pPr>
                      <a:r>
                        <a:rPr sz="1400" b="1" dirty="0">
                          <a:solidFill>
                            <a:srgbClr val="36434F"/>
                          </a:solidFill>
                          <a:latin typeface="Trebuchet MS"/>
                          <a:cs typeface="Trebuchet MS"/>
                        </a:rPr>
                        <a:t>HELPDESK  </a:t>
                      </a:r>
                      <a:r>
                        <a:rPr sz="1400" b="1" spc="100" dirty="0">
                          <a:solidFill>
                            <a:srgbClr val="36434F"/>
                          </a:solidFill>
                          <a:latin typeface="Trebuchet MS"/>
                          <a:cs typeface="Trebuchet MS"/>
                        </a:rPr>
                        <a:t>AGENTS</a:t>
                      </a:r>
                      <a:endParaRPr sz="14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solidFill>
                      <a:srgbClr val="FFCA4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813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6" name="object 26"/>
          <p:cNvSpPr/>
          <p:nvPr/>
        </p:nvSpPr>
        <p:spPr>
          <a:xfrm>
            <a:off x="6375301" y="3320962"/>
            <a:ext cx="215962" cy="21596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6309222" y="3577110"/>
            <a:ext cx="348615" cy="606425"/>
          </a:xfrm>
          <a:custGeom>
            <a:avLst/>
            <a:gdLst/>
            <a:ahLst/>
            <a:cxnLst/>
            <a:rect l="l" t="t" r="r" b="b"/>
            <a:pathLst>
              <a:path w="348615" h="606425">
                <a:moveTo>
                  <a:pt x="294487" y="0"/>
                </a:moveTo>
                <a:lnTo>
                  <a:pt x="53555" y="0"/>
                </a:lnTo>
                <a:lnTo>
                  <a:pt x="32757" y="4228"/>
                </a:lnTo>
                <a:lnTo>
                  <a:pt x="15728" y="15740"/>
                </a:lnTo>
                <a:lnTo>
                  <a:pt x="4224" y="32773"/>
                </a:lnTo>
                <a:lnTo>
                  <a:pt x="0" y="53568"/>
                </a:lnTo>
                <a:lnTo>
                  <a:pt x="0" y="284708"/>
                </a:lnTo>
                <a:lnTo>
                  <a:pt x="4097" y="305506"/>
                </a:lnTo>
                <a:lnTo>
                  <a:pt x="15390" y="322535"/>
                </a:lnTo>
                <a:lnTo>
                  <a:pt x="32377" y="334039"/>
                </a:lnTo>
                <a:lnTo>
                  <a:pt x="53555" y="338264"/>
                </a:lnTo>
                <a:lnTo>
                  <a:pt x="64287" y="338264"/>
                </a:lnTo>
                <a:lnTo>
                  <a:pt x="64287" y="552437"/>
                </a:lnTo>
                <a:lnTo>
                  <a:pt x="68511" y="573242"/>
                </a:lnTo>
                <a:lnTo>
                  <a:pt x="80010" y="590275"/>
                </a:lnTo>
                <a:lnTo>
                  <a:pt x="97023" y="601780"/>
                </a:lnTo>
                <a:lnTo>
                  <a:pt x="117792" y="606005"/>
                </a:lnTo>
                <a:lnTo>
                  <a:pt x="230263" y="606005"/>
                </a:lnTo>
                <a:lnTo>
                  <a:pt x="251056" y="601780"/>
                </a:lnTo>
                <a:lnTo>
                  <a:pt x="268085" y="590275"/>
                </a:lnTo>
                <a:lnTo>
                  <a:pt x="279593" y="573242"/>
                </a:lnTo>
                <a:lnTo>
                  <a:pt x="283819" y="552437"/>
                </a:lnTo>
                <a:lnTo>
                  <a:pt x="283819" y="539927"/>
                </a:lnTo>
                <a:lnTo>
                  <a:pt x="277155" y="525413"/>
                </a:lnTo>
                <a:lnTo>
                  <a:pt x="272089" y="510058"/>
                </a:lnTo>
                <a:lnTo>
                  <a:pt x="268869" y="494030"/>
                </a:lnTo>
                <a:lnTo>
                  <a:pt x="267741" y="477494"/>
                </a:lnTo>
                <a:lnTo>
                  <a:pt x="267741" y="197243"/>
                </a:lnTo>
                <a:lnTo>
                  <a:pt x="273641" y="158065"/>
                </a:lnTo>
                <a:lnTo>
                  <a:pt x="290166" y="123393"/>
                </a:lnTo>
                <a:lnTo>
                  <a:pt x="315554" y="95073"/>
                </a:lnTo>
                <a:lnTo>
                  <a:pt x="348043" y="74955"/>
                </a:lnTo>
                <a:lnTo>
                  <a:pt x="348043" y="53568"/>
                </a:lnTo>
                <a:lnTo>
                  <a:pt x="343818" y="32773"/>
                </a:lnTo>
                <a:lnTo>
                  <a:pt x="332314" y="15740"/>
                </a:lnTo>
                <a:lnTo>
                  <a:pt x="315285" y="4228"/>
                </a:lnTo>
                <a:lnTo>
                  <a:pt x="294487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7123178" y="3320962"/>
            <a:ext cx="215962" cy="21596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7056237" y="3576207"/>
            <a:ext cx="348615" cy="605155"/>
          </a:xfrm>
          <a:custGeom>
            <a:avLst/>
            <a:gdLst/>
            <a:ahLst/>
            <a:cxnLst/>
            <a:rect l="l" t="t" r="r" b="b"/>
            <a:pathLst>
              <a:path w="348615" h="605154">
                <a:moveTo>
                  <a:pt x="294487" y="0"/>
                </a:moveTo>
                <a:lnTo>
                  <a:pt x="53555" y="0"/>
                </a:lnTo>
                <a:lnTo>
                  <a:pt x="32757" y="4224"/>
                </a:lnTo>
                <a:lnTo>
                  <a:pt x="15728" y="15728"/>
                </a:lnTo>
                <a:lnTo>
                  <a:pt x="4224" y="32757"/>
                </a:lnTo>
                <a:lnTo>
                  <a:pt x="0" y="53555"/>
                </a:lnTo>
                <a:lnTo>
                  <a:pt x="0" y="74993"/>
                </a:lnTo>
                <a:lnTo>
                  <a:pt x="32496" y="95096"/>
                </a:lnTo>
                <a:lnTo>
                  <a:pt x="57888" y="123396"/>
                </a:lnTo>
                <a:lnTo>
                  <a:pt x="74414" y="158053"/>
                </a:lnTo>
                <a:lnTo>
                  <a:pt x="80314" y="197231"/>
                </a:lnTo>
                <a:lnTo>
                  <a:pt x="80314" y="476618"/>
                </a:lnTo>
                <a:lnTo>
                  <a:pt x="79309" y="493147"/>
                </a:lnTo>
                <a:lnTo>
                  <a:pt x="76295" y="509173"/>
                </a:lnTo>
                <a:lnTo>
                  <a:pt x="71270" y="524529"/>
                </a:lnTo>
                <a:lnTo>
                  <a:pt x="64236" y="539051"/>
                </a:lnTo>
                <a:lnTo>
                  <a:pt x="64236" y="551561"/>
                </a:lnTo>
                <a:lnTo>
                  <a:pt x="68463" y="572359"/>
                </a:lnTo>
                <a:lnTo>
                  <a:pt x="79970" y="589387"/>
                </a:lnTo>
                <a:lnTo>
                  <a:pt x="96999" y="600892"/>
                </a:lnTo>
                <a:lnTo>
                  <a:pt x="117792" y="605116"/>
                </a:lnTo>
                <a:lnTo>
                  <a:pt x="230263" y="605116"/>
                </a:lnTo>
                <a:lnTo>
                  <a:pt x="251032" y="600892"/>
                </a:lnTo>
                <a:lnTo>
                  <a:pt x="268046" y="589387"/>
                </a:lnTo>
                <a:lnTo>
                  <a:pt x="279544" y="572359"/>
                </a:lnTo>
                <a:lnTo>
                  <a:pt x="283768" y="551561"/>
                </a:lnTo>
                <a:lnTo>
                  <a:pt x="283768" y="337375"/>
                </a:lnTo>
                <a:lnTo>
                  <a:pt x="294487" y="337375"/>
                </a:lnTo>
                <a:lnTo>
                  <a:pt x="315287" y="333150"/>
                </a:lnTo>
                <a:lnTo>
                  <a:pt x="332320" y="321646"/>
                </a:lnTo>
                <a:lnTo>
                  <a:pt x="343829" y="304617"/>
                </a:lnTo>
                <a:lnTo>
                  <a:pt x="348056" y="283819"/>
                </a:lnTo>
                <a:lnTo>
                  <a:pt x="348056" y="53555"/>
                </a:lnTo>
                <a:lnTo>
                  <a:pt x="343829" y="32757"/>
                </a:lnTo>
                <a:lnTo>
                  <a:pt x="332320" y="15728"/>
                </a:lnTo>
                <a:lnTo>
                  <a:pt x="315287" y="4224"/>
                </a:lnTo>
                <a:lnTo>
                  <a:pt x="294487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6658191" y="3720797"/>
            <a:ext cx="399416" cy="694055"/>
          </a:xfrm>
          <a:custGeom>
            <a:avLst/>
            <a:gdLst/>
            <a:ahLst/>
            <a:cxnLst/>
            <a:rect l="l" t="t" r="r" b="b"/>
            <a:pathLst>
              <a:path w="399415" h="694054">
                <a:moveTo>
                  <a:pt x="345351" y="0"/>
                </a:moveTo>
                <a:lnTo>
                  <a:pt x="53517" y="0"/>
                </a:lnTo>
                <a:lnTo>
                  <a:pt x="32355" y="4224"/>
                </a:lnTo>
                <a:lnTo>
                  <a:pt x="15381" y="15728"/>
                </a:lnTo>
                <a:lnTo>
                  <a:pt x="4095" y="32757"/>
                </a:lnTo>
                <a:lnTo>
                  <a:pt x="0" y="53555"/>
                </a:lnTo>
                <a:lnTo>
                  <a:pt x="0" y="333806"/>
                </a:lnTo>
                <a:lnTo>
                  <a:pt x="4224" y="354572"/>
                </a:lnTo>
                <a:lnTo>
                  <a:pt x="15724" y="371590"/>
                </a:lnTo>
                <a:lnTo>
                  <a:pt x="32741" y="383096"/>
                </a:lnTo>
                <a:lnTo>
                  <a:pt x="53517" y="387324"/>
                </a:lnTo>
                <a:lnTo>
                  <a:pt x="74079" y="387324"/>
                </a:lnTo>
                <a:lnTo>
                  <a:pt x="74079" y="639889"/>
                </a:lnTo>
                <a:lnTo>
                  <a:pt x="78299" y="660687"/>
                </a:lnTo>
                <a:lnTo>
                  <a:pt x="89793" y="677716"/>
                </a:lnTo>
                <a:lnTo>
                  <a:pt x="106809" y="689220"/>
                </a:lnTo>
                <a:lnTo>
                  <a:pt x="127596" y="693445"/>
                </a:lnTo>
                <a:lnTo>
                  <a:pt x="271322" y="693445"/>
                </a:lnTo>
                <a:lnTo>
                  <a:pt x="292086" y="689220"/>
                </a:lnTo>
                <a:lnTo>
                  <a:pt x="309100" y="677716"/>
                </a:lnTo>
                <a:lnTo>
                  <a:pt x="320602" y="660687"/>
                </a:lnTo>
                <a:lnTo>
                  <a:pt x="324827" y="639889"/>
                </a:lnTo>
                <a:lnTo>
                  <a:pt x="324827" y="386435"/>
                </a:lnTo>
                <a:lnTo>
                  <a:pt x="345351" y="386435"/>
                </a:lnTo>
                <a:lnTo>
                  <a:pt x="366149" y="382211"/>
                </a:lnTo>
                <a:lnTo>
                  <a:pt x="383178" y="370708"/>
                </a:lnTo>
                <a:lnTo>
                  <a:pt x="394682" y="353683"/>
                </a:lnTo>
                <a:lnTo>
                  <a:pt x="398906" y="332892"/>
                </a:lnTo>
                <a:lnTo>
                  <a:pt x="398906" y="53555"/>
                </a:lnTo>
                <a:lnTo>
                  <a:pt x="394682" y="32757"/>
                </a:lnTo>
                <a:lnTo>
                  <a:pt x="383178" y="15728"/>
                </a:lnTo>
                <a:lnTo>
                  <a:pt x="366149" y="4224"/>
                </a:lnTo>
                <a:lnTo>
                  <a:pt x="345351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6733148" y="3428085"/>
            <a:ext cx="248081" cy="24808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7972323" y="1962937"/>
            <a:ext cx="1630680" cy="1263650"/>
          </a:xfrm>
          <a:custGeom>
            <a:avLst/>
            <a:gdLst/>
            <a:ahLst/>
            <a:cxnLst/>
            <a:rect l="l" t="t" r="r" b="b"/>
            <a:pathLst>
              <a:path w="1630679" h="1263650">
                <a:moveTo>
                  <a:pt x="1630603" y="0"/>
                </a:moveTo>
                <a:lnTo>
                  <a:pt x="1630603" y="1263523"/>
                </a:lnTo>
                <a:lnTo>
                  <a:pt x="0" y="1263523"/>
                </a:lnTo>
                <a:lnTo>
                  <a:pt x="0" y="0"/>
                </a:lnTo>
                <a:lnTo>
                  <a:pt x="1630603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7972323" y="3362606"/>
            <a:ext cx="1630680" cy="1186815"/>
          </a:xfrm>
          <a:custGeom>
            <a:avLst/>
            <a:gdLst/>
            <a:ahLst/>
            <a:cxnLst/>
            <a:rect l="l" t="t" r="r" b="b"/>
            <a:pathLst>
              <a:path w="1630679" h="1186814">
                <a:moveTo>
                  <a:pt x="1630603" y="0"/>
                </a:moveTo>
                <a:lnTo>
                  <a:pt x="1630603" y="1186599"/>
                </a:lnTo>
                <a:lnTo>
                  <a:pt x="0" y="1186599"/>
                </a:lnTo>
                <a:lnTo>
                  <a:pt x="0" y="0"/>
                </a:lnTo>
                <a:lnTo>
                  <a:pt x="1630603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7972323" y="4678986"/>
            <a:ext cx="1630680" cy="1251586"/>
          </a:xfrm>
          <a:custGeom>
            <a:avLst/>
            <a:gdLst/>
            <a:ahLst/>
            <a:cxnLst/>
            <a:rect l="l" t="t" r="r" b="b"/>
            <a:pathLst>
              <a:path w="1630679" h="1251585">
                <a:moveTo>
                  <a:pt x="1630603" y="0"/>
                </a:moveTo>
                <a:lnTo>
                  <a:pt x="1630603" y="1250962"/>
                </a:lnTo>
                <a:lnTo>
                  <a:pt x="0" y="1250962"/>
                </a:lnTo>
                <a:lnTo>
                  <a:pt x="0" y="0"/>
                </a:lnTo>
                <a:lnTo>
                  <a:pt x="1630603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8469707" y="2240686"/>
            <a:ext cx="586105" cy="483234"/>
          </a:xfrm>
          <a:custGeom>
            <a:avLst/>
            <a:gdLst/>
            <a:ahLst/>
            <a:cxnLst/>
            <a:rect l="l" t="t" r="r" b="b"/>
            <a:pathLst>
              <a:path w="586104" h="483235">
                <a:moveTo>
                  <a:pt x="292849" y="165493"/>
                </a:moveTo>
                <a:lnTo>
                  <a:pt x="248348" y="174502"/>
                </a:lnTo>
                <a:lnTo>
                  <a:pt x="212013" y="199048"/>
                </a:lnTo>
                <a:lnTo>
                  <a:pt x="187518" y="235407"/>
                </a:lnTo>
                <a:lnTo>
                  <a:pt x="178536" y="279857"/>
                </a:lnTo>
                <a:lnTo>
                  <a:pt x="178536" y="483095"/>
                </a:lnTo>
                <a:lnTo>
                  <a:pt x="407390" y="483095"/>
                </a:lnTo>
                <a:lnTo>
                  <a:pt x="407390" y="279857"/>
                </a:lnTo>
                <a:lnTo>
                  <a:pt x="398380" y="235407"/>
                </a:lnTo>
                <a:lnTo>
                  <a:pt x="373818" y="199048"/>
                </a:lnTo>
                <a:lnTo>
                  <a:pt x="337406" y="174502"/>
                </a:lnTo>
                <a:lnTo>
                  <a:pt x="292849" y="165493"/>
                </a:lnTo>
                <a:close/>
              </a:path>
              <a:path w="586104" h="483235">
                <a:moveTo>
                  <a:pt x="161061" y="216471"/>
                </a:moveTo>
                <a:lnTo>
                  <a:pt x="153339" y="216471"/>
                </a:lnTo>
                <a:lnTo>
                  <a:pt x="122601" y="222672"/>
                </a:lnTo>
                <a:lnTo>
                  <a:pt x="97472" y="239579"/>
                </a:lnTo>
                <a:lnTo>
                  <a:pt x="80516" y="264648"/>
                </a:lnTo>
                <a:lnTo>
                  <a:pt x="74295" y="295338"/>
                </a:lnTo>
                <a:lnTo>
                  <a:pt x="74295" y="437375"/>
                </a:lnTo>
                <a:lnTo>
                  <a:pt x="160375" y="437375"/>
                </a:lnTo>
                <a:lnTo>
                  <a:pt x="160375" y="279857"/>
                </a:lnTo>
                <a:lnTo>
                  <a:pt x="161429" y="263948"/>
                </a:lnTo>
                <a:lnTo>
                  <a:pt x="164469" y="248510"/>
                </a:lnTo>
                <a:lnTo>
                  <a:pt x="169162" y="233937"/>
                </a:lnTo>
                <a:lnTo>
                  <a:pt x="175374" y="220014"/>
                </a:lnTo>
                <a:lnTo>
                  <a:pt x="168325" y="217919"/>
                </a:lnTo>
                <a:lnTo>
                  <a:pt x="161061" y="216471"/>
                </a:lnTo>
                <a:close/>
              </a:path>
              <a:path w="586104" h="483235">
                <a:moveTo>
                  <a:pt x="432777" y="216471"/>
                </a:moveTo>
                <a:lnTo>
                  <a:pt x="425005" y="216471"/>
                </a:lnTo>
                <a:lnTo>
                  <a:pt x="417601" y="217919"/>
                </a:lnTo>
                <a:lnTo>
                  <a:pt x="410552" y="220014"/>
                </a:lnTo>
                <a:lnTo>
                  <a:pt x="416762" y="233937"/>
                </a:lnTo>
                <a:lnTo>
                  <a:pt x="421484" y="248612"/>
                </a:lnTo>
                <a:lnTo>
                  <a:pt x="424486" y="263948"/>
                </a:lnTo>
                <a:lnTo>
                  <a:pt x="425538" y="279857"/>
                </a:lnTo>
                <a:lnTo>
                  <a:pt x="425538" y="437375"/>
                </a:lnTo>
                <a:lnTo>
                  <a:pt x="511632" y="437375"/>
                </a:lnTo>
                <a:lnTo>
                  <a:pt x="511632" y="295338"/>
                </a:lnTo>
                <a:lnTo>
                  <a:pt x="505413" y="264648"/>
                </a:lnTo>
                <a:lnTo>
                  <a:pt x="488478" y="239579"/>
                </a:lnTo>
                <a:lnTo>
                  <a:pt x="463406" y="222672"/>
                </a:lnTo>
                <a:lnTo>
                  <a:pt x="432777" y="216471"/>
                </a:lnTo>
                <a:close/>
              </a:path>
              <a:path w="586104" h="483235">
                <a:moveTo>
                  <a:pt x="59982" y="244208"/>
                </a:moveTo>
                <a:lnTo>
                  <a:pt x="54521" y="244208"/>
                </a:lnTo>
                <a:lnTo>
                  <a:pt x="33347" y="248510"/>
                </a:lnTo>
                <a:lnTo>
                  <a:pt x="16011" y="260224"/>
                </a:lnTo>
                <a:lnTo>
                  <a:pt x="4300" y="277560"/>
                </a:lnTo>
                <a:lnTo>
                  <a:pt x="0" y="298729"/>
                </a:lnTo>
                <a:lnTo>
                  <a:pt x="0" y="398894"/>
                </a:lnTo>
                <a:lnTo>
                  <a:pt x="56286" y="398894"/>
                </a:lnTo>
                <a:lnTo>
                  <a:pt x="56286" y="295338"/>
                </a:lnTo>
                <a:lnTo>
                  <a:pt x="57214" y="282238"/>
                </a:lnTo>
                <a:lnTo>
                  <a:pt x="59894" y="269692"/>
                </a:lnTo>
                <a:lnTo>
                  <a:pt x="64167" y="257796"/>
                </a:lnTo>
                <a:lnTo>
                  <a:pt x="69875" y="246646"/>
                </a:lnTo>
                <a:lnTo>
                  <a:pt x="64947" y="245249"/>
                </a:lnTo>
                <a:lnTo>
                  <a:pt x="59982" y="244208"/>
                </a:lnTo>
                <a:close/>
              </a:path>
              <a:path w="586104" h="483235">
                <a:moveTo>
                  <a:pt x="531418" y="244208"/>
                </a:moveTo>
                <a:lnTo>
                  <a:pt x="526084" y="244208"/>
                </a:lnTo>
                <a:lnTo>
                  <a:pt x="520979" y="245249"/>
                </a:lnTo>
                <a:lnTo>
                  <a:pt x="516051" y="246646"/>
                </a:lnTo>
                <a:lnTo>
                  <a:pt x="521738" y="257796"/>
                </a:lnTo>
                <a:lnTo>
                  <a:pt x="526013" y="269692"/>
                </a:lnTo>
                <a:lnTo>
                  <a:pt x="528705" y="282238"/>
                </a:lnTo>
                <a:lnTo>
                  <a:pt x="529640" y="295338"/>
                </a:lnTo>
                <a:lnTo>
                  <a:pt x="529640" y="398894"/>
                </a:lnTo>
                <a:lnTo>
                  <a:pt x="585927" y="398894"/>
                </a:lnTo>
                <a:lnTo>
                  <a:pt x="585927" y="298729"/>
                </a:lnTo>
                <a:lnTo>
                  <a:pt x="581626" y="277560"/>
                </a:lnTo>
                <a:lnTo>
                  <a:pt x="569917" y="260224"/>
                </a:lnTo>
                <a:lnTo>
                  <a:pt x="552585" y="248510"/>
                </a:lnTo>
                <a:lnTo>
                  <a:pt x="531418" y="244208"/>
                </a:lnTo>
                <a:close/>
              </a:path>
              <a:path w="586104" h="483235">
                <a:moveTo>
                  <a:pt x="54521" y="158991"/>
                </a:moveTo>
                <a:lnTo>
                  <a:pt x="41605" y="161589"/>
                </a:lnTo>
                <a:lnTo>
                  <a:pt x="31070" y="168681"/>
                </a:lnTo>
                <a:lnTo>
                  <a:pt x="23974" y="179211"/>
                </a:lnTo>
                <a:lnTo>
                  <a:pt x="21374" y="192125"/>
                </a:lnTo>
                <a:lnTo>
                  <a:pt x="23974" y="205078"/>
                </a:lnTo>
                <a:lnTo>
                  <a:pt x="31070" y="215631"/>
                </a:lnTo>
                <a:lnTo>
                  <a:pt x="41605" y="222734"/>
                </a:lnTo>
                <a:lnTo>
                  <a:pt x="54521" y="225336"/>
                </a:lnTo>
                <a:lnTo>
                  <a:pt x="67437" y="222734"/>
                </a:lnTo>
                <a:lnTo>
                  <a:pt x="77971" y="215631"/>
                </a:lnTo>
                <a:lnTo>
                  <a:pt x="85067" y="205078"/>
                </a:lnTo>
                <a:lnTo>
                  <a:pt x="87668" y="192125"/>
                </a:lnTo>
                <a:lnTo>
                  <a:pt x="85067" y="179211"/>
                </a:lnTo>
                <a:lnTo>
                  <a:pt x="77971" y="168681"/>
                </a:lnTo>
                <a:lnTo>
                  <a:pt x="67436" y="161589"/>
                </a:lnTo>
                <a:lnTo>
                  <a:pt x="54521" y="158991"/>
                </a:lnTo>
                <a:close/>
              </a:path>
              <a:path w="586104" h="483235">
                <a:moveTo>
                  <a:pt x="531418" y="158991"/>
                </a:moveTo>
                <a:lnTo>
                  <a:pt x="518471" y="161589"/>
                </a:lnTo>
                <a:lnTo>
                  <a:pt x="507917" y="168681"/>
                </a:lnTo>
                <a:lnTo>
                  <a:pt x="500811" y="179211"/>
                </a:lnTo>
                <a:lnTo>
                  <a:pt x="498208" y="192125"/>
                </a:lnTo>
                <a:lnTo>
                  <a:pt x="500811" y="205078"/>
                </a:lnTo>
                <a:lnTo>
                  <a:pt x="507917" y="215631"/>
                </a:lnTo>
                <a:lnTo>
                  <a:pt x="518471" y="222734"/>
                </a:lnTo>
                <a:lnTo>
                  <a:pt x="531418" y="225336"/>
                </a:lnTo>
                <a:lnTo>
                  <a:pt x="544329" y="222734"/>
                </a:lnTo>
                <a:lnTo>
                  <a:pt x="554864" y="215631"/>
                </a:lnTo>
                <a:lnTo>
                  <a:pt x="561963" y="205078"/>
                </a:lnTo>
                <a:lnTo>
                  <a:pt x="564565" y="192125"/>
                </a:lnTo>
                <a:lnTo>
                  <a:pt x="561963" y="179211"/>
                </a:lnTo>
                <a:lnTo>
                  <a:pt x="554864" y="168681"/>
                </a:lnTo>
                <a:lnTo>
                  <a:pt x="544329" y="161589"/>
                </a:lnTo>
                <a:lnTo>
                  <a:pt x="531418" y="158991"/>
                </a:lnTo>
                <a:close/>
              </a:path>
              <a:path w="586104" h="483235">
                <a:moveTo>
                  <a:pt x="153149" y="98640"/>
                </a:moveTo>
                <a:lnTo>
                  <a:pt x="133964" y="102540"/>
                </a:lnTo>
                <a:lnTo>
                  <a:pt x="118256" y="113157"/>
                </a:lnTo>
                <a:lnTo>
                  <a:pt x="107643" y="128869"/>
                </a:lnTo>
                <a:lnTo>
                  <a:pt x="103746" y="148056"/>
                </a:lnTo>
                <a:lnTo>
                  <a:pt x="107643" y="167226"/>
                </a:lnTo>
                <a:lnTo>
                  <a:pt x="118256" y="182927"/>
                </a:lnTo>
                <a:lnTo>
                  <a:pt x="133964" y="193537"/>
                </a:lnTo>
                <a:lnTo>
                  <a:pt x="153149" y="197434"/>
                </a:lnTo>
                <a:lnTo>
                  <a:pt x="172319" y="193537"/>
                </a:lnTo>
                <a:lnTo>
                  <a:pt x="188020" y="182927"/>
                </a:lnTo>
                <a:lnTo>
                  <a:pt x="198629" y="167226"/>
                </a:lnTo>
                <a:lnTo>
                  <a:pt x="202526" y="148056"/>
                </a:lnTo>
                <a:lnTo>
                  <a:pt x="198629" y="128869"/>
                </a:lnTo>
                <a:lnTo>
                  <a:pt x="188020" y="113157"/>
                </a:lnTo>
                <a:lnTo>
                  <a:pt x="172319" y="102540"/>
                </a:lnTo>
                <a:lnTo>
                  <a:pt x="153149" y="98640"/>
                </a:lnTo>
                <a:close/>
              </a:path>
              <a:path w="586104" h="483235">
                <a:moveTo>
                  <a:pt x="432777" y="98640"/>
                </a:moveTo>
                <a:lnTo>
                  <a:pt x="413526" y="102540"/>
                </a:lnTo>
                <a:lnTo>
                  <a:pt x="397821" y="113157"/>
                </a:lnTo>
                <a:lnTo>
                  <a:pt x="387240" y="128869"/>
                </a:lnTo>
                <a:lnTo>
                  <a:pt x="383362" y="148056"/>
                </a:lnTo>
                <a:lnTo>
                  <a:pt x="387240" y="167226"/>
                </a:lnTo>
                <a:lnTo>
                  <a:pt x="397821" y="182927"/>
                </a:lnTo>
                <a:lnTo>
                  <a:pt x="413526" y="193537"/>
                </a:lnTo>
                <a:lnTo>
                  <a:pt x="432777" y="197434"/>
                </a:lnTo>
                <a:lnTo>
                  <a:pt x="451962" y="193537"/>
                </a:lnTo>
                <a:lnTo>
                  <a:pt x="467671" y="182927"/>
                </a:lnTo>
                <a:lnTo>
                  <a:pt x="478283" y="167226"/>
                </a:lnTo>
                <a:lnTo>
                  <a:pt x="482180" y="148056"/>
                </a:lnTo>
                <a:lnTo>
                  <a:pt x="478283" y="128869"/>
                </a:lnTo>
                <a:lnTo>
                  <a:pt x="467671" y="113157"/>
                </a:lnTo>
                <a:lnTo>
                  <a:pt x="451962" y="102540"/>
                </a:lnTo>
                <a:lnTo>
                  <a:pt x="432777" y="98640"/>
                </a:lnTo>
                <a:close/>
              </a:path>
              <a:path w="586104" h="483235">
                <a:moveTo>
                  <a:pt x="292849" y="0"/>
                </a:moveTo>
                <a:lnTo>
                  <a:pt x="264509" y="5760"/>
                </a:lnTo>
                <a:lnTo>
                  <a:pt x="241352" y="21451"/>
                </a:lnTo>
                <a:lnTo>
                  <a:pt x="225731" y="44689"/>
                </a:lnTo>
                <a:lnTo>
                  <a:pt x="220002" y="73088"/>
                </a:lnTo>
                <a:lnTo>
                  <a:pt x="225731" y="101450"/>
                </a:lnTo>
                <a:lnTo>
                  <a:pt x="241352" y="124669"/>
                </a:lnTo>
                <a:lnTo>
                  <a:pt x="264509" y="140354"/>
                </a:lnTo>
                <a:lnTo>
                  <a:pt x="292849" y="146113"/>
                </a:lnTo>
                <a:lnTo>
                  <a:pt x="321246" y="140354"/>
                </a:lnTo>
                <a:lnTo>
                  <a:pt x="344479" y="124669"/>
                </a:lnTo>
                <a:lnTo>
                  <a:pt x="360166" y="101450"/>
                </a:lnTo>
                <a:lnTo>
                  <a:pt x="365925" y="73088"/>
                </a:lnTo>
                <a:lnTo>
                  <a:pt x="360166" y="44689"/>
                </a:lnTo>
                <a:lnTo>
                  <a:pt x="344479" y="21451"/>
                </a:lnTo>
                <a:lnTo>
                  <a:pt x="321246" y="5760"/>
                </a:lnTo>
                <a:lnTo>
                  <a:pt x="292849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8469707" y="3551607"/>
            <a:ext cx="586105" cy="483234"/>
          </a:xfrm>
          <a:custGeom>
            <a:avLst/>
            <a:gdLst/>
            <a:ahLst/>
            <a:cxnLst/>
            <a:rect l="l" t="t" r="r" b="b"/>
            <a:pathLst>
              <a:path w="586104" h="483235">
                <a:moveTo>
                  <a:pt x="292849" y="165493"/>
                </a:moveTo>
                <a:lnTo>
                  <a:pt x="248348" y="174500"/>
                </a:lnTo>
                <a:lnTo>
                  <a:pt x="212013" y="199042"/>
                </a:lnTo>
                <a:lnTo>
                  <a:pt x="187518" y="235397"/>
                </a:lnTo>
                <a:lnTo>
                  <a:pt x="178536" y="279844"/>
                </a:lnTo>
                <a:lnTo>
                  <a:pt x="178536" y="483082"/>
                </a:lnTo>
                <a:lnTo>
                  <a:pt x="407390" y="483082"/>
                </a:lnTo>
                <a:lnTo>
                  <a:pt x="407390" y="279844"/>
                </a:lnTo>
                <a:lnTo>
                  <a:pt x="398380" y="235397"/>
                </a:lnTo>
                <a:lnTo>
                  <a:pt x="373818" y="199042"/>
                </a:lnTo>
                <a:lnTo>
                  <a:pt x="337406" y="174500"/>
                </a:lnTo>
                <a:lnTo>
                  <a:pt x="292849" y="165493"/>
                </a:lnTo>
                <a:close/>
              </a:path>
              <a:path w="586104" h="483235">
                <a:moveTo>
                  <a:pt x="161061" y="216471"/>
                </a:moveTo>
                <a:lnTo>
                  <a:pt x="153339" y="216471"/>
                </a:lnTo>
                <a:lnTo>
                  <a:pt x="122601" y="222672"/>
                </a:lnTo>
                <a:lnTo>
                  <a:pt x="97472" y="239579"/>
                </a:lnTo>
                <a:lnTo>
                  <a:pt x="80516" y="264648"/>
                </a:lnTo>
                <a:lnTo>
                  <a:pt x="74295" y="295338"/>
                </a:lnTo>
                <a:lnTo>
                  <a:pt x="74295" y="437375"/>
                </a:lnTo>
                <a:lnTo>
                  <a:pt x="160375" y="437375"/>
                </a:lnTo>
                <a:lnTo>
                  <a:pt x="160375" y="279844"/>
                </a:lnTo>
                <a:lnTo>
                  <a:pt x="161429" y="263941"/>
                </a:lnTo>
                <a:lnTo>
                  <a:pt x="164467" y="248508"/>
                </a:lnTo>
                <a:lnTo>
                  <a:pt x="169162" y="233926"/>
                </a:lnTo>
                <a:lnTo>
                  <a:pt x="175374" y="220002"/>
                </a:lnTo>
                <a:lnTo>
                  <a:pt x="168325" y="217919"/>
                </a:lnTo>
                <a:lnTo>
                  <a:pt x="161061" y="216471"/>
                </a:lnTo>
                <a:close/>
              </a:path>
              <a:path w="586104" h="483235">
                <a:moveTo>
                  <a:pt x="432777" y="216471"/>
                </a:moveTo>
                <a:lnTo>
                  <a:pt x="425005" y="216471"/>
                </a:lnTo>
                <a:lnTo>
                  <a:pt x="417601" y="217919"/>
                </a:lnTo>
                <a:lnTo>
                  <a:pt x="410552" y="220002"/>
                </a:lnTo>
                <a:lnTo>
                  <a:pt x="416762" y="233926"/>
                </a:lnTo>
                <a:lnTo>
                  <a:pt x="421484" y="248604"/>
                </a:lnTo>
                <a:lnTo>
                  <a:pt x="424486" y="263941"/>
                </a:lnTo>
                <a:lnTo>
                  <a:pt x="425538" y="279844"/>
                </a:lnTo>
                <a:lnTo>
                  <a:pt x="425538" y="437375"/>
                </a:lnTo>
                <a:lnTo>
                  <a:pt x="511632" y="437375"/>
                </a:lnTo>
                <a:lnTo>
                  <a:pt x="511632" y="295338"/>
                </a:lnTo>
                <a:lnTo>
                  <a:pt x="505413" y="264648"/>
                </a:lnTo>
                <a:lnTo>
                  <a:pt x="488478" y="239579"/>
                </a:lnTo>
                <a:lnTo>
                  <a:pt x="463406" y="222672"/>
                </a:lnTo>
                <a:lnTo>
                  <a:pt x="432777" y="216471"/>
                </a:lnTo>
                <a:close/>
              </a:path>
              <a:path w="586104" h="483235">
                <a:moveTo>
                  <a:pt x="59982" y="244208"/>
                </a:moveTo>
                <a:lnTo>
                  <a:pt x="54521" y="244208"/>
                </a:lnTo>
                <a:lnTo>
                  <a:pt x="33347" y="248508"/>
                </a:lnTo>
                <a:lnTo>
                  <a:pt x="16011" y="260218"/>
                </a:lnTo>
                <a:lnTo>
                  <a:pt x="4300" y="277549"/>
                </a:lnTo>
                <a:lnTo>
                  <a:pt x="0" y="298716"/>
                </a:lnTo>
                <a:lnTo>
                  <a:pt x="0" y="398894"/>
                </a:lnTo>
                <a:lnTo>
                  <a:pt x="56286" y="398894"/>
                </a:lnTo>
                <a:lnTo>
                  <a:pt x="56286" y="295338"/>
                </a:lnTo>
                <a:lnTo>
                  <a:pt x="57214" y="282231"/>
                </a:lnTo>
                <a:lnTo>
                  <a:pt x="59894" y="269682"/>
                </a:lnTo>
                <a:lnTo>
                  <a:pt x="64167" y="257789"/>
                </a:lnTo>
                <a:lnTo>
                  <a:pt x="69875" y="246646"/>
                </a:lnTo>
                <a:lnTo>
                  <a:pt x="64947" y="245249"/>
                </a:lnTo>
                <a:lnTo>
                  <a:pt x="59982" y="244208"/>
                </a:lnTo>
                <a:close/>
              </a:path>
              <a:path w="586104" h="483235">
                <a:moveTo>
                  <a:pt x="531418" y="244208"/>
                </a:moveTo>
                <a:lnTo>
                  <a:pt x="526084" y="244208"/>
                </a:lnTo>
                <a:lnTo>
                  <a:pt x="520979" y="245249"/>
                </a:lnTo>
                <a:lnTo>
                  <a:pt x="516051" y="246646"/>
                </a:lnTo>
                <a:lnTo>
                  <a:pt x="521738" y="257789"/>
                </a:lnTo>
                <a:lnTo>
                  <a:pt x="526013" y="269682"/>
                </a:lnTo>
                <a:lnTo>
                  <a:pt x="528705" y="282231"/>
                </a:lnTo>
                <a:lnTo>
                  <a:pt x="529640" y="295338"/>
                </a:lnTo>
                <a:lnTo>
                  <a:pt x="529640" y="398894"/>
                </a:lnTo>
                <a:lnTo>
                  <a:pt x="585927" y="398894"/>
                </a:lnTo>
                <a:lnTo>
                  <a:pt x="585927" y="298716"/>
                </a:lnTo>
                <a:lnTo>
                  <a:pt x="581626" y="277549"/>
                </a:lnTo>
                <a:lnTo>
                  <a:pt x="569917" y="260218"/>
                </a:lnTo>
                <a:lnTo>
                  <a:pt x="552585" y="248508"/>
                </a:lnTo>
                <a:lnTo>
                  <a:pt x="531418" y="244208"/>
                </a:lnTo>
                <a:close/>
              </a:path>
              <a:path w="586104" h="483235">
                <a:moveTo>
                  <a:pt x="54521" y="158978"/>
                </a:moveTo>
                <a:lnTo>
                  <a:pt x="41605" y="161580"/>
                </a:lnTo>
                <a:lnTo>
                  <a:pt x="31070" y="168679"/>
                </a:lnTo>
                <a:lnTo>
                  <a:pt x="23974" y="179215"/>
                </a:lnTo>
                <a:lnTo>
                  <a:pt x="21374" y="192125"/>
                </a:lnTo>
                <a:lnTo>
                  <a:pt x="23974" y="205072"/>
                </a:lnTo>
                <a:lnTo>
                  <a:pt x="31070" y="215626"/>
                </a:lnTo>
                <a:lnTo>
                  <a:pt x="41605" y="222732"/>
                </a:lnTo>
                <a:lnTo>
                  <a:pt x="54521" y="225336"/>
                </a:lnTo>
                <a:lnTo>
                  <a:pt x="67436" y="222732"/>
                </a:lnTo>
                <a:lnTo>
                  <a:pt x="77971" y="215626"/>
                </a:lnTo>
                <a:lnTo>
                  <a:pt x="85067" y="205072"/>
                </a:lnTo>
                <a:lnTo>
                  <a:pt x="87668" y="192125"/>
                </a:lnTo>
                <a:lnTo>
                  <a:pt x="85067" y="179215"/>
                </a:lnTo>
                <a:lnTo>
                  <a:pt x="77971" y="168679"/>
                </a:lnTo>
                <a:lnTo>
                  <a:pt x="67436" y="161580"/>
                </a:lnTo>
                <a:lnTo>
                  <a:pt x="54521" y="158978"/>
                </a:lnTo>
                <a:close/>
              </a:path>
              <a:path w="586104" h="483235">
                <a:moveTo>
                  <a:pt x="531418" y="158978"/>
                </a:moveTo>
                <a:lnTo>
                  <a:pt x="518471" y="161580"/>
                </a:lnTo>
                <a:lnTo>
                  <a:pt x="507917" y="168679"/>
                </a:lnTo>
                <a:lnTo>
                  <a:pt x="500811" y="179215"/>
                </a:lnTo>
                <a:lnTo>
                  <a:pt x="498208" y="192125"/>
                </a:lnTo>
                <a:lnTo>
                  <a:pt x="500811" y="205072"/>
                </a:lnTo>
                <a:lnTo>
                  <a:pt x="507917" y="215626"/>
                </a:lnTo>
                <a:lnTo>
                  <a:pt x="518471" y="222732"/>
                </a:lnTo>
                <a:lnTo>
                  <a:pt x="531418" y="225336"/>
                </a:lnTo>
                <a:lnTo>
                  <a:pt x="544329" y="222732"/>
                </a:lnTo>
                <a:lnTo>
                  <a:pt x="554864" y="215626"/>
                </a:lnTo>
                <a:lnTo>
                  <a:pt x="561963" y="205072"/>
                </a:lnTo>
                <a:lnTo>
                  <a:pt x="564565" y="192125"/>
                </a:lnTo>
                <a:lnTo>
                  <a:pt x="561963" y="179215"/>
                </a:lnTo>
                <a:lnTo>
                  <a:pt x="554864" y="168679"/>
                </a:lnTo>
                <a:lnTo>
                  <a:pt x="544329" y="161580"/>
                </a:lnTo>
                <a:lnTo>
                  <a:pt x="531418" y="158978"/>
                </a:lnTo>
                <a:close/>
              </a:path>
              <a:path w="586104" h="483235">
                <a:moveTo>
                  <a:pt x="153149" y="98640"/>
                </a:moveTo>
                <a:lnTo>
                  <a:pt x="133964" y="102538"/>
                </a:lnTo>
                <a:lnTo>
                  <a:pt x="118256" y="113152"/>
                </a:lnTo>
                <a:lnTo>
                  <a:pt x="107643" y="128864"/>
                </a:lnTo>
                <a:lnTo>
                  <a:pt x="103746" y="148056"/>
                </a:lnTo>
                <a:lnTo>
                  <a:pt x="107643" y="167219"/>
                </a:lnTo>
                <a:lnTo>
                  <a:pt x="118256" y="182916"/>
                </a:lnTo>
                <a:lnTo>
                  <a:pt x="133964" y="193524"/>
                </a:lnTo>
                <a:lnTo>
                  <a:pt x="153149" y="197421"/>
                </a:lnTo>
                <a:lnTo>
                  <a:pt x="172319" y="193524"/>
                </a:lnTo>
                <a:lnTo>
                  <a:pt x="188020" y="182916"/>
                </a:lnTo>
                <a:lnTo>
                  <a:pt x="198629" y="167219"/>
                </a:lnTo>
                <a:lnTo>
                  <a:pt x="202526" y="148056"/>
                </a:lnTo>
                <a:lnTo>
                  <a:pt x="198629" y="128864"/>
                </a:lnTo>
                <a:lnTo>
                  <a:pt x="188020" y="113152"/>
                </a:lnTo>
                <a:lnTo>
                  <a:pt x="172319" y="102538"/>
                </a:lnTo>
                <a:lnTo>
                  <a:pt x="153149" y="98640"/>
                </a:lnTo>
                <a:close/>
              </a:path>
              <a:path w="586104" h="483235">
                <a:moveTo>
                  <a:pt x="432777" y="98640"/>
                </a:moveTo>
                <a:lnTo>
                  <a:pt x="413526" y="102538"/>
                </a:lnTo>
                <a:lnTo>
                  <a:pt x="397821" y="113152"/>
                </a:lnTo>
                <a:lnTo>
                  <a:pt x="387240" y="128864"/>
                </a:lnTo>
                <a:lnTo>
                  <a:pt x="383362" y="148056"/>
                </a:lnTo>
                <a:lnTo>
                  <a:pt x="387240" y="167219"/>
                </a:lnTo>
                <a:lnTo>
                  <a:pt x="397821" y="182916"/>
                </a:lnTo>
                <a:lnTo>
                  <a:pt x="413526" y="193524"/>
                </a:lnTo>
                <a:lnTo>
                  <a:pt x="432777" y="197421"/>
                </a:lnTo>
                <a:lnTo>
                  <a:pt x="451962" y="193524"/>
                </a:lnTo>
                <a:lnTo>
                  <a:pt x="467671" y="182916"/>
                </a:lnTo>
                <a:lnTo>
                  <a:pt x="478283" y="167219"/>
                </a:lnTo>
                <a:lnTo>
                  <a:pt x="482180" y="148056"/>
                </a:lnTo>
                <a:lnTo>
                  <a:pt x="478283" y="128864"/>
                </a:lnTo>
                <a:lnTo>
                  <a:pt x="467671" y="113152"/>
                </a:lnTo>
                <a:lnTo>
                  <a:pt x="451962" y="102538"/>
                </a:lnTo>
                <a:lnTo>
                  <a:pt x="432777" y="98640"/>
                </a:lnTo>
                <a:close/>
              </a:path>
              <a:path w="586104" h="483235">
                <a:moveTo>
                  <a:pt x="292849" y="0"/>
                </a:moveTo>
                <a:lnTo>
                  <a:pt x="264509" y="5760"/>
                </a:lnTo>
                <a:lnTo>
                  <a:pt x="241352" y="21450"/>
                </a:lnTo>
                <a:lnTo>
                  <a:pt x="225731" y="44684"/>
                </a:lnTo>
                <a:lnTo>
                  <a:pt x="220002" y="73075"/>
                </a:lnTo>
                <a:lnTo>
                  <a:pt x="225731" y="101445"/>
                </a:lnTo>
                <a:lnTo>
                  <a:pt x="241352" y="124667"/>
                </a:lnTo>
                <a:lnTo>
                  <a:pt x="264509" y="140353"/>
                </a:lnTo>
                <a:lnTo>
                  <a:pt x="292849" y="146113"/>
                </a:lnTo>
                <a:lnTo>
                  <a:pt x="321246" y="140353"/>
                </a:lnTo>
                <a:lnTo>
                  <a:pt x="344479" y="124667"/>
                </a:lnTo>
                <a:lnTo>
                  <a:pt x="360166" y="101445"/>
                </a:lnTo>
                <a:lnTo>
                  <a:pt x="365925" y="73075"/>
                </a:lnTo>
                <a:lnTo>
                  <a:pt x="360166" y="44684"/>
                </a:lnTo>
                <a:lnTo>
                  <a:pt x="344479" y="21450"/>
                </a:lnTo>
                <a:lnTo>
                  <a:pt x="321246" y="5760"/>
                </a:lnTo>
                <a:lnTo>
                  <a:pt x="292849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8469707" y="4837023"/>
            <a:ext cx="586105" cy="483234"/>
          </a:xfrm>
          <a:custGeom>
            <a:avLst/>
            <a:gdLst/>
            <a:ahLst/>
            <a:cxnLst/>
            <a:rect l="l" t="t" r="r" b="b"/>
            <a:pathLst>
              <a:path w="586104" h="483235">
                <a:moveTo>
                  <a:pt x="292849" y="165493"/>
                </a:moveTo>
                <a:lnTo>
                  <a:pt x="248348" y="174500"/>
                </a:lnTo>
                <a:lnTo>
                  <a:pt x="212013" y="199042"/>
                </a:lnTo>
                <a:lnTo>
                  <a:pt x="187518" y="235397"/>
                </a:lnTo>
                <a:lnTo>
                  <a:pt x="178536" y="279844"/>
                </a:lnTo>
                <a:lnTo>
                  <a:pt x="178536" y="483082"/>
                </a:lnTo>
                <a:lnTo>
                  <a:pt x="407390" y="483082"/>
                </a:lnTo>
                <a:lnTo>
                  <a:pt x="407390" y="279844"/>
                </a:lnTo>
                <a:lnTo>
                  <a:pt x="398380" y="235397"/>
                </a:lnTo>
                <a:lnTo>
                  <a:pt x="373818" y="199042"/>
                </a:lnTo>
                <a:lnTo>
                  <a:pt x="337406" y="174500"/>
                </a:lnTo>
                <a:lnTo>
                  <a:pt x="292849" y="165493"/>
                </a:lnTo>
                <a:close/>
              </a:path>
              <a:path w="586104" h="483235">
                <a:moveTo>
                  <a:pt x="161061" y="216471"/>
                </a:moveTo>
                <a:lnTo>
                  <a:pt x="153339" y="216471"/>
                </a:lnTo>
                <a:lnTo>
                  <a:pt x="122601" y="222672"/>
                </a:lnTo>
                <a:lnTo>
                  <a:pt x="97472" y="239579"/>
                </a:lnTo>
                <a:lnTo>
                  <a:pt x="80516" y="264648"/>
                </a:lnTo>
                <a:lnTo>
                  <a:pt x="74295" y="295338"/>
                </a:lnTo>
                <a:lnTo>
                  <a:pt x="74295" y="437375"/>
                </a:lnTo>
                <a:lnTo>
                  <a:pt x="160375" y="437375"/>
                </a:lnTo>
                <a:lnTo>
                  <a:pt x="160375" y="279844"/>
                </a:lnTo>
                <a:lnTo>
                  <a:pt x="161429" y="263941"/>
                </a:lnTo>
                <a:lnTo>
                  <a:pt x="164467" y="248508"/>
                </a:lnTo>
                <a:lnTo>
                  <a:pt x="169162" y="233926"/>
                </a:lnTo>
                <a:lnTo>
                  <a:pt x="175374" y="220002"/>
                </a:lnTo>
                <a:lnTo>
                  <a:pt x="168325" y="217919"/>
                </a:lnTo>
                <a:lnTo>
                  <a:pt x="161061" y="216471"/>
                </a:lnTo>
                <a:close/>
              </a:path>
              <a:path w="586104" h="483235">
                <a:moveTo>
                  <a:pt x="432777" y="216471"/>
                </a:moveTo>
                <a:lnTo>
                  <a:pt x="425005" y="216471"/>
                </a:lnTo>
                <a:lnTo>
                  <a:pt x="417601" y="217919"/>
                </a:lnTo>
                <a:lnTo>
                  <a:pt x="410552" y="220002"/>
                </a:lnTo>
                <a:lnTo>
                  <a:pt x="416762" y="233926"/>
                </a:lnTo>
                <a:lnTo>
                  <a:pt x="421484" y="248604"/>
                </a:lnTo>
                <a:lnTo>
                  <a:pt x="424486" y="263941"/>
                </a:lnTo>
                <a:lnTo>
                  <a:pt x="425538" y="279844"/>
                </a:lnTo>
                <a:lnTo>
                  <a:pt x="425538" y="437375"/>
                </a:lnTo>
                <a:lnTo>
                  <a:pt x="511632" y="437375"/>
                </a:lnTo>
                <a:lnTo>
                  <a:pt x="511632" y="295338"/>
                </a:lnTo>
                <a:lnTo>
                  <a:pt x="505413" y="264648"/>
                </a:lnTo>
                <a:lnTo>
                  <a:pt x="488478" y="239579"/>
                </a:lnTo>
                <a:lnTo>
                  <a:pt x="463406" y="222672"/>
                </a:lnTo>
                <a:lnTo>
                  <a:pt x="432777" y="216471"/>
                </a:lnTo>
                <a:close/>
              </a:path>
              <a:path w="586104" h="483235">
                <a:moveTo>
                  <a:pt x="59982" y="244208"/>
                </a:moveTo>
                <a:lnTo>
                  <a:pt x="54521" y="244208"/>
                </a:lnTo>
                <a:lnTo>
                  <a:pt x="33347" y="248508"/>
                </a:lnTo>
                <a:lnTo>
                  <a:pt x="16011" y="260218"/>
                </a:lnTo>
                <a:lnTo>
                  <a:pt x="4300" y="277549"/>
                </a:lnTo>
                <a:lnTo>
                  <a:pt x="0" y="298716"/>
                </a:lnTo>
                <a:lnTo>
                  <a:pt x="0" y="398894"/>
                </a:lnTo>
                <a:lnTo>
                  <a:pt x="56286" y="398894"/>
                </a:lnTo>
                <a:lnTo>
                  <a:pt x="56286" y="295338"/>
                </a:lnTo>
                <a:lnTo>
                  <a:pt x="57214" y="282231"/>
                </a:lnTo>
                <a:lnTo>
                  <a:pt x="59894" y="269682"/>
                </a:lnTo>
                <a:lnTo>
                  <a:pt x="64167" y="257789"/>
                </a:lnTo>
                <a:lnTo>
                  <a:pt x="69875" y="246646"/>
                </a:lnTo>
                <a:lnTo>
                  <a:pt x="64947" y="245249"/>
                </a:lnTo>
                <a:lnTo>
                  <a:pt x="59982" y="244208"/>
                </a:lnTo>
                <a:close/>
              </a:path>
              <a:path w="586104" h="483235">
                <a:moveTo>
                  <a:pt x="531418" y="244208"/>
                </a:moveTo>
                <a:lnTo>
                  <a:pt x="526084" y="244208"/>
                </a:lnTo>
                <a:lnTo>
                  <a:pt x="520979" y="245249"/>
                </a:lnTo>
                <a:lnTo>
                  <a:pt x="516051" y="246646"/>
                </a:lnTo>
                <a:lnTo>
                  <a:pt x="521738" y="257789"/>
                </a:lnTo>
                <a:lnTo>
                  <a:pt x="526013" y="269682"/>
                </a:lnTo>
                <a:lnTo>
                  <a:pt x="528705" y="282231"/>
                </a:lnTo>
                <a:lnTo>
                  <a:pt x="529640" y="295338"/>
                </a:lnTo>
                <a:lnTo>
                  <a:pt x="529640" y="398894"/>
                </a:lnTo>
                <a:lnTo>
                  <a:pt x="585927" y="398894"/>
                </a:lnTo>
                <a:lnTo>
                  <a:pt x="585927" y="298716"/>
                </a:lnTo>
                <a:lnTo>
                  <a:pt x="581626" y="277549"/>
                </a:lnTo>
                <a:lnTo>
                  <a:pt x="569917" y="260218"/>
                </a:lnTo>
                <a:lnTo>
                  <a:pt x="552585" y="248508"/>
                </a:lnTo>
                <a:lnTo>
                  <a:pt x="531418" y="244208"/>
                </a:lnTo>
                <a:close/>
              </a:path>
              <a:path w="586104" h="483235">
                <a:moveTo>
                  <a:pt x="54521" y="158978"/>
                </a:moveTo>
                <a:lnTo>
                  <a:pt x="41605" y="161580"/>
                </a:lnTo>
                <a:lnTo>
                  <a:pt x="31070" y="168679"/>
                </a:lnTo>
                <a:lnTo>
                  <a:pt x="23974" y="179215"/>
                </a:lnTo>
                <a:lnTo>
                  <a:pt x="21374" y="192125"/>
                </a:lnTo>
                <a:lnTo>
                  <a:pt x="23974" y="205072"/>
                </a:lnTo>
                <a:lnTo>
                  <a:pt x="31070" y="215626"/>
                </a:lnTo>
                <a:lnTo>
                  <a:pt x="41605" y="222732"/>
                </a:lnTo>
                <a:lnTo>
                  <a:pt x="54521" y="225336"/>
                </a:lnTo>
                <a:lnTo>
                  <a:pt x="67437" y="222732"/>
                </a:lnTo>
                <a:lnTo>
                  <a:pt x="77971" y="215626"/>
                </a:lnTo>
                <a:lnTo>
                  <a:pt x="85067" y="205072"/>
                </a:lnTo>
                <a:lnTo>
                  <a:pt x="87668" y="192125"/>
                </a:lnTo>
                <a:lnTo>
                  <a:pt x="85067" y="179215"/>
                </a:lnTo>
                <a:lnTo>
                  <a:pt x="77971" y="168679"/>
                </a:lnTo>
                <a:lnTo>
                  <a:pt x="67436" y="161580"/>
                </a:lnTo>
                <a:lnTo>
                  <a:pt x="54521" y="158978"/>
                </a:lnTo>
                <a:close/>
              </a:path>
              <a:path w="586104" h="483235">
                <a:moveTo>
                  <a:pt x="531418" y="158978"/>
                </a:moveTo>
                <a:lnTo>
                  <a:pt x="518471" y="161580"/>
                </a:lnTo>
                <a:lnTo>
                  <a:pt x="507917" y="168679"/>
                </a:lnTo>
                <a:lnTo>
                  <a:pt x="500811" y="179215"/>
                </a:lnTo>
                <a:lnTo>
                  <a:pt x="498208" y="192125"/>
                </a:lnTo>
                <a:lnTo>
                  <a:pt x="500811" y="205072"/>
                </a:lnTo>
                <a:lnTo>
                  <a:pt x="507917" y="215626"/>
                </a:lnTo>
                <a:lnTo>
                  <a:pt x="518471" y="222732"/>
                </a:lnTo>
                <a:lnTo>
                  <a:pt x="531418" y="225336"/>
                </a:lnTo>
                <a:lnTo>
                  <a:pt x="544329" y="222732"/>
                </a:lnTo>
                <a:lnTo>
                  <a:pt x="554864" y="215626"/>
                </a:lnTo>
                <a:lnTo>
                  <a:pt x="561963" y="205072"/>
                </a:lnTo>
                <a:lnTo>
                  <a:pt x="564565" y="192125"/>
                </a:lnTo>
                <a:lnTo>
                  <a:pt x="561963" y="179215"/>
                </a:lnTo>
                <a:lnTo>
                  <a:pt x="554864" y="168679"/>
                </a:lnTo>
                <a:lnTo>
                  <a:pt x="544329" y="161580"/>
                </a:lnTo>
                <a:lnTo>
                  <a:pt x="531418" y="158978"/>
                </a:lnTo>
                <a:close/>
              </a:path>
              <a:path w="586104" h="483235">
                <a:moveTo>
                  <a:pt x="153149" y="98640"/>
                </a:moveTo>
                <a:lnTo>
                  <a:pt x="133964" y="102538"/>
                </a:lnTo>
                <a:lnTo>
                  <a:pt x="118256" y="113152"/>
                </a:lnTo>
                <a:lnTo>
                  <a:pt x="107643" y="128864"/>
                </a:lnTo>
                <a:lnTo>
                  <a:pt x="103746" y="148056"/>
                </a:lnTo>
                <a:lnTo>
                  <a:pt x="107643" y="167219"/>
                </a:lnTo>
                <a:lnTo>
                  <a:pt x="118256" y="182916"/>
                </a:lnTo>
                <a:lnTo>
                  <a:pt x="133964" y="193524"/>
                </a:lnTo>
                <a:lnTo>
                  <a:pt x="153149" y="197421"/>
                </a:lnTo>
                <a:lnTo>
                  <a:pt x="172319" y="193524"/>
                </a:lnTo>
                <a:lnTo>
                  <a:pt x="188020" y="182916"/>
                </a:lnTo>
                <a:lnTo>
                  <a:pt x="198629" y="167219"/>
                </a:lnTo>
                <a:lnTo>
                  <a:pt x="202526" y="148056"/>
                </a:lnTo>
                <a:lnTo>
                  <a:pt x="198629" y="128864"/>
                </a:lnTo>
                <a:lnTo>
                  <a:pt x="188020" y="113152"/>
                </a:lnTo>
                <a:lnTo>
                  <a:pt x="172319" y="102538"/>
                </a:lnTo>
                <a:lnTo>
                  <a:pt x="153149" y="98640"/>
                </a:lnTo>
                <a:close/>
              </a:path>
              <a:path w="586104" h="483235">
                <a:moveTo>
                  <a:pt x="432777" y="98640"/>
                </a:moveTo>
                <a:lnTo>
                  <a:pt x="413526" y="102538"/>
                </a:lnTo>
                <a:lnTo>
                  <a:pt x="397821" y="113152"/>
                </a:lnTo>
                <a:lnTo>
                  <a:pt x="387240" y="128864"/>
                </a:lnTo>
                <a:lnTo>
                  <a:pt x="383362" y="148056"/>
                </a:lnTo>
                <a:lnTo>
                  <a:pt x="387240" y="167219"/>
                </a:lnTo>
                <a:lnTo>
                  <a:pt x="397821" y="182916"/>
                </a:lnTo>
                <a:lnTo>
                  <a:pt x="413526" y="193524"/>
                </a:lnTo>
                <a:lnTo>
                  <a:pt x="432777" y="197421"/>
                </a:lnTo>
                <a:lnTo>
                  <a:pt x="451962" y="193524"/>
                </a:lnTo>
                <a:lnTo>
                  <a:pt x="467671" y="182916"/>
                </a:lnTo>
                <a:lnTo>
                  <a:pt x="478283" y="167219"/>
                </a:lnTo>
                <a:lnTo>
                  <a:pt x="482180" y="148056"/>
                </a:lnTo>
                <a:lnTo>
                  <a:pt x="478283" y="128864"/>
                </a:lnTo>
                <a:lnTo>
                  <a:pt x="467671" y="113152"/>
                </a:lnTo>
                <a:lnTo>
                  <a:pt x="451962" y="102538"/>
                </a:lnTo>
                <a:lnTo>
                  <a:pt x="432777" y="98640"/>
                </a:lnTo>
                <a:close/>
              </a:path>
              <a:path w="586104" h="483235">
                <a:moveTo>
                  <a:pt x="292849" y="0"/>
                </a:moveTo>
                <a:lnTo>
                  <a:pt x="264509" y="5760"/>
                </a:lnTo>
                <a:lnTo>
                  <a:pt x="241352" y="21450"/>
                </a:lnTo>
                <a:lnTo>
                  <a:pt x="225731" y="44684"/>
                </a:lnTo>
                <a:lnTo>
                  <a:pt x="220002" y="73075"/>
                </a:lnTo>
                <a:lnTo>
                  <a:pt x="225731" y="101445"/>
                </a:lnTo>
                <a:lnTo>
                  <a:pt x="241352" y="124667"/>
                </a:lnTo>
                <a:lnTo>
                  <a:pt x="264509" y="140353"/>
                </a:lnTo>
                <a:lnTo>
                  <a:pt x="292849" y="146113"/>
                </a:lnTo>
                <a:lnTo>
                  <a:pt x="321246" y="140353"/>
                </a:lnTo>
                <a:lnTo>
                  <a:pt x="344479" y="124667"/>
                </a:lnTo>
                <a:lnTo>
                  <a:pt x="360166" y="101445"/>
                </a:lnTo>
                <a:lnTo>
                  <a:pt x="365925" y="73075"/>
                </a:lnTo>
                <a:lnTo>
                  <a:pt x="360166" y="44684"/>
                </a:lnTo>
                <a:lnTo>
                  <a:pt x="344479" y="21450"/>
                </a:lnTo>
                <a:lnTo>
                  <a:pt x="321246" y="5760"/>
                </a:lnTo>
                <a:lnTo>
                  <a:pt x="292849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1739344" y="2405229"/>
            <a:ext cx="386715" cy="114935"/>
          </a:xfrm>
          <a:custGeom>
            <a:avLst/>
            <a:gdLst/>
            <a:ahLst/>
            <a:cxnLst/>
            <a:rect l="l" t="t" r="r" b="b"/>
            <a:pathLst>
              <a:path w="386714" h="114935">
                <a:moveTo>
                  <a:pt x="253301" y="0"/>
                </a:moveTo>
                <a:lnTo>
                  <a:pt x="266192" y="39293"/>
                </a:lnTo>
                <a:lnTo>
                  <a:pt x="267538" y="60731"/>
                </a:lnTo>
                <a:lnTo>
                  <a:pt x="267373" y="64300"/>
                </a:lnTo>
                <a:lnTo>
                  <a:pt x="258165" y="103593"/>
                </a:lnTo>
                <a:lnTo>
                  <a:pt x="253301" y="114312"/>
                </a:lnTo>
                <a:lnTo>
                  <a:pt x="364466" y="66675"/>
                </a:lnTo>
                <a:lnTo>
                  <a:pt x="319646" y="66675"/>
                </a:lnTo>
                <a:lnTo>
                  <a:pt x="319646" y="47625"/>
                </a:lnTo>
                <a:lnTo>
                  <a:pt x="364412" y="47625"/>
                </a:lnTo>
                <a:lnTo>
                  <a:pt x="253301" y="0"/>
                </a:lnTo>
                <a:close/>
              </a:path>
              <a:path w="386714" h="114935">
                <a:moveTo>
                  <a:pt x="9525" y="47625"/>
                </a:moveTo>
                <a:lnTo>
                  <a:pt x="4254" y="47625"/>
                </a:lnTo>
                <a:lnTo>
                  <a:pt x="0" y="51892"/>
                </a:lnTo>
                <a:lnTo>
                  <a:pt x="0" y="62420"/>
                </a:lnTo>
                <a:lnTo>
                  <a:pt x="4254" y="66675"/>
                </a:lnTo>
                <a:lnTo>
                  <a:pt x="9525" y="66675"/>
                </a:lnTo>
                <a:lnTo>
                  <a:pt x="9525" y="47625"/>
                </a:lnTo>
                <a:close/>
              </a:path>
              <a:path w="386714" h="114935">
                <a:moveTo>
                  <a:pt x="267186" y="47625"/>
                </a:moveTo>
                <a:lnTo>
                  <a:pt x="9525" y="47625"/>
                </a:lnTo>
                <a:lnTo>
                  <a:pt x="9525" y="66675"/>
                </a:lnTo>
                <a:lnTo>
                  <a:pt x="267187" y="66675"/>
                </a:lnTo>
                <a:lnTo>
                  <a:pt x="267373" y="64300"/>
                </a:lnTo>
                <a:lnTo>
                  <a:pt x="267538" y="60731"/>
                </a:lnTo>
                <a:lnTo>
                  <a:pt x="267460" y="51892"/>
                </a:lnTo>
                <a:lnTo>
                  <a:pt x="267373" y="50012"/>
                </a:lnTo>
                <a:lnTo>
                  <a:pt x="267186" y="47625"/>
                </a:lnTo>
                <a:close/>
              </a:path>
              <a:path w="386714" h="114935">
                <a:moveTo>
                  <a:pt x="324904" y="47625"/>
                </a:moveTo>
                <a:lnTo>
                  <a:pt x="319646" y="47625"/>
                </a:lnTo>
                <a:lnTo>
                  <a:pt x="319646" y="66675"/>
                </a:lnTo>
                <a:lnTo>
                  <a:pt x="324904" y="66675"/>
                </a:lnTo>
                <a:lnTo>
                  <a:pt x="329171" y="62420"/>
                </a:lnTo>
                <a:lnTo>
                  <a:pt x="329171" y="51892"/>
                </a:lnTo>
                <a:lnTo>
                  <a:pt x="324904" y="47625"/>
                </a:lnTo>
                <a:close/>
              </a:path>
              <a:path w="386714" h="114935">
                <a:moveTo>
                  <a:pt x="364412" y="47625"/>
                </a:moveTo>
                <a:lnTo>
                  <a:pt x="324904" y="47625"/>
                </a:lnTo>
                <a:lnTo>
                  <a:pt x="329171" y="51892"/>
                </a:lnTo>
                <a:lnTo>
                  <a:pt x="329171" y="62420"/>
                </a:lnTo>
                <a:lnTo>
                  <a:pt x="324904" y="66675"/>
                </a:lnTo>
                <a:lnTo>
                  <a:pt x="364466" y="66675"/>
                </a:lnTo>
                <a:lnTo>
                  <a:pt x="386664" y="57162"/>
                </a:lnTo>
                <a:lnTo>
                  <a:pt x="364412" y="47625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1739344" y="3547389"/>
            <a:ext cx="386715" cy="114300"/>
          </a:xfrm>
          <a:custGeom>
            <a:avLst/>
            <a:gdLst/>
            <a:ahLst/>
            <a:cxnLst/>
            <a:rect l="l" t="t" r="r" b="b"/>
            <a:pathLst>
              <a:path w="386714" h="114300">
                <a:moveTo>
                  <a:pt x="253301" y="0"/>
                </a:moveTo>
                <a:lnTo>
                  <a:pt x="266192" y="39293"/>
                </a:lnTo>
                <a:lnTo>
                  <a:pt x="267538" y="60718"/>
                </a:lnTo>
                <a:lnTo>
                  <a:pt x="267373" y="64300"/>
                </a:lnTo>
                <a:lnTo>
                  <a:pt x="258165" y="103593"/>
                </a:lnTo>
                <a:lnTo>
                  <a:pt x="253301" y="114300"/>
                </a:lnTo>
                <a:lnTo>
                  <a:pt x="364437" y="66675"/>
                </a:lnTo>
                <a:lnTo>
                  <a:pt x="319646" y="66675"/>
                </a:lnTo>
                <a:lnTo>
                  <a:pt x="319646" y="47625"/>
                </a:lnTo>
                <a:lnTo>
                  <a:pt x="364437" y="47625"/>
                </a:lnTo>
                <a:lnTo>
                  <a:pt x="253301" y="0"/>
                </a:lnTo>
                <a:close/>
              </a:path>
              <a:path w="386714" h="114300">
                <a:moveTo>
                  <a:pt x="9525" y="47625"/>
                </a:moveTo>
                <a:lnTo>
                  <a:pt x="4254" y="47625"/>
                </a:lnTo>
                <a:lnTo>
                  <a:pt x="0" y="51892"/>
                </a:lnTo>
                <a:lnTo>
                  <a:pt x="0" y="62407"/>
                </a:lnTo>
                <a:lnTo>
                  <a:pt x="4254" y="66675"/>
                </a:lnTo>
                <a:lnTo>
                  <a:pt x="9525" y="66675"/>
                </a:lnTo>
                <a:lnTo>
                  <a:pt x="9525" y="47625"/>
                </a:lnTo>
                <a:close/>
              </a:path>
              <a:path w="386714" h="114300">
                <a:moveTo>
                  <a:pt x="267186" y="47625"/>
                </a:moveTo>
                <a:lnTo>
                  <a:pt x="9525" y="47625"/>
                </a:lnTo>
                <a:lnTo>
                  <a:pt x="9525" y="66675"/>
                </a:lnTo>
                <a:lnTo>
                  <a:pt x="267187" y="66675"/>
                </a:lnTo>
                <a:lnTo>
                  <a:pt x="267373" y="64300"/>
                </a:lnTo>
                <a:lnTo>
                  <a:pt x="267538" y="60718"/>
                </a:lnTo>
                <a:lnTo>
                  <a:pt x="267460" y="51892"/>
                </a:lnTo>
                <a:lnTo>
                  <a:pt x="267373" y="50012"/>
                </a:lnTo>
                <a:lnTo>
                  <a:pt x="267186" y="47625"/>
                </a:lnTo>
                <a:close/>
              </a:path>
              <a:path w="386714" h="114300">
                <a:moveTo>
                  <a:pt x="324904" y="47625"/>
                </a:moveTo>
                <a:lnTo>
                  <a:pt x="319646" y="47625"/>
                </a:lnTo>
                <a:lnTo>
                  <a:pt x="319646" y="66675"/>
                </a:lnTo>
                <a:lnTo>
                  <a:pt x="324904" y="66675"/>
                </a:lnTo>
                <a:lnTo>
                  <a:pt x="329171" y="62407"/>
                </a:lnTo>
                <a:lnTo>
                  <a:pt x="329171" y="51892"/>
                </a:lnTo>
                <a:lnTo>
                  <a:pt x="324904" y="47625"/>
                </a:lnTo>
                <a:close/>
              </a:path>
              <a:path w="386714" h="114300">
                <a:moveTo>
                  <a:pt x="364437" y="47625"/>
                </a:moveTo>
                <a:lnTo>
                  <a:pt x="324904" y="47625"/>
                </a:lnTo>
                <a:lnTo>
                  <a:pt x="329171" y="51892"/>
                </a:lnTo>
                <a:lnTo>
                  <a:pt x="329171" y="62407"/>
                </a:lnTo>
                <a:lnTo>
                  <a:pt x="324904" y="66675"/>
                </a:lnTo>
                <a:lnTo>
                  <a:pt x="364437" y="66675"/>
                </a:lnTo>
                <a:lnTo>
                  <a:pt x="386664" y="57150"/>
                </a:lnTo>
                <a:lnTo>
                  <a:pt x="364437" y="47625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1739344" y="5055173"/>
            <a:ext cx="386715" cy="114935"/>
          </a:xfrm>
          <a:custGeom>
            <a:avLst/>
            <a:gdLst/>
            <a:ahLst/>
            <a:cxnLst/>
            <a:rect l="l" t="t" r="r" b="b"/>
            <a:pathLst>
              <a:path w="386714" h="114935">
                <a:moveTo>
                  <a:pt x="253301" y="0"/>
                </a:moveTo>
                <a:lnTo>
                  <a:pt x="266192" y="39293"/>
                </a:lnTo>
                <a:lnTo>
                  <a:pt x="267538" y="60731"/>
                </a:lnTo>
                <a:lnTo>
                  <a:pt x="267373" y="64300"/>
                </a:lnTo>
                <a:lnTo>
                  <a:pt x="258165" y="103593"/>
                </a:lnTo>
                <a:lnTo>
                  <a:pt x="253301" y="114312"/>
                </a:lnTo>
                <a:lnTo>
                  <a:pt x="364437" y="66687"/>
                </a:lnTo>
                <a:lnTo>
                  <a:pt x="319646" y="66687"/>
                </a:lnTo>
                <a:lnTo>
                  <a:pt x="319646" y="47637"/>
                </a:lnTo>
                <a:lnTo>
                  <a:pt x="364442" y="47637"/>
                </a:lnTo>
                <a:lnTo>
                  <a:pt x="253301" y="0"/>
                </a:lnTo>
                <a:close/>
              </a:path>
              <a:path w="386714" h="114935">
                <a:moveTo>
                  <a:pt x="9525" y="47637"/>
                </a:moveTo>
                <a:lnTo>
                  <a:pt x="4254" y="47637"/>
                </a:lnTo>
                <a:lnTo>
                  <a:pt x="0" y="51904"/>
                </a:lnTo>
                <a:lnTo>
                  <a:pt x="0" y="62420"/>
                </a:lnTo>
                <a:lnTo>
                  <a:pt x="4254" y="66687"/>
                </a:lnTo>
                <a:lnTo>
                  <a:pt x="9525" y="66687"/>
                </a:lnTo>
                <a:lnTo>
                  <a:pt x="9525" y="47637"/>
                </a:lnTo>
                <a:close/>
              </a:path>
              <a:path w="386714" h="114935">
                <a:moveTo>
                  <a:pt x="267187" y="47637"/>
                </a:moveTo>
                <a:lnTo>
                  <a:pt x="9525" y="47637"/>
                </a:lnTo>
                <a:lnTo>
                  <a:pt x="9525" y="66687"/>
                </a:lnTo>
                <a:lnTo>
                  <a:pt x="267186" y="66687"/>
                </a:lnTo>
                <a:lnTo>
                  <a:pt x="267373" y="64300"/>
                </a:lnTo>
                <a:lnTo>
                  <a:pt x="267538" y="60731"/>
                </a:lnTo>
                <a:lnTo>
                  <a:pt x="267460" y="51904"/>
                </a:lnTo>
                <a:lnTo>
                  <a:pt x="267373" y="50012"/>
                </a:lnTo>
                <a:lnTo>
                  <a:pt x="267187" y="47637"/>
                </a:lnTo>
                <a:close/>
              </a:path>
              <a:path w="386714" h="114935">
                <a:moveTo>
                  <a:pt x="324904" y="47637"/>
                </a:moveTo>
                <a:lnTo>
                  <a:pt x="319646" y="47637"/>
                </a:lnTo>
                <a:lnTo>
                  <a:pt x="319646" y="66687"/>
                </a:lnTo>
                <a:lnTo>
                  <a:pt x="324904" y="66687"/>
                </a:lnTo>
                <a:lnTo>
                  <a:pt x="329171" y="62420"/>
                </a:lnTo>
                <a:lnTo>
                  <a:pt x="329171" y="51904"/>
                </a:lnTo>
                <a:lnTo>
                  <a:pt x="324904" y="47637"/>
                </a:lnTo>
                <a:close/>
              </a:path>
              <a:path w="386714" h="114935">
                <a:moveTo>
                  <a:pt x="364442" y="47637"/>
                </a:moveTo>
                <a:lnTo>
                  <a:pt x="324904" y="47637"/>
                </a:lnTo>
                <a:lnTo>
                  <a:pt x="329171" y="51904"/>
                </a:lnTo>
                <a:lnTo>
                  <a:pt x="329171" y="62420"/>
                </a:lnTo>
                <a:lnTo>
                  <a:pt x="324904" y="66687"/>
                </a:lnTo>
                <a:lnTo>
                  <a:pt x="364437" y="66687"/>
                </a:lnTo>
                <a:lnTo>
                  <a:pt x="386664" y="57162"/>
                </a:lnTo>
                <a:lnTo>
                  <a:pt x="364442" y="47637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graphicFrame>
        <p:nvGraphicFramePr>
          <p:cNvPr id="41" name="object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8112550"/>
              </p:ext>
            </p:extLst>
          </p:nvPr>
        </p:nvGraphicFramePr>
        <p:xfrm>
          <a:off x="5777357" y="1410489"/>
          <a:ext cx="1987550" cy="559251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8755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943046">
                <a:tc>
                  <a:txBody>
                    <a:bodyPr/>
                    <a:lstStyle/>
                    <a:p>
                      <a:pPr marL="501650" marR="504190" indent="134620">
                        <a:lnSpc>
                          <a:spcPts val="1360"/>
                        </a:lnSpc>
                        <a:spcBef>
                          <a:spcPts val="1250"/>
                        </a:spcBef>
                      </a:pPr>
                      <a:r>
                        <a:rPr sz="1400" b="1" spc="90" dirty="0">
                          <a:solidFill>
                            <a:srgbClr val="36434F"/>
                          </a:solidFill>
                          <a:latin typeface="Trebuchet MS"/>
                          <a:cs typeface="Trebuchet MS"/>
                        </a:rPr>
                        <a:t>SATGAS  </a:t>
                      </a:r>
                      <a:r>
                        <a:rPr sz="1400" b="1" dirty="0">
                          <a:solidFill>
                            <a:srgbClr val="36434F"/>
                          </a:solidFill>
                          <a:latin typeface="Trebuchet MS"/>
                          <a:cs typeface="Trebuchet MS"/>
                        </a:rPr>
                        <a:t>NASIONAL</a:t>
                      </a:r>
                      <a:endParaRPr sz="1400" dirty="0">
                        <a:latin typeface="Trebuchet MS"/>
                        <a:cs typeface="Trebuchet MS"/>
                      </a:endParaRPr>
                    </a:p>
                  </a:txBody>
                  <a:tcPr marL="0" marR="0" marT="15875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9681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marL="593090" marR="412750" indent="134620">
                        <a:lnSpc>
                          <a:spcPct val="77700"/>
                        </a:lnSpc>
                      </a:pPr>
                      <a:r>
                        <a:rPr sz="1400" b="1" spc="90" dirty="0">
                          <a:solidFill>
                            <a:srgbClr val="36434F"/>
                          </a:solidFill>
                          <a:latin typeface="Trebuchet MS"/>
                          <a:cs typeface="Trebuchet MS"/>
                        </a:rPr>
                        <a:t>SATGAS  </a:t>
                      </a:r>
                      <a:r>
                        <a:rPr sz="1400" b="1" dirty="0">
                          <a:solidFill>
                            <a:srgbClr val="36434F"/>
                          </a:solidFill>
                          <a:latin typeface="Trebuchet MS"/>
                          <a:cs typeface="Trebuchet MS"/>
                        </a:rPr>
                        <a:t>NASIONAL</a:t>
                      </a:r>
                      <a:endParaRPr sz="14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813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2" name="object 42"/>
          <p:cNvSpPr/>
          <p:nvPr/>
        </p:nvSpPr>
        <p:spPr>
          <a:xfrm>
            <a:off x="3702760" y="2405227"/>
            <a:ext cx="245160" cy="11431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3702763" y="3547389"/>
            <a:ext cx="273685" cy="114300"/>
          </a:xfrm>
          <a:custGeom>
            <a:avLst/>
            <a:gdLst/>
            <a:ahLst/>
            <a:cxnLst/>
            <a:rect l="l" t="t" r="r" b="b"/>
            <a:pathLst>
              <a:path w="273685" h="114300">
                <a:moveTo>
                  <a:pt x="139928" y="0"/>
                </a:moveTo>
                <a:lnTo>
                  <a:pt x="152819" y="39293"/>
                </a:lnTo>
                <a:lnTo>
                  <a:pt x="154165" y="60718"/>
                </a:lnTo>
                <a:lnTo>
                  <a:pt x="153987" y="64300"/>
                </a:lnTo>
                <a:lnTo>
                  <a:pt x="144780" y="103593"/>
                </a:lnTo>
                <a:lnTo>
                  <a:pt x="139928" y="114300"/>
                </a:lnTo>
                <a:lnTo>
                  <a:pt x="251064" y="66675"/>
                </a:lnTo>
                <a:lnTo>
                  <a:pt x="206260" y="66675"/>
                </a:lnTo>
                <a:lnTo>
                  <a:pt x="206260" y="47625"/>
                </a:lnTo>
                <a:lnTo>
                  <a:pt x="251064" y="47625"/>
                </a:lnTo>
                <a:lnTo>
                  <a:pt x="139928" y="0"/>
                </a:lnTo>
                <a:close/>
              </a:path>
              <a:path w="273685" h="114300">
                <a:moveTo>
                  <a:pt x="9525" y="47625"/>
                </a:moveTo>
                <a:lnTo>
                  <a:pt x="4267" y="47625"/>
                </a:lnTo>
                <a:lnTo>
                  <a:pt x="0" y="51892"/>
                </a:lnTo>
                <a:lnTo>
                  <a:pt x="0" y="62407"/>
                </a:lnTo>
                <a:lnTo>
                  <a:pt x="4267" y="66675"/>
                </a:lnTo>
                <a:lnTo>
                  <a:pt x="9525" y="66675"/>
                </a:lnTo>
                <a:lnTo>
                  <a:pt x="9525" y="47625"/>
                </a:lnTo>
                <a:close/>
              </a:path>
              <a:path w="273685" h="114300">
                <a:moveTo>
                  <a:pt x="153801" y="47625"/>
                </a:moveTo>
                <a:lnTo>
                  <a:pt x="9525" y="47625"/>
                </a:lnTo>
                <a:lnTo>
                  <a:pt x="9525" y="66675"/>
                </a:lnTo>
                <a:lnTo>
                  <a:pt x="153801" y="66675"/>
                </a:lnTo>
                <a:lnTo>
                  <a:pt x="153987" y="64300"/>
                </a:lnTo>
                <a:lnTo>
                  <a:pt x="154165" y="60718"/>
                </a:lnTo>
                <a:lnTo>
                  <a:pt x="154081" y="51892"/>
                </a:lnTo>
                <a:lnTo>
                  <a:pt x="153987" y="50012"/>
                </a:lnTo>
                <a:lnTo>
                  <a:pt x="153801" y="47625"/>
                </a:lnTo>
                <a:close/>
              </a:path>
              <a:path w="273685" h="114300">
                <a:moveTo>
                  <a:pt x="211531" y="47625"/>
                </a:moveTo>
                <a:lnTo>
                  <a:pt x="206260" y="47625"/>
                </a:lnTo>
                <a:lnTo>
                  <a:pt x="206260" y="66675"/>
                </a:lnTo>
                <a:lnTo>
                  <a:pt x="211531" y="66675"/>
                </a:lnTo>
                <a:lnTo>
                  <a:pt x="215798" y="62407"/>
                </a:lnTo>
                <a:lnTo>
                  <a:pt x="215798" y="51892"/>
                </a:lnTo>
                <a:lnTo>
                  <a:pt x="211531" y="47625"/>
                </a:lnTo>
                <a:close/>
              </a:path>
              <a:path w="273685" h="114300">
                <a:moveTo>
                  <a:pt x="251064" y="47625"/>
                </a:moveTo>
                <a:lnTo>
                  <a:pt x="211531" y="47625"/>
                </a:lnTo>
                <a:lnTo>
                  <a:pt x="215798" y="51892"/>
                </a:lnTo>
                <a:lnTo>
                  <a:pt x="215798" y="62407"/>
                </a:lnTo>
                <a:lnTo>
                  <a:pt x="211531" y="66675"/>
                </a:lnTo>
                <a:lnTo>
                  <a:pt x="251064" y="66675"/>
                </a:lnTo>
                <a:lnTo>
                  <a:pt x="273291" y="57150"/>
                </a:lnTo>
                <a:lnTo>
                  <a:pt x="251064" y="47625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3702763" y="5055173"/>
            <a:ext cx="273685" cy="114935"/>
          </a:xfrm>
          <a:custGeom>
            <a:avLst/>
            <a:gdLst/>
            <a:ahLst/>
            <a:cxnLst/>
            <a:rect l="l" t="t" r="r" b="b"/>
            <a:pathLst>
              <a:path w="273685" h="114935">
                <a:moveTo>
                  <a:pt x="139928" y="0"/>
                </a:moveTo>
                <a:lnTo>
                  <a:pt x="152819" y="39293"/>
                </a:lnTo>
                <a:lnTo>
                  <a:pt x="154165" y="60731"/>
                </a:lnTo>
                <a:lnTo>
                  <a:pt x="153987" y="64300"/>
                </a:lnTo>
                <a:lnTo>
                  <a:pt x="144780" y="103593"/>
                </a:lnTo>
                <a:lnTo>
                  <a:pt x="139928" y="114312"/>
                </a:lnTo>
                <a:lnTo>
                  <a:pt x="251064" y="66687"/>
                </a:lnTo>
                <a:lnTo>
                  <a:pt x="206260" y="66687"/>
                </a:lnTo>
                <a:lnTo>
                  <a:pt x="206260" y="47637"/>
                </a:lnTo>
                <a:lnTo>
                  <a:pt x="251069" y="47637"/>
                </a:lnTo>
                <a:lnTo>
                  <a:pt x="139928" y="0"/>
                </a:lnTo>
                <a:close/>
              </a:path>
              <a:path w="273685" h="114935">
                <a:moveTo>
                  <a:pt x="9525" y="47637"/>
                </a:moveTo>
                <a:lnTo>
                  <a:pt x="4267" y="47637"/>
                </a:lnTo>
                <a:lnTo>
                  <a:pt x="0" y="51904"/>
                </a:lnTo>
                <a:lnTo>
                  <a:pt x="0" y="62420"/>
                </a:lnTo>
                <a:lnTo>
                  <a:pt x="4267" y="66687"/>
                </a:lnTo>
                <a:lnTo>
                  <a:pt x="9525" y="66687"/>
                </a:lnTo>
                <a:lnTo>
                  <a:pt x="9525" y="47637"/>
                </a:lnTo>
                <a:close/>
              </a:path>
              <a:path w="273685" h="114935">
                <a:moveTo>
                  <a:pt x="153801" y="47637"/>
                </a:moveTo>
                <a:lnTo>
                  <a:pt x="9525" y="47637"/>
                </a:lnTo>
                <a:lnTo>
                  <a:pt x="9525" y="66687"/>
                </a:lnTo>
                <a:lnTo>
                  <a:pt x="153800" y="66687"/>
                </a:lnTo>
                <a:lnTo>
                  <a:pt x="153987" y="64300"/>
                </a:lnTo>
                <a:lnTo>
                  <a:pt x="154165" y="60731"/>
                </a:lnTo>
                <a:lnTo>
                  <a:pt x="154081" y="51904"/>
                </a:lnTo>
                <a:lnTo>
                  <a:pt x="153987" y="50012"/>
                </a:lnTo>
                <a:lnTo>
                  <a:pt x="153801" y="47637"/>
                </a:lnTo>
                <a:close/>
              </a:path>
              <a:path w="273685" h="114935">
                <a:moveTo>
                  <a:pt x="211531" y="47637"/>
                </a:moveTo>
                <a:lnTo>
                  <a:pt x="206260" y="47637"/>
                </a:lnTo>
                <a:lnTo>
                  <a:pt x="206260" y="66687"/>
                </a:lnTo>
                <a:lnTo>
                  <a:pt x="211531" y="66687"/>
                </a:lnTo>
                <a:lnTo>
                  <a:pt x="215798" y="62420"/>
                </a:lnTo>
                <a:lnTo>
                  <a:pt x="215798" y="51904"/>
                </a:lnTo>
                <a:lnTo>
                  <a:pt x="211531" y="47637"/>
                </a:lnTo>
                <a:close/>
              </a:path>
              <a:path w="273685" h="114935">
                <a:moveTo>
                  <a:pt x="251069" y="47637"/>
                </a:moveTo>
                <a:lnTo>
                  <a:pt x="211531" y="47637"/>
                </a:lnTo>
                <a:lnTo>
                  <a:pt x="215798" y="51904"/>
                </a:lnTo>
                <a:lnTo>
                  <a:pt x="215798" y="62420"/>
                </a:lnTo>
                <a:lnTo>
                  <a:pt x="211531" y="66687"/>
                </a:lnTo>
                <a:lnTo>
                  <a:pt x="251064" y="66687"/>
                </a:lnTo>
                <a:lnTo>
                  <a:pt x="273291" y="57162"/>
                </a:lnTo>
                <a:lnTo>
                  <a:pt x="251069" y="47637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7763979" y="2405227"/>
            <a:ext cx="208344" cy="1143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7763979" y="3547389"/>
            <a:ext cx="208344" cy="1143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7763979" y="5055171"/>
            <a:ext cx="208344" cy="11431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5569000" y="3547389"/>
            <a:ext cx="208356" cy="1143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5569000" y="5055171"/>
            <a:ext cx="208356" cy="11431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1748866" y="2462392"/>
            <a:ext cx="0" cy="2650490"/>
          </a:xfrm>
          <a:custGeom>
            <a:avLst/>
            <a:gdLst/>
            <a:ahLst/>
            <a:cxnLst/>
            <a:rect l="l" t="t" r="r" b="b"/>
            <a:pathLst>
              <a:path h="2650490">
                <a:moveTo>
                  <a:pt x="0" y="0"/>
                </a:moveTo>
                <a:lnTo>
                  <a:pt x="0" y="2649943"/>
                </a:lnTo>
              </a:path>
            </a:pathLst>
          </a:custGeom>
          <a:ln w="19047">
            <a:solidFill>
              <a:srgbClr val="FFCA4F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1335952" y="4357878"/>
            <a:ext cx="413385" cy="7620"/>
          </a:xfrm>
          <a:custGeom>
            <a:avLst/>
            <a:gdLst/>
            <a:ahLst/>
            <a:cxnLst/>
            <a:rect l="l" t="t" r="r" b="b"/>
            <a:pathLst>
              <a:path w="413385" h="7620">
                <a:moveTo>
                  <a:pt x="412915" y="0"/>
                </a:moveTo>
                <a:lnTo>
                  <a:pt x="0" y="7594"/>
                </a:lnTo>
              </a:path>
            </a:pathLst>
          </a:custGeom>
          <a:ln w="19047">
            <a:solidFill>
              <a:srgbClr val="FFCA4F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2" name="object 52"/>
          <p:cNvSpPr/>
          <p:nvPr/>
        </p:nvSpPr>
        <p:spPr>
          <a:xfrm>
            <a:off x="349453" y="4981869"/>
            <a:ext cx="1210984" cy="119125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485722" y="5135791"/>
            <a:ext cx="901294" cy="117602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358087" y="5286669"/>
            <a:ext cx="1175678" cy="119125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2126005" y="5929949"/>
            <a:ext cx="1630680" cy="681990"/>
          </a:xfrm>
          <a:custGeom>
            <a:avLst/>
            <a:gdLst/>
            <a:ahLst/>
            <a:cxnLst/>
            <a:rect l="l" t="t" r="r" b="b"/>
            <a:pathLst>
              <a:path w="1630679" h="681990">
                <a:moveTo>
                  <a:pt x="1630603" y="0"/>
                </a:moveTo>
                <a:lnTo>
                  <a:pt x="1630603" y="681385"/>
                </a:lnTo>
                <a:lnTo>
                  <a:pt x="0" y="681385"/>
                </a:lnTo>
                <a:lnTo>
                  <a:pt x="0" y="0"/>
                </a:lnTo>
                <a:lnTo>
                  <a:pt x="16306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2126005" y="5929949"/>
            <a:ext cx="1630680" cy="681990"/>
          </a:xfrm>
          <a:custGeom>
            <a:avLst/>
            <a:gdLst/>
            <a:ahLst/>
            <a:cxnLst/>
            <a:rect l="l" t="t" r="r" b="b"/>
            <a:pathLst>
              <a:path w="1630679" h="681990">
                <a:moveTo>
                  <a:pt x="1630603" y="0"/>
                </a:moveTo>
                <a:lnTo>
                  <a:pt x="1630603" y="681385"/>
                </a:lnTo>
                <a:lnTo>
                  <a:pt x="0" y="681385"/>
                </a:lnTo>
                <a:lnTo>
                  <a:pt x="0" y="0"/>
                </a:lnTo>
                <a:lnTo>
                  <a:pt x="1630603" y="0"/>
                </a:lnTo>
                <a:close/>
              </a:path>
            </a:pathLst>
          </a:custGeom>
          <a:ln w="3175">
            <a:solidFill>
              <a:srgbClr val="FFCA4F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7" name="object 57"/>
          <p:cNvSpPr/>
          <p:nvPr/>
        </p:nvSpPr>
        <p:spPr>
          <a:xfrm>
            <a:off x="3947921" y="5929949"/>
            <a:ext cx="1630680" cy="681990"/>
          </a:xfrm>
          <a:custGeom>
            <a:avLst/>
            <a:gdLst/>
            <a:ahLst/>
            <a:cxnLst/>
            <a:rect l="l" t="t" r="r" b="b"/>
            <a:pathLst>
              <a:path w="1630679" h="681990">
                <a:moveTo>
                  <a:pt x="1630603" y="0"/>
                </a:moveTo>
                <a:lnTo>
                  <a:pt x="1630603" y="681385"/>
                </a:lnTo>
                <a:lnTo>
                  <a:pt x="0" y="681385"/>
                </a:lnTo>
                <a:lnTo>
                  <a:pt x="0" y="0"/>
                </a:lnTo>
                <a:lnTo>
                  <a:pt x="16306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3947921" y="5929949"/>
            <a:ext cx="1630680" cy="681990"/>
          </a:xfrm>
          <a:custGeom>
            <a:avLst/>
            <a:gdLst/>
            <a:ahLst/>
            <a:cxnLst/>
            <a:rect l="l" t="t" r="r" b="b"/>
            <a:pathLst>
              <a:path w="1630679" h="681990">
                <a:moveTo>
                  <a:pt x="1630603" y="0"/>
                </a:moveTo>
                <a:lnTo>
                  <a:pt x="1630603" y="681385"/>
                </a:lnTo>
                <a:lnTo>
                  <a:pt x="0" y="681385"/>
                </a:lnTo>
                <a:lnTo>
                  <a:pt x="0" y="0"/>
                </a:lnTo>
                <a:lnTo>
                  <a:pt x="1630603" y="0"/>
                </a:lnTo>
                <a:close/>
              </a:path>
            </a:pathLst>
          </a:custGeom>
          <a:ln w="3175">
            <a:solidFill>
              <a:srgbClr val="FFCA4F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9" name="object 59"/>
          <p:cNvSpPr/>
          <p:nvPr/>
        </p:nvSpPr>
        <p:spPr>
          <a:xfrm>
            <a:off x="5777357" y="5929949"/>
            <a:ext cx="1987550" cy="681990"/>
          </a:xfrm>
          <a:custGeom>
            <a:avLst/>
            <a:gdLst/>
            <a:ahLst/>
            <a:cxnLst/>
            <a:rect l="l" t="t" r="r" b="b"/>
            <a:pathLst>
              <a:path w="1987550" h="681990">
                <a:moveTo>
                  <a:pt x="1987321" y="681385"/>
                </a:moveTo>
                <a:lnTo>
                  <a:pt x="1987321" y="0"/>
                </a:lnTo>
                <a:lnTo>
                  <a:pt x="0" y="0"/>
                </a:lnTo>
                <a:lnTo>
                  <a:pt x="0" y="681385"/>
                </a:lnTo>
                <a:lnTo>
                  <a:pt x="1987321" y="68138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0" name="object 60"/>
          <p:cNvSpPr/>
          <p:nvPr/>
        </p:nvSpPr>
        <p:spPr>
          <a:xfrm>
            <a:off x="5777357" y="5929949"/>
            <a:ext cx="1987550" cy="681990"/>
          </a:xfrm>
          <a:custGeom>
            <a:avLst/>
            <a:gdLst/>
            <a:ahLst/>
            <a:cxnLst/>
            <a:rect l="l" t="t" r="r" b="b"/>
            <a:pathLst>
              <a:path w="1987550" h="681990">
                <a:moveTo>
                  <a:pt x="1987321" y="681385"/>
                </a:moveTo>
                <a:lnTo>
                  <a:pt x="1987321" y="0"/>
                </a:lnTo>
                <a:lnTo>
                  <a:pt x="0" y="0"/>
                </a:lnTo>
                <a:lnTo>
                  <a:pt x="0" y="681385"/>
                </a:lnTo>
                <a:lnTo>
                  <a:pt x="1987321" y="681385"/>
                </a:lnTo>
                <a:close/>
              </a:path>
            </a:pathLst>
          </a:custGeom>
          <a:ln w="3175">
            <a:solidFill>
              <a:srgbClr val="FFCA4F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1" name="object 61"/>
          <p:cNvSpPr/>
          <p:nvPr/>
        </p:nvSpPr>
        <p:spPr>
          <a:xfrm>
            <a:off x="7972323" y="5929947"/>
            <a:ext cx="1630680" cy="673100"/>
          </a:xfrm>
          <a:custGeom>
            <a:avLst/>
            <a:gdLst/>
            <a:ahLst/>
            <a:cxnLst/>
            <a:rect l="l" t="t" r="r" b="b"/>
            <a:pathLst>
              <a:path w="1630679" h="673100">
                <a:moveTo>
                  <a:pt x="1630603" y="0"/>
                </a:moveTo>
                <a:lnTo>
                  <a:pt x="1630603" y="673102"/>
                </a:lnTo>
                <a:lnTo>
                  <a:pt x="0" y="673102"/>
                </a:lnTo>
                <a:lnTo>
                  <a:pt x="0" y="0"/>
                </a:lnTo>
                <a:lnTo>
                  <a:pt x="16306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7972323" y="5929947"/>
            <a:ext cx="1630680" cy="673100"/>
          </a:xfrm>
          <a:custGeom>
            <a:avLst/>
            <a:gdLst/>
            <a:ahLst/>
            <a:cxnLst/>
            <a:rect l="l" t="t" r="r" b="b"/>
            <a:pathLst>
              <a:path w="1630679" h="673100">
                <a:moveTo>
                  <a:pt x="1630603" y="0"/>
                </a:moveTo>
                <a:lnTo>
                  <a:pt x="1630603" y="673102"/>
                </a:lnTo>
                <a:lnTo>
                  <a:pt x="0" y="673102"/>
                </a:lnTo>
                <a:lnTo>
                  <a:pt x="0" y="0"/>
                </a:lnTo>
                <a:lnTo>
                  <a:pt x="1630603" y="0"/>
                </a:lnTo>
                <a:close/>
              </a:path>
            </a:pathLst>
          </a:custGeom>
          <a:ln w="3175">
            <a:solidFill>
              <a:srgbClr val="FFCA4F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2348270" y="6079006"/>
            <a:ext cx="1186065" cy="117602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4" name="object 64"/>
          <p:cNvSpPr/>
          <p:nvPr/>
        </p:nvSpPr>
        <p:spPr>
          <a:xfrm>
            <a:off x="2367572" y="6231407"/>
            <a:ext cx="1094789" cy="268354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5" name="object 65"/>
          <p:cNvSpPr/>
          <p:nvPr/>
        </p:nvSpPr>
        <p:spPr>
          <a:xfrm>
            <a:off x="4216478" y="6060696"/>
            <a:ext cx="1058227" cy="117613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6" name="object 66"/>
          <p:cNvSpPr/>
          <p:nvPr/>
        </p:nvSpPr>
        <p:spPr>
          <a:xfrm>
            <a:off x="4197047" y="6214757"/>
            <a:ext cx="1132357" cy="117596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7" name="object 67"/>
          <p:cNvSpPr/>
          <p:nvPr/>
        </p:nvSpPr>
        <p:spPr>
          <a:xfrm>
            <a:off x="4236669" y="6367152"/>
            <a:ext cx="983564" cy="1176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8" name="object 68"/>
          <p:cNvSpPr/>
          <p:nvPr/>
        </p:nvSpPr>
        <p:spPr>
          <a:xfrm>
            <a:off x="6013705" y="6014036"/>
            <a:ext cx="1483956" cy="105841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69" name="object 69"/>
          <p:cNvSpPr/>
          <p:nvPr/>
        </p:nvSpPr>
        <p:spPr>
          <a:xfrm>
            <a:off x="6064796" y="6151196"/>
            <a:ext cx="1435493" cy="105841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0" name="object 70"/>
          <p:cNvSpPr/>
          <p:nvPr/>
        </p:nvSpPr>
        <p:spPr>
          <a:xfrm>
            <a:off x="5861342" y="6289842"/>
            <a:ext cx="1819352" cy="104355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1" name="object 71"/>
          <p:cNvSpPr/>
          <p:nvPr/>
        </p:nvSpPr>
        <p:spPr>
          <a:xfrm>
            <a:off x="6288141" y="6425511"/>
            <a:ext cx="885825" cy="85090"/>
          </a:xfrm>
          <a:custGeom>
            <a:avLst/>
            <a:gdLst/>
            <a:ahLst/>
            <a:cxnLst/>
            <a:rect l="l" t="t" r="r" b="b"/>
            <a:pathLst>
              <a:path w="885825" h="85090">
                <a:moveTo>
                  <a:pt x="15659" y="1487"/>
                </a:moveTo>
                <a:lnTo>
                  <a:pt x="0" y="1487"/>
                </a:lnTo>
                <a:lnTo>
                  <a:pt x="0" y="83325"/>
                </a:lnTo>
                <a:lnTo>
                  <a:pt x="15659" y="83325"/>
                </a:lnTo>
                <a:lnTo>
                  <a:pt x="15659" y="64331"/>
                </a:lnTo>
                <a:lnTo>
                  <a:pt x="22923" y="56559"/>
                </a:lnTo>
                <a:lnTo>
                  <a:pt x="39370" y="56559"/>
                </a:lnTo>
                <a:lnTo>
                  <a:pt x="33096" y="45684"/>
                </a:lnTo>
                <a:lnTo>
                  <a:pt x="33825" y="44903"/>
                </a:lnTo>
                <a:lnTo>
                  <a:pt x="15659" y="44903"/>
                </a:lnTo>
                <a:lnTo>
                  <a:pt x="15659" y="1487"/>
                </a:lnTo>
                <a:close/>
              </a:path>
              <a:path w="885825" h="85090">
                <a:moveTo>
                  <a:pt x="39370" y="56559"/>
                </a:moveTo>
                <a:lnTo>
                  <a:pt x="22923" y="56559"/>
                </a:lnTo>
                <a:lnTo>
                  <a:pt x="37896" y="83325"/>
                </a:lnTo>
                <a:lnTo>
                  <a:pt x="54813" y="83325"/>
                </a:lnTo>
                <a:lnTo>
                  <a:pt x="39370" y="56559"/>
                </a:lnTo>
                <a:close/>
              </a:path>
              <a:path w="885825" h="85090">
                <a:moveTo>
                  <a:pt x="53327" y="24005"/>
                </a:moveTo>
                <a:lnTo>
                  <a:pt x="34010" y="24005"/>
                </a:lnTo>
                <a:lnTo>
                  <a:pt x="15659" y="44903"/>
                </a:lnTo>
                <a:lnTo>
                  <a:pt x="33825" y="44903"/>
                </a:lnTo>
                <a:lnTo>
                  <a:pt x="53327" y="24005"/>
                </a:lnTo>
                <a:close/>
              </a:path>
              <a:path w="885825" h="85090">
                <a:moveTo>
                  <a:pt x="95542" y="22745"/>
                </a:moveTo>
                <a:lnTo>
                  <a:pt x="78892" y="22745"/>
                </a:lnTo>
                <a:lnTo>
                  <a:pt x="72389" y="25528"/>
                </a:lnTo>
                <a:lnTo>
                  <a:pt x="62141" y="36673"/>
                </a:lnTo>
                <a:lnTo>
                  <a:pt x="59658" y="44140"/>
                </a:lnTo>
                <a:lnTo>
                  <a:pt x="59575" y="62467"/>
                </a:lnTo>
                <a:lnTo>
                  <a:pt x="61531" y="69286"/>
                </a:lnTo>
                <a:lnTo>
                  <a:pt x="65443" y="74696"/>
                </a:lnTo>
                <a:lnTo>
                  <a:pt x="70370" y="81440"/>
                </a:lnTo>
                <a:lnTo>
                  <a:pt x="78016" y="84813"/>
                </a:lnTo>
                <a:lnTo>
                  <a:pt x="94818" y="84813"/>
                </a:lnTo>
                <a:lnTo>
                  <a:pt x="100241" y="83308"/>
                </a:lnTo>
                <a:lnTo>
                  <a:pt x="108915" y="77306"/>
                </a:lnTo>
                <a:lnTo>
                  <a:pt x="112021" y="73037"/>
                </a:lnTo>
                <a:lnTo>
                  <a:pt x="84886" y="73037"/>
                </a:lnTo>
                <a:lnTo>
                  <a:pt x="81876" y="71744"/>
                </a:lnTo>
                <a:lnTo>
                  <a:pt x="77063" y="66560"/>
                </a:lnTo>
                <a:lnTo>
                  <a:pt x="75806" y="62942"/>
                </a:lnTo>
                <a:lnTo>
                  <a:pt x="75691" y="58295"/>
                </a:lnTo>
                <a:lnTo>
                  <a:pt x="114896" y="58295"/>
                </a:lnTo>
                <a:lnTo>
                  <a:pt x="114568" y="49846"/>
                </a:lnTo>
                <a:lnTo>
                  <a:pt x="114358" y="48694"/>
                </a:lnTo>
                <a:lnTo>
                  <a:pt x="75971" y="48694"/>
                </a:lnTo>
                <a:lnTo>
                  <a:pt x="76018" y="44140"/>
                </a:lnTo>
                <a:lnTo>
                  <a:pt x="77025" y="40996"/>
                </a:lnTo>
                <a:lnTo>
                  <a:pt x="81483" y="36004"/>
                </a:lnTo>
                <a:lnTo>
                  <a:pt x="84302" y="34747"/>
                </a:lnTo>
                <a:lnTo>
                  <a:pt x="109778" y="34747"/>
                </a:lnTo>
                <a:lnTo>
                  <a:pt x="107594" y="31489"/>
                </a:lnTo>
                <a:lnTo>
                  <a:pt x="102488" y="25661"/>
                </a:lnTo>
                <a:lnTo>
                  <a:pt x="95542" y="22745"/>
                </a:lnTo>
                <a:close/>
              </a:path>
              <a:path w="885825" h="85090">
                <a:moveTo>
                  <a:pt x="98437" y="64580"/>
                </a:moveTo>
                <a:lnTo>
                  <a:pt x="97574" y="67551"/>
                </a:lnTo>
                <a:lnTo>
                  <a:pt x="96316" y="69703"/>
                </a:lnTo>
                <a:lnTo>
                  <a:pt x="92989" y="72370"/>
                </a:lnTo>
                <a:lnTo>
                  <a:pt x="90931" y="73037"/>
                </a:lnTo>
                <a:lnTo>
                  <a:pt x="112021" y="73037"/>
                </a:lnTo>
                <a:lnTo>
                  <a:pt x="114096" y="67208"/>
                </a:lnTo>
                <a:lnTo>
                  <a:pt x="98437" y="64580"/>
                </a:lnTo>
                <a:close/>
              </a:path>
              <a:path w="885825" h="85090">
                <a:moveTo>
                  <a:pt x="109778" y="34747"/>
                </a:moveTo>
                <a:lnTo>
                  <a:pt x="90906" y="34747"/>
                </a:lnTo>
                <a:lnTo>
                  <a:pt x="93611" y="35928"/>
                </a:lnTo>
                <a:lnTo>
                  <a:pt x="98069" y="40673"/>
                </a:lnTo>
                <a:lnTo>
                  <a:pt x="99237" y="44140"/>
                </a:lnTo>
                <a:lnTo>
                  <a:pt x="99352" y="48694"/>
                </a:lnTo>
                <a:lnTo>
                  <a:pt x="114358" y="48694"/>
                </a:lnTo>
                <a:lnTo>
                  <a:pt x="113241" y="42563"/>
                </a:lnTo>
                <a:lnTo>
                  <a:pt x="110916" y="36444"/>
                </a:lnTo>
                <a:lnTo>
                  <a:pt x="109778" y="34747"/>
                </a:lnTo>
                <a:close/>
              </a:path>
              <a:path w="885825" h="85090">
                <a:moveTo>
                  <a:pt x="171361" y="55206"/>
                </a:moveTo>
                <a:lnTo>
                  <a:pt x="155232" y="56808"/>
                </a:lnTo>
                <a:lnTo>
                  <a:pt x="156324" y="65934"/>
                </a:lnTo>
                <a:lnTo>
                  <a:pt x="159613" y="72886"/>
                </a:lnTo>
                <a:lnTo>
                  <a:pt x="170713" y="82429"/>
                </a:lnTo>
                <a:lnTo>
                  <a:pt x="178650" y="84813"/>
                </a:lnTo>
                <a:lnTo>
                  <a:pt x="196100" y="84813"/>
                </a:lnTo>
                <a:lnTo>
                  <a:pt x="202044" y="83822"/>
                </a:lnTo>
                <a:lnTo>
                  <a:pt x="211569" y="79841"/>
                </a:lnTo>
                <a:lnTo>
                  <a:pt x="215252" y="76791"/>
                </a:lnTo>
                <a:lnTo>
                  <a:pt x="219028" y="70865"/>
                </a:lnTo>
                <a:lnTo>
                  <a:pt x="184162" y="70865"/>
                </a:lnTo>
                <a:lnTo>
                  <a:pt x="180174" y="69609"/>
                </a:lnTo>
                <a:lnTo>
                  <a:pt x="174269" y="64541"/>
                </a:lnTo>
                <a:lnTo>
                  <a:pt x="172326" y="60599"/>
                </a:lnTo>
                <a:lnTo>
                  <a:pt x="171361" y="55206"/>
                </a:lnTo>
                <a:close/>
              </a:path>
              <a:path w="885825" h="85090">
                <a:moveTo>
                  <a:pt x="198335" y="0"/>
                </a:moveTo>
                <a:lnTo>
                  <a:pt x="181813" y="0"/>
                </a:lnTo>
                <a:lnTo>
                  <a:pt x="176479" y="953"/>
                </a:lnTo>
                <a:lnTo>
                  <a:pt x="158330" y="29394"/>
                </a:lnTo>
                <a:lnTo>
                  <a:pt x="160820" y="34902"/>
                </a:lnTo>
                <a:lnTo>
                  <a:pt x="169392" y="42635"/>
                </a:lnTo>
                <a:lnTo>
                  <a:pt x="175590" y="45338"/>
                </a:lnTo>
                <a:lnTo>
                  <a:pt x="191262" y="49263"/>
                </a:lnTo>
                <a:lnTo>
                  <a:pt x="195643" y="50446"/>
                </a:lnTo>
                <a:lnTo>
                  <a:pt x="200393" y="52120"/>
                </a:lnTo>
                <a:lnTo>
                  <a:pt x="202374" y="53301"/>
                </a:lnTo>
                <a:lnTo>
                  <a:pt x="204609" y="56027"/>
                </a:lnTo>
                <a:lnTo>
                  <a:pt x="205193" y="57665"/>
                </a:lnTo>
                <a:lnTo>
                  <a:pt x="205193" y="62618"/>
                </a:lnTo>
                <a:lnTo>
                  <a:pt x="203834" y="65246"/>
                </a:lnTo>
                <a:lnTo>
                  <a:pt x="198462" y="69743"/>
                </a:lnTo>
                <a:lnTo>
                  <a:pt x="194462" y="70865"/>
                </a:lnTo>
                <a:lnTo>
                  <a:pt x="219028" y="70865"/>
                </a:lnTo>
                <a:lnTo>
                  <a:pt x="220472" y="68601"/>
                </a:lnTo>
                <a:lnTo>
                  <a:pt x="221666" y="64541"/>
                </a:lnTo>
                <a:lnTo>
                  <a:pt x="221767" y="54349"/>
                </a:lnTo>
                <a:lnTo>
                  <a:pt x="220675" y="50007"/>
                </a:lnTo>
                <a:lnTo>
                  <a:pt x="183680" y="30366"/>
                </a:lnTo>
                <a:lnTo>
                  <a:pt x="178625" y="28538"/>
                </a:lnTo>
                <a:lnTo>
                  <a:pt x="176555" y="26766"/>
                </a:lnTo>
                <a:lnTo>
                  <a:pt x="174917" y="25394"/>
                </a:lnTo>
                <a:lnTo>
                  <a:pt x="174104" y="23738"/>
                </a:lnTo>
                <a:lnTo>
                  <a:pt x="174104" y="19659"/>
                </a:lnTo>
                <a:lnTo>
                  <a:pt x="174967" y="17964"/>
                </a:lnTo>
                <a:lnTo>
                  <a:pt x="179400" y="14706"/>
                </a:lnTo>
                <a:lnTo>
                  <a:pt x="183121" y="13715"/>
                </a:lnTo>
                <a:lnTo>
                  <a:pt x="217441" y="13715"/>
                </a:lnTo>
                <a:lnTo>
                  <a:pt x="216395" y="11372"/>
                </a:lnTo>
                <a:lnTo>
                  <a:pt x="206044" y="2268"/>
                </a:lnTo>
                <a:lnTo>
                  <a:pt x="198335" y="0"/>
                </a:lnTo>
                <a:close/>
              </a:path>
              <a:path w="885825" h="85090">
                <a:moveTo>
                  <a:pt x="217441" y="13715"/>
                </a:moveTo>
                <a:lnTo>
                  <a:pt x="192506" y="13715"/>
                </a:lnTo>
                <a:lnTo>
                  <a:pt x="195973" y="14651"/>
                </a:lnTo>
                <a:lnTo>
                  <a:pt x="200571" y="18346"/>
                </a:lnTo>
                <a:lnTo>
                  <a:pt x="202082" y="21374"/>
                </a:lnTo>
                <a:lnTo>
                  <a:pt x="202780" y="25603"/>
                </a:lnTo>
                <a:lnTo>
                  <a:pt x="219367" y="25031"/>
                </a:lnTo>
                <a:lnTo>
                  <a:pt x="219100" y="17432"/>
                </a:lnTo>
                <a:lnTo>
                  <a:pt x="217441" y="13715"/>
                </a:lnTo>
                <a:close/>
              </a:path>
              <a:path w="885825" h="85090">
                <a:moveTo>
                  <a:pt x="276758" y="1487"/>
                </a:moveTo>
                <a:lnTo>
                  <a:pt x="259257" y="1487"/>
                </a:lnTo>
                <a:lnTo>
                  <a:pt x="227469" y="83325"/>
                </a:lnTo>
                <a:lnTo>
                  <a:pt x="244995" y="83325"/>
                </a:lnTo>
                <a:lnTo>
                  <a:pt x="251802" y="64696"/>
                </a:lnTo>
                <a:lnTo>
                  <a:pt x="302085" y="64696"/>
                </a:lnTo>
                <a:lnTo>
                  <a:pt x="296543" y="50864"/>
                </a:lnTo>
                <a:lnTo>
                  <a:pt x="256832" y="50864"/>
                </a:lnTo>
                <a:lnTo>
                  <a:pt x="267881" y="20573"/>
                </a:lnTo>
                <a:lnTo>
                  <a:pt x="284406" y="20573"/>
                </a:lnTo>
                <a:lnTo>
                  <a:pt x="276758" y="1487"/>
                </a:lnTo>
                <a:close/>
              </a:path>
              <a:path w="885825" h="85090">
                <a:moveTo>
                  <a:pt x="302085" y="64696"/>
                </a:moveTo>
                <a:lnTo>
                  <a:pt x="284619" y="64696"/>
                </a:lnTo>
                <a:lnTo>
                  <a:pt x="291693" y="83325"/>
                </a:lnTo>
                <a:lnTo>
                  <a:pt x="309549" y="83325"/>
                </a:lnTo>
                <a:lnTo>
                  <a:pt x="302085" y="64696"/>
                </a:lnTo>
                <a:close/>
              </a:path>
              <a:path w="885825" h="85090">
                <a:moveTo>
                  <a:pt x="284406" y="20573"/>
                </a:moveTo>
                <a:lnTo>
                  <a:pt x="267881" y="20573"/>
                </a:lnTo>
                <a:lnTo>
                  <a:pt x="279260" y="50864"/>
                </a:lnTo>
                <a:lnTo>
                  <a:pt x="296543" y="50864"/>
                </a:lnTo>
                <a:lnTo>
                  <a:pt x="284406" y="20573"/>
                </a:lnTo>
                <a:close/>
              </a:path>
              <a:path w="885825" h="85090">
                <a:moveTo>
                  <a:pt x="352234" y="15318"/>
                </a:moveTo>
                <a:lnTo>
                  <a:pt x="335660" y="15318"/>
                </a:lnTo>
                <a:lnTo>
                  <a:pt x="335660" y="83325"/>
                </a:lnTo>
                <a:lnTo>
                  <a:pt x="352234" y="83325"/>
                </a:lnTo>
                <a:lnTo>
                  <a:pt x="352234" y="15318"/>
                </a:lnTo>
                <a:close/>
              </a:path>
              <a:path w="885825" h="85090">
                <a:moveTo>
                  <a:pt x="376351" y="1487"/>
                </a:moveTo>
                <a:lnTo>
                  <a:pt x="311429" y="1487"/>
                </a:lnTo>
                <a:lnTo>
                  <a:pt x="311429" y="15318"/>
                </a:lnTo>
                <a:lnTo>
                  <a:pt x="376351" y="15318"/>
                </a:lnTo>
                <a:lnTo>
                  <a:pt x="376351" y="1487"/>
                </a:lnTo>
                <a:close/>
              </a:path>
              <a:path w="885825" h="85090">
                <a:moveTo>
                  <a:pt x="434987" y="0"/>
                </a:moveTo>
                <a:lnTo>
                  <a:pt x="417017" y="0"/>
                </a:lnTo>
                <a:lnTo>
                  <a:pt x="410502" y="1353"/>
                </a:lnTo>
                <a:lnTo>
                  <a:pt x="398373" y="7621"/>
                </a:lnTo>
                <a:lnTo>
                  <a:pt x="393153" y="12726"/>
                </a:lnTo>
                <a:lnTo>
                  <a:pt x="386003" y="26003"/>
                </a:lnTo>
                <a:lnTo>
                  <a:pt x="384213" y="33585"/>
                </a:lnTo>
                <a:lnTo>
                  <a:pt x="384213" y="49989"/>
                </a:lnTo>
                <a:lnTo>
                  <a:pt x="409701" y="83019"/>
                </a:lnTo>
                <a:lnTo>
                  <a:pt x="417156" y="84813"/>
                </a:lnTo>
                <a:lnTo>
                  <a:pt x="432447" y="84813"/>
                </a:lnTo>
                <a:lnTo>
                  <a:pt x="439102" y="83534"/>
                </a:lnTo>
                <a:lnTo>
                  <a:pt x="452221" y="78412"/>
                </a:lnTo>
                <a:lnTo>
                  <a:pt x="457238" y="75459"/>
                </a:lnTo>
                <a:lnTo>
                  <a:pt x="460679" y="72086"/>
                </a:lnTo>
                <a:lnTo>
                  <a:pt x="460679" y="70639"/>
                </a:lnTo>
                <a:lnTo>
                  <a:pt x="417664" y="70639"/>
                </a:lnTo>
                <a:lnTo>
                  <a:pt x="412026" y="68198"/>
                </a:lnTo>
                <a:lnTo>
                  <a:pt x="403402" y="58486"/>
                </a:lnTo>
                <a:lnTo>
                  <a:pt x="401243" y="51188"/>
                </a:lnTo>
                <a:lnTo>
                  <a:pt x="401243" y="32443"/>
                </a:lnTo>
                <a:lnTo>
                  <a:pt x="403377" y="25642"/>
                </a:lnTo>
                <a:lnTo>
                  <a:pt x="411873" y="16459"/>
                </a:lnTo>
                <a:lnTo>
                  <a:pt x="417614" y="14173"/>
                </a:lnTo>
                <a:lnTo>
                  <a:pt x="456515" y="14173"/>
                </a:lnTo>
                <a:lnTo>
                  <a:pt x="454342" y="10688"/>
                </a:lnTo>
                <a:lnTo>
                  <a:pt x="442925" y="2134"/>
                </a:lnTo>
                <a:lnTo>
                  <a:pt x="434987" y="0"/>
                </a:lnTo>
                <a:close/>
              </a:path>
              <a:path w="885825" h="85090">
                <a:moveTo>
                  <a:pt x="460679" y="39434"/>
                </a:moveTo>
                <a:lnTo>
                  <a:pt x="425132" y="39434"/>
                </a:lnTo>
                <a:lnTo>
                  <a:pt x="425132" y="53266"/>
                </a:lnTo>
                <a:lnTo>
                  <a:pt x="443992" y="53266"/>
                </a:lnTo>
                <a:lnTo>
                  <a:pt x="443992" y="63648"/>
                </a:lnTo>
                <a:lnTo>
                  <a:pt x="441502" y="65589"/>
                </a:lnTo>
                <a:lnTo>
                  <a:pt x="438530" y="67247"/>
                </a:lnTo>
                <a:lnTo>
                  <a:pt x="431571" y="69951"/>
                </a:lnTo>
                <a:lnTo>
                  <a:pt x="428104" y="70639"/>
                </a:lnTo>
                <a:lnTo>
                  <a:pt x="460679" y="70639"/>
                </a:lnTo>
                <a:lnTo>
                  <a:pt x="460679" y="39434"/>
                </a:lnTo>
                <a:close/>
              </a:path>
              <a:path w="885825" h="85090">
                <a:moveTo>
                  <a:pt x="456515" y="14173"/>
                </a:moveTo>
                <a:lnTo>
                  <a:pt x="429577" y="14173"/>
                </a:lnTo>
                <a:lnTo>
                  <a:pt x="433539" y="15336"/>
                </a:lnTo>
                <a:lnTo>
                  <a:pt x="439877" y="20002"/>
                </a:lnTo>
                <a:lnTo>
                  <a:pt x="442048" y="23183"/>
                </a:lnTo>
                <a:lnTo>
                  <a:pt x="443191" y="27205"/>
                </a:lnTo>
                <a:lnTo>
                  <a:pt x="459651" y="24117"/>
                </a:lnTo>
                <a:lnTo>
                  <a:pt x="458012" y="16574"/>
                </a:lnTo>
                <a:lnTo>
                  <a:pt x="456515" y="14173"/>
                </a:lnTo>
                <a:close/>
              </a:path>
              <a:path w="885825" h="85090">
                <a:moveTo>
                  <a:pt x="516915" y="1487"/>
                </a:moveTo>
                <a:lnTo>
                  <a:pt x="499414" y="1487"/>
                </a:lnTo>
                <a:lnTo>
                  <a:pt x="467639" y="83325"/>
                </a:lnTo>
                <a:lnTo>
                  <a:pt x="485165" y="83325"/>
                </a:lnTo>
                <a:lnTo>
                  <a:pt x="491959" y="64696"/>
                </a:lnTo>
                <a:lnTo>
                  <a:pt x="542242" y="64696"/>
                </a:lnTo>
                <a:lnTo>
                  <a:pt x="536700" y="50864"/>
                </a:lnTo>
                <a:lnTo>
                  <a:pt x="496989" y="50864"/>
                </a:lnTo>
                <a:lnTo>
                  <a:pt x="508038" y="20573"/>
                </a:lnTo>
                <a:lnTo>
                  <a:pt x="524563" y="20573"/>
                </a:lnTo>
                <a:lnTo>
                  <a:pt x="516915" y="1487"/>
                </a:lnTo>
                <a:close/>
              </a:path>
              <a:path w="885825" h="85090">
                <a:moveTo>
                  <a:pt x="542242" y="64696"/>
                </a:moveTo>
                <a:lnTo>
                  <a:pt x="524789" y="64696"/>
                </a:lnTo>
                <a:lnTo>
                  <a:pt x="531850" y="83325"/>
                </a:lnTo>
                <a:lnTo>
                  <a:pt x="549706" y="83325"/>
                </a:lnTo>
                <a:lnTo>
                  <a:pt x="542242" y="64696"/>
                </a:lnTo>
                <a:close/>
              </a:path>
              <a:path w="885825" h="85090">
                <a:moveTo>
                  <a:pt x="524563" y="20573"/>
                </a:moveTo>
                <a:lnTo>
                  <a:pt x="508038" y="20573"/>
                </a:lnTo>
                <a:lnTo>
                  <a:pt x="519417" y="50864"/>
                </a:lnTo>
                <a:lnTo>
                  <a:pt x="536700" y="50864"/>
                </a:lnTo>
                <a:lnTo>
                  <a:pt x="524563" y="20573"/>
                </a:lnTo>
                <a:close/>
              </a:path>
              <a:path w="885825" h="85090">
                <a:moveTo>
                  <a:pt x="570293" y="55206"/>
                </a:moveTo>
                <a:lnTo>
                  <a:pt x="554177" y="56808"/>
                </a:lnTo>
                <a:lnTo>
                  <a:pt x="555269" y="65934"/>
                </a:lnTo>
                <a:lnTo>
                  <a:pt x="558558" y="72886"/>
                </a:lnTo>
                <a:lnTo>
                  <a:pt x="569645" y="82429"/>
                </a:lnTo>
                <a:lnTo>
                  <a:pt x="577596" y="84813"/>
                </a:lnTo>
                <a:lnTo>
                  <a:pt x="595045" y="84813"/>
                </a:lnTo>
                <a:lnTo>
                  <a:pt x="600989" y="83822"/>
                </a:lnTo>
                <a:lnTo>
                  <a:pt x="610514" y="79841"/>
                </a:lnTo>
                <a:lnTo>
                  <a:pt x="614184" y="76791"/>
                </a:lnTo>
                <a:lnTo>
                  <a:pt x="617961" y="70865"/>
                </a:lnTo>
                <a:lnTo>
                  <a:pt x="583095" y="70865"/>
                </a:lnTo>
                <a:lnTo>
                  <a:pt x="579120" y="69609"/>
                </a:lnTo>
                <a:lnTo>
                  <a:pt x="573214" y="64541"/>
                </a:lnTo>
                <a:lnTo>
                  <a:pt x="571271" y="60599"/>
                </a:lnTo>
                <a:lnTo>
                  <a:pt x="570293" y="55206"/>
                </a:lnTo>
                <a:close/>
              </a:path>
              <a:path w="885825" h="85090">
                <a:moveTo>
                  <a:pt x="597268" y="0"/>
                </a:moveTo>
                <a:lnTo>
                  <a:pt x="580758" y="0"/>
                </a:lnTo>
                <a:lnTo>
                  <a:pt x="575424" y="953"/>
                </a:lnTo>
                <a:lnTo>
                  <a:pt x="557263" y="29394"/>
                </a:lnTo>
                <a:lnTo>
                  <a:pt x="559765" y="34902"/>
                </a:lnTo>
                <a:lnTo>
                  <a:pt x="568337" y="42635"/>
                </a:lnTo>
                <a:lnTo>
                  <a:pt x="574522" y="45338"/>
                </a:lnTo>
                <a:lnTo>
                  <a:pt x="590207" y="49263"/>
                </a:lnTo>
                <a:lnTo>
                  <a:pt x="594588" y="50446"/>
                </a:lnTo>
                <a:lnTo>
                  <a:pt x="599325" y="52120"/>
                </a:lnTo>
                <a:lnTo>
                  <a:pt x="601306" y="53301"/>
                </a:lnTo>
                <a:lnTo>
                  <a:pt x="603554" y="56027"/>
                </a:lnTo>
                <a:lnTo>
                  <a:pt x="604126" y="57665"/>
                </a:lnTo>
                <a:lnTo>
                  <a:pt x="604126" y="62618"/>
                </a:lnTo>
                <a:lnTo>
                  <a:pt x="602780" y="65246"/>
                </a:lnTo>
                <a:lnTo>
                  <a:pt x="597407" y="69743"/>
                </a:lnTo>
                <a:lnTo>
                  <a:pt x="593407" y="70865"/>
                </a:lnTo>
                <a:lnTo>
                  <a:pt x="617961" y="70865"/>
                </a:lnTo>
                <a:lnTo>
                  <a:pt x="619404" y="68601"/>
                </a:lnTo>
                <a:lnTo>
                  <a:pt x="620599" y="64541"/>
                </a:lnTo>
                <a:lnTo>
                  <a:pt x="620699" y="54349"/>
                </a:lnTo>
                <a:lnTo>
                  <a:pt x="619620" y="50007"/>
                </a:lnTo>
                <a:lnTo>
                  <a:pt x="582625" y="30366"/>
                </a:lnTo>
                <a:lnTo>
                  <a:pt x="577570" y="28538"/>
                </a:lnTo>
                <a:lnTo>
                  <a:pt x="575500" y="26766"/>
                </a:lnTo>
                <a:lnTo>
                  <a:pt x="573862" y="25394"/>
                </a:lnTo>
                <a:lnTo>
                  <a:pt x="573036" y="23738"/>
                </a:lnTo>
                <a:lnTo>
                  <a:pt x="573036" y="19659"/>
                </a:lnTo>
                <a:lnTo>
                  <a:pt x="573912" y="17964"/>
                </a:lnTo>
                <a:lnTo>
                  <a:pt x="578332" y="14706"/>
                </a:lnTo>
                <a:lnTo>
                  <a:pt x="582066" y="13715"/>
                </a:lnTo>
                <a:lnTo>
                  <a:pt x="616373" y="13715"/>
                </a:lnTo>
                <a:lnTo>
                  <a:pt x="615327" y="11372"/>
                </a:lnTo>
                <a:lnTo>
                  <a:pt x="604989" y="2268"/>
                </a:lnTo>
                <a:lnTo>
                  <a:pt x="597268" y="0"/>
                </a:lnTo>
                <a:close/>
              </a:path>
              <a:path w="885825" h="85090">
                <a:moveTo>
                  <a:pt x="616373" y="13715"/>
                </a:moveTo>
                <a:lnTo>
                  <a:pt x="591438" y="13715"/>
                </a:lnTo>
                <a:lnTo>
                  <a:pt x="594906" y="14651"/>
                </a:lnTo>
                <a:lnTo>
                  <a:pt x="599516" y="18346"/>
                </a:lnTo>
                <a:lnTo>
                  <a:pt x="601027" y="21374"/>
                </a:lnTo>
                <a:lnTo>
                  <a:pt x="601726" y="25603"/>
                </a:lnTo>
                <a:lnTo>
                  <a:pt x="618299" y="25031"/>
                </a:lnTo>
                <a:lnTo>
                  <a:pt x="618032" y="17432"/>
                </a:lnTo>
                <a:lnTo>
                  <a:pt x="616373" y="13715"/>
                </a:lnTo>
                <a:close/>
              </a:path>
              <a:path w="885825" h="85090">
                <a:moveTo>
                  <a:pt x="683552" y="2171"/>
                </a:moveTo>
                <a:lnTo>
                  <a:pt x="666978" y="2171"/>
                </a:lnTo>
                <a:lnTo>
                  <a:pt x="666978" y="83325"/>
                </a:lnTo>
                <a:lnTo>
                  <a:pt x="724585" y="83325"/>
                </a:lnTo>
                <a:lnTo>
                  <a:pt x="724585" y="69494"/>
                </a:lnTo>
                <a:lnTo>
                  <a:pt x="683552" y="69494"/>
                </a:lnTo>
                <a:lnTo>
                  <a:pt x="683552" y="2171"/>
                </a:lnTo>
                <a:close/>
              </a:path>
              <a:path w="885825" h="85090">
                <a:moveTo>
                  <a:pt x="783740" y="34747"/>
                </a:moveTo>
                <a:lnTo>
                  <a:pt x="762355" y="34747"/>
                </a:lnTo>
                <a:lnTo>
                  <a:pt x="765175" y="35396"/>
                </a:lnTo>
                <a:lnTo>
                  <a:pt x="766686" y="36691"/>
                </a:lnTo>
                <a:lnTo>
                  <a:pt x="768172" y="38006"/>
                </a:lnTo>
                <a:lnTo>
                  <a:pt x="768908" y="40176"/>
                </a:lnTo>
                <a:lnTo>
                  <a:pt x="768908" y="44805"/>
                </a:lnTo>
                <a:lnTo>
                  <a:pt x="766089" y="45986"/>
                </a:lnTo>
                <a:lnTo>
                  <a:pt x="761009" y="47283"/>
                </a:lnTo>
                <a:lnTo>
                  <a:pt x="748258" y="49701"/>
                </a:lnTo>
                <a:lnTo>
                  <a:pt x="744105" y="50921"/>
                </a:lnTo>
                <a:lnTo>
                  <a:pt x="732104" y="72353"/>
                </a:lnTo>
                <a:lnTo>
                  <a:pt x="733856" y="76544"/>
                </a:lnTo>
                <a:lnTo>
                  <a:pt x="740867" y="83153"/>
                </a:lnTo>
                <a:lnTo>
                  <a:pt x="745667" y="84813"/>
                </a:lnTo>
                <a:lnTo>
                  <a:pt x="755192" y="84813"/>
                </a:lnTo>
                <a:lnTo>
                  <a:pt x="758431" y="84146"/>
                </a:lnTo>
                <a:lnTo>
                  <a:pt x="764527" y="81514"/>
                </a:lnTo>
                <a:lnTo>
                  <a:pt x="767384" y="79552"/>
                </a:lnTo>
                <a:lnTo>
                  <a:pt x="770051" y="76925"/>
                </a:lnTo>
                <a:lnTo>
                  <a:pt x="785168" y="76925"/>
                </a:lnTo>
                <a:lnTo>
                  <a:pt x="784528" y="73724"/>
                </a:lnTo>
                <a:lnTo>
                  <a:pt x="753935" y="73724"/>
                </a:lnTo>
                <a:lnTo>
                  <a:pt x="751843" y="72904"/>
                </a:lnTo>
                <a:lnTo>
                  <a:pt x="748588" y="69725"/>
                </a:lnTo>
                <a:lnTo>
                  <a:pt x="747763" y="67838"/>
                </a:lnTo>
                <a:lnTo>
                  <a:pt x="747763" y="63399"/>
                </a:lnTo>
                <a:lnTo>
                  <a:pt x="763727" y="56445"/>
                </a:lnTo>
                <a:lnTo>
                  <a:pt x="766914" y="55645"/>
                </a:lnTo>
                <a:lnTo>
                  <a:pt x="768908" y="54979"/>
                </a:lnTo>
                <a:lnTo>
                  <a:pt x="784221" y="54979"/>
                </a:lnTo>
                <a:lnTo>
                  <a:pt x="784156" y="37529"/>
                </a:lnTo>
                <a:lnTo>
                  <a:pt x="783740" y="34747"/>
                </a:lnTo>
                <a:close/>
              </a:path>
              <a:path w="885825" h="85090">
                <a:moveTo>
                  <a:pt x="785168" y="76925"/>
                </a:moveTo>
                <a:lnTo>
                  <a:pt x="770051" y="76925"/>
                </a:lnTo>
                <a:lnTo>
                  <a:pt x="770166" y="77209"/>
                </a:lnTo>
                <a:lnTo>
                  <a:pt x="770366" y="77857"/>
                </a:lnTo>
                <a:lnTo>
                  <a:pt x="771194" y="80773"/>
                </a:lnTo>
                <a:lnTo>
                  <a:pt x="771715" y="82295"/>
                </a:lnTo>
                <a:lnTo>
                  <a:pt x="772109" y="83325"/>
                </a:lnTo>
                <a:lnTo>
                  <a:pt x="787653" y="83325"/>
                </a:lnTo>
                <a:lnTo>
                  <a:pt x="786282" y="80506"/>
                </a:lnTo>
                <a:lnTo>
                  <a:pt x="785348" y="77821"/>
                </a:lnTo>
                <a:lnTo>
                  <a:pt x="785168" y="76925"/>
                </a:lnTo>
                <a:close/>
              </a:path>
              <a:path w="885825" h="85090">
                <a:moveTo>
                  <a:pt x="784221" y="54979"/>
                </a:moveTo>
                <a:lnTo>
                  <a:pt x="768908" y="54979"/>
                </a:lnTo>
                <a:lnTo>
                  <a:pt x="768785" y="63399"/>
                </a:lnTo>
                <a:lnTo>
                  <a:pt x="768705" y="64408"/>
                </a:lnTo>
                <a:lnTo>
                  <a:pt x="768299" y="65744"/>
                </a:lnTo>
                <a:lnTo>
                  <a:pt x="767714" y="67798"/>
                </a:lnTo>
                <a:lnTo>
                  <a:pt x="766457" y="69515"/>
                </a:lnTo>
                <a:lnTo>
                  <a:pt x="764565" y="70942"/>
                </a:lnTo>
                <a:lnTo>
                  <a:pt x="762000" y="72792"/>
                </a:lnTo>
                <a:lnTo>
                  <a:pt x="759294" y="73724"/>
                </a:lnTo>
                <a:lnTo>
                  <a:pt x="784528" y="73724"/>
                </a:lnTo>
                <a:lnTo>
                  <a:pt x="784369" y="72925"/>
                </a:lnTo>
                <a:lnTo>
                  <a:pt x="784235" y="70942"/>
                </a:lnTo>
                <a:lnTo>
                  <a:pt x="784221" y="54979"/>
                </a:lnTo>
                <a:close/>
              </a:path>
              <a:path w="885825" h="85090">
                <a:moveTo>
                  <a:pt x="766381" y="22745"/>
                </a:moveTo>
                <a:lnTo>
                  <a:pt x="751687" y="22745"/>
                </a:lnTo>
                <a:lnTo>
                  <a:pt x="745883" y="24138"/>
                </a:lnTo>
                <a:lnTo>
                  <a:pt x="738073" y="29700"/>
                </a:lnTo>
                <a:lnTo>
                  <a:pt x="735304" y="33987"/>
                </a:lnTo>
                <a:lnTo>
                  <a:pt x="733704" y="39776"/>
                </a:lnTo>
                <a:lnTo>
                  <a:pt x="747877" y="42293"/>
                </a:lnTo>
                <a:lnTo>
                  <a:pt x="748855" y="39491"/>
                </a:lnTo>
                <a:lnTo>
                  <a:pt x="750112" y="37529"/>
                </a:lnTo>
                <a:lnTo>
                  <a:pt x="753249" y="35302"/>
                </a:lnTo>
                <a:lnTo>
                  <a:pt x="755421" y="34747"/>
                </a:lnTo>
                <a:lnTo>
                  <a:pt x="783740" y="34747"/>
                </a:lnTo>
                <a:lnTo>
                  <a:pt x="783640" y="34081"/>
                </a:lnTo>
                <a:lnTo>
                  <a:pt x="780859" y="28976"/>
                </a:lnTo>
                <a:lnTo>
                  <a:pt x="778433" y="26882"/>
                </a:lnTo>
                <a:lnTo>
                  <a:pt x="771601" y="23566"/>
                </a:lnTo>
                <a:lnTo>
                  <a:pt x="766381" y="22745"/>
                </a:lnTo>
                <a:close/>
              </a:path>
              <a:path w="885825" h="85090">
                <a:moveTo>
                  <a:pt x="815454" y="1487"/>
                </a:moveTo>
                <a:lnTo>
                  <a:pt x="799795" y="1487"/>
                </a:lnTo>
                <a:lnTo>
                  <a:pt x="799795" y="16001"/>
                </a:lnTo>
                <a:lnTo>
                  <a:pt x="815454" y="16001"/>
                </a:lnTo>
                <a:lnTo>
                  <a:pt x="815454" y="1487"/>
                </a:lnTo>
                <a:close/>
              </a:path>
              <a:path w="885825" h="85090">
                <a:moveTo>
                  <a:pt x="815454" y="24005"/>
                </a:moveTo>
                <a:lnTo>
                  <a:pt x="799795" y="24005"/>
                </a:lnTo>
                <a:lnTo>
                  <a:pt x="799795" y="83325"/>
                </a:lnTo>
                <a:lnTo>
                  <a:pt x="815454" y="83325"/>
                </a:lnTo>
                <a:lnTo>
                  <a:pt x="815454" y="24005"/>
                </a:lnTo>
                <a:close/>
              </a:path>
              <a:path w="885825" h="85090">
                <a:moveTo>
                  <a:pt x="845832" y="24005"/>
                </a:moveTo>
                <a:lnTo>
                  <a:pt x="831316" y="24005"/>
                </a:lnTo>
                <a:lnTo>
                  <a:pt x="831316" y="83325"/>
                </a:lnTo>
                <a:lnTo>
                  <a:pt x="846975" y="83325"/>
                </a:lnTo>
                <a:lnTo>
                  <a:pt x="846975" y="49874"/>
                </a:lnTo>
                <a:lnTo>
                  <a:pt x="847369" y="45338"/>
                </a:lnTo>
                <a:lnTo>
                  <a:pt x="848995" y="40443"/>
                </a:lnTo>
                <a:lnTo>
                  <a:pt x="850480" y="38463"/>
                </a:lnTo>
                <a:lnTo>
                  <a:pt x="854849" y="35492"/>
                </a:lnTo>
                <a:lnTo>
                  <a:pt x="857300" y="34747"/>
                </a:lnTo>
                <a:lnTo>
                  <a:pt x="884341" y="34747"/>
                </a:lnTo>
                <a:lnTo>
                  <a:pt x="884047" y="33508"/>
                </a:lnTo>
                <a:lnTo>
                  <a:pt x="883671" y="32710"/>
                </a:lnTo>
                <a:lnTo>
                  <a:pt x="845832" y="32710"/>
                </a:lnTo>
                <a:lnTo>
                  <a:pt x="845832" y="24005"/>
                </a:lnTo>
                <a:close/>
              </a:path>
              <a:path w="885825" h="85090">
                <a:moveTo>
                  <a:pt x="884341" y="34747"/>
                </a:moveTo>
                <a:lnTo>
                  <a:pt x="862177" y="34747"/>
                </a:lnTo>
                <a:lnTo>
                  <a:pt x="864006" y="35262"/>
                </a:lnTo>
                <a:lnTo>
                  <a:pt x="867054" y="37357"/>
                </a:lnTo>
                <a:lnTo>
                  <a:pt x="869835" y="83325"/>
                </a:lnTo>
                <a:lnTo>
                  <a:pt x="885494" y="83325"/>
                </a:lnTo>
                <a:lnTo>
                  <a:pt x="885376" y="40443"/>
                </a:lnTo>
                <a:lnTo>
                  <a:pt x="885215" y="38426"/>
                </a:lnTo>
                <a:lnTo>
                  <a:pt x="884341" y="34747"/>
                </a:lnTo>
                <a:close/>
              </a:path>
              <a:path w="885825" h="85090">
                <a:moveTo>
                  <a:pt x="868946" y="22745"/>
                </a:moveTo>
                <a:lnTo>
                  <a:pt x="857567" y="22745"/>
                </a:lnTo>
                <a:lnTo>
                  <a:pt x="851026" y="26060"/>
                </a:lnTo>
                <a:lnTo>
                  <a:pt x="845832" y="32710"/>
                </a:lnTo>
                <a:lnTo>
                  <a:pt x="883671" y="32710"/>
                </a:lnTo>
                <a:lnTo>
                  <a:pt x="868946" y="22745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2" name="object 72"/>
          <p:cNvSpPr/>
          <p:nvPr/>
        </p:nvSpPr>
        <p:spPr>
          <a:xfrm>
            <a:off x="8123061" y="6079007"/>
            <a:ext cx="1403985" cy="118110"/>
          </a:xfrm>
          <a:custGeom>
            <a:avLst/>
            <a:gdLst/>
            <a:ahLst/>
            <a:cxnLst/>
            <a:rect l="l" t="t" r="r" b="b"/>
            <a:pathLst>
              <a:path w="1403984" h="118110">
                <a:moveTo>
                  <a:pt x="17894" y="61341"/>
                </a:moveTo>
                <a:lnTo>
                  <a:pt x="0" y="63119"/>
                </a:lnTo>
                <a:lnTo>
                  <a:pt x="1359" y="70274"/>
                </a:lnTo>
                <a:lnTo>
                  <a:pt x="3649" y="76520"/>
                </a:lnTo>
                <a:lnTo>
                  <a:pt x="37503" y="94234"/>
                </a:lnTo>
                <a:lnTo>
                  <a:pt x="45402" y="94234"/>
                </a:lnTo>
                <a:lnTo>
                  <a:pt x="51993" y="93141"/>
                </a:lnTo>
                <a:lnTo>
                  <a:pt x="62585" y="88709"/>
                </a:lnTo>
                <a:lnTo>
                  <a:pt x="66675" y="85331"/>
                </a:lnTo>
                <a:lnTo>
                  <a:pt x="70866" y="78740"/>
                </a:lnTo>
                <a:lnTo>
                  <a:pt x="32118" y="78740"/>
                </a:lnTo>
                <a:lnTo>
                  <a:pt x="27698" y="77343"/>
                </a:lnTo>
                <a:lnTo>
                  <a:pt x="21145" y="71716"/>
                </a:lnTo>
                <a:lnTo>
                  <a:pt x="18986" y="67335"/>
                </a:lnTo>
                <a:lnTo>
                  <a:pt x="17894" y="61341"/>
                </a:lnTo>
                <a:close/>
              </a:path>
              <a:path w="1403984" h="118110">
                <a:moveTo>
                  <a:pt x="36499" y="0"/>
                </a:moveTo>
                <a:lnTo>
                  <a:pt x="29527" y="0"/>
                </a:lnTo>
                <a:lnTo>
                  <a:pt x="23596" y="1054"/>
                </a:lnTo>
                <a:lnTo>
                  <a:pt x="13728" y="5295"/>
                </a:lnTo>
                <a:lnTo>
                  <a:pt x="9956" y="8369"/>
                </a:lnTo>
                <a:lnTo>
                  <a:pt x="4737" y="16446"/>
                </a:lnTo>
                <a:lnTo>
                  <a:pt x="3416" y="20815"/>
                </a:lnTo>
                <a:lnTo>
                  <a:pt x="3416" y="32664"/>
                </a:lnTo>
                <a:lnTo>
                  <a:pt x="6197" y="38785"/>
                </a:lnTo>
                <a:lnTo>
                  <a:pt x="15722" y="47371"/>
                </a:lnTo>
                <a:lnTo>
                  <a:pt x="22593" y="50380"/>
                </a:lnTo>
                <a:lnTo>
                  <a:pt x="40017" y="54737"/>
                </a:lnTo>
                <a:lnTo>
                  <a:pt x="44894" y="56057"/>
                </a:lnTo>
                <a:lnTo>
                  <a:pt x="50165" y="57912"/>
                </a:lnTo>
                <a:lnTo>
                  <a:pt x="52362" y="59232"/>
                </a:lnTo>
                <a:lnTo>
                  <a:pt x="54864" y="62255"/>
                </a:lnTo>
                <a:lnTo>
                  <a:pt x="55486" y="64071"/>
                </a:lnTo>
                <a:lnTo>
                  <a:pt x="55486" y="69583"/>
                </a:lnTo>
                <a:lnTo>
                  <a:pt x="53987" y="72491"/>
                </a:lnTo>
                <a:lnTo>
                  <a:pt x="48018" y="77495"/>
                </a:lnTo>
                <a:lnTo>
                  <a:pt x="43573" y="78740"/>
                </a:lnTo>
                <a:lnTo>
                  <a:pt x="70866" y="78740"/>
                </a:lnTo>
                <a:lnTo>
                  <a:pt x="72466" y="76225"/>
                </a:lnTo>
                <a:lnTo>
                  <a:pt x="73801" y="71716"/>
                </a:lnTo>
                <a:lnTo>
                  <a:pt x="73914" y="60388"/>
                </a:lnTo>
                <a:lnTo>
                  <a:pt x="72694" y="55562"/>
                </a:lnTo>
                <a:lnTo>
                  <a:pt x="31597" y="33743"/>
                </a:lnTo>
                <a:lnTo>
                  <a:pt x="25984" y="31711"/>
                </a:lnTo>
                <a:lnTo>
                  <a:pt x="23685" y="29743"/>
                </a:lnTo>
                <a:lnTo>
                  <a:pt x="21856" y="28219"/>
                </a:lnTo>
                <a:lnTo>
                  <a:pt x="20954" y="26377"/>
                </a:lnTo>
                <a:lnTo>
                  <a:pt x="20954" y="21844"/>
                </a:lnTo>
                <a:lnTo>
                  <a:pt x="21920" y="19964"/>
                </a:lnTo>
                <a:lnTo>
                  <a:pt x="26835" y="16344"/>
                </a:lnTo>
                <a:lnTo>
                  <a:pt x="30988" y="15240"/>
                </a:lnTo>
                <a:lnTo>
                  <a:pt x="69096" y="15240"/>
                </a:lnTo>
                <a:lnTo>
                  <a:pt x="67932" y="12636"/>
                </a:lnTo>
                <a:lnTo>
                  <a:pt x="62179" y="7581"/>
                </a:lnTo>
                <a:lnTo>
                  <a:pt x="57350" y="4259"/>
                </a:lnTo>
                <a:lnTo>
                  <a:pt x="51458" y="1890"/>
                </a:lnTo>
                <a:lnTo>
                  <a:pt x="44507" y="472"/>
                </a:lnTo>
                <a:lnTo>
                  <a:pt x="36499" y="0"/>
                </a:lnTo>
                <a:close/>
              </a:path>
              <a:path w="1403984" h="118110">
                <a:moveTo>
                  <a:pt x="69096" y="15240"/>
                </a:moveTo>
                <a:lnTo>
                  <a:pt x="41389" y="15240"/>
                </a:lnTo>
                <a:lnTo>
                  <a:pt x="45250" y="16281"/>
                </a:lnTo>
                <a:lnTo>
                  <a:pt x="50368" y="20383"/>
                </a:lnTo>
                <a:lnTo>
                  <a:pt x="52044" y="23749"/>
                </a:lnTo>
                <a:lnTo>
                  <a:pt x="52819" y="28448"/>
                </a:lnTo>
                <a:lnTo>
                  <a:pt x="71247" y="27813"/>
                </a:lnTo>
                <a:lnTo>
                  <a:pt x="70942" y="19367"/>
                </a:lnTo>
                <a:lnTo>
                  <a:pt x="69096" y="15240"/>
                </a:lnTo>
                <a:close/>
              </a:path>
              <a:path w="1403984" h="118110">
                <a:moveTo>
                  <a:pt x="124282" y="25273"/>
                </a:moveTo>
                <a:lnTo>
                  <a:pt x="105778" y="25273"/>
                </a:lnTo>
                <a:lnTo>
                  <a:pt x="98564" y="28371"/>
                </a:lnTo>
                <a:lnTo>
                  <a:pt x="84315" y="60248"/>
                </a:lnTo>
                <a:lnTo>
                  <a:pt x="84315" y="69405"/>
                </a:lnTo>
                <a:lnTo>
                  <a:pt x="116255" y="94234"/>
                </a:lnTo>
                <a:lnTo>
                  <a:pt x="123482" y="94234"/>
                </a:lnTo>
                <a:lnTo>
                  <a:pt x="129514" y="92570"/>
                </a:lnTo>
                <a:lnTo>
                  <a:pt x="139141" y="85890"/>
                </a:lnTo>
                <a:lnTo>
                  <a:pt x="142597" y="81153"/>
                </a:lnTo>
                <a:lnTo>
                  <a:pt x="112445" y="81153"/>
                </a:lnTo>
                <a:lnTo>
                  <a:pt x="109105" y="79717"/>
                </a:lnTo>
                <a:lnTo>
                  <a:pt x="106438" y="76835"/>
                </a:lnTo>
                <a:lnTo>
                  <a:pt x="103746" y="73964"/>
                </a:lnTo>
                <a:lnTo>
                  <a:pt x="102349" y="69938"/>
                </a:lnTo>
                <a:lnTo>
                  <a:pt x="102222" y="64770"/>
                </a:lnTo>
                <a:lnTo>
                  <a:pt x="145783" y="64770"/>
                </a:lnTo>
                <a:lnTo>
                  <a:pt x="145419" y="55385"/>
                </a:lnTo>
                <a:lnTo>
                  <a:pt x="145185" y="54102"/>
                </a:lnTo>
                <a:lnTo>
                  <a:pt x="102539" y="54102"/>
                </a:lnTo>
                <a:lnTo>
                  <a:pt x="102594" y="49047"/>
                </a:lnTo>
                <a:lnTo>
                  <a:pt x="103708" y="45554"/>
                </a:lnTo>
                <a:lnTo>
                  <a:pt x="108661" y="40005"/>
                </a:lnTo>
                <a:lnTo>
                  <a:pt x="111798" y="38608"/>
                </a:lnTo>
                <a:lnTo>
                  <a:pt x="140104" y="38608"/>
                </a:lnTo>
                <a:lnTo>
                  <a:pt x="137680" y="34988"/>
                </a:lnTo>
                <a:lnTo>
                  <a:pt x="132003" y="28511"/>
                </a:lnTo>
                <a:lnTo>
                  <a:pt x="124282" y="25273"/>
                </a:lnTo>
                <a:close/>
              </a:path>
              <a:path w="1403984" h="118110">
                <a:moveTo>
                  <a:pt x="127495" y="71755"/>
                </a:moveTo>
                <a:lnTo>
                  <a:pt x="126542" y="75057"/>
                </a:lnTo>
                <a:lnTo>
                  <a:pt x="125145" y="77444"/>
                </a:lnTo>
                <a:lnTo>
                  <a:pt x="121450" y="80416"/>
                </a:lnTo>
                <a:lnTo>
                  <a:pt x="119164" y="81153"/>
                </a:lnTo>
                <a:lnTo>
                  <a:pt x="142597" y="81153"/>
                </a:lnTo>
                <a:lnTo>
                  <a:pt x="144906" y="74676"/>
                </a:lnTo>
                <a:lnTo>
                  <a:pt x="127495" y="71755"/>
                </a:lnTo>
                <a:close/>
              </a:path>
              <a:path w="1403984" h="118110">
                <a:moveTo>
                  <a:pt x="140104" y="38608"/>
                </a:moveTo>
                <a:lnTo>
                  <a:pt x="119138" y="38608"/>
                </a:lnTo>
                <a:lnTo>
                  <a:pt x="122148" y="39916"/>
                </a:lnTo>
                <a:lnTo>
                  <a:pt x="124625" y="42570"/>
                </a:lnTo>
                <a:lnTo>
                  <a:pt x="127101" y="45186"/>
                </a:lnTo>
                <a:lnTo>
                  <a:pt x="128384" y="49047"/>
                </a:lnTo>
                <a:lnTo>
                  <a:pt x="128524" y="54102"/>
                </a:lnTo>
                <a:lnTo>
                  <a:pt x="145185" y="54102"/>
                </a:lnTo>
                <a:lnTo>
                  <a:pt x="143946" y="47293"/>
                </a:lnTo>
                <a:lnTo>
                  <a:pt x="141366" y="40493"/>
                </a:lnTo>
                <a:lnTo>
                  <a:pt x="140104" y="38608"/>
                </a:lnTo>
                <a:close/>
              </a:path>
              <a:path w="1403984" h="118110">
                <a:moveTo>
                  <a:pt x="177431" y="1651"/>
                </a:moveTo>
                <a:lnTo>
                  <a:pt x="160032" y="1651"/>
                </a:lnTo>
                <a:lnTo>
                  <a:pt x="160032" y="92583"/>
                </a:lnTo>
                <a:lnTo>
                  <a:pt x="177431" y="92583"/>
                </a:lnTo>
                <a:lnTo>
                  <a:pt x="177431" y="1651"/>
                </a:lnTo>
                <a:close/>
              </a:path>
              <a:path w="1403984" h="118110">
                <a:moveTo>
                  <a:pt x="212458" y="26670"/>
                </a:moveTo>
                <a:lnTo>
                  <a:pt x="195059" y="26670"/>
                </a:lnTo>
                <a:lnTo>
                  <a:pt x="195073" y="74790"/>
                </a:lnTo>
                <a:lnTo>
                  <a:pt x="212572" y="94234"/>
                </a:lnTo>
                <a:lnTo>
                  <a:pt x="221348" y="94234"/>
                </a:lnTo>
                <a:lnTo>
                  <a:pt x="225475" y="93205"/>
                </a:lnTo>
                <a:lnTo>
                  <a:pt x="233311" y="89027"/>
                </a:lnTo>
                <a:lnTo>
                  <a:pt x="236461" y="86233"/>
                </a:lnTo>
                <a:lnTo>
                  <a:pt x="238874" y="82715"/>
                </a:lnTo>
                <a:lnTo>
                  <a:pt x="255003" y="82715"/>
                </a:lnTo>
                <a:lnTo>
                  <a:pt x="255003" y="80899"/>
                </a:lnTo>
                <a:lnTo>
                  <a:pt x="220802" y="80899"/>
                </a:lnTo>
                <a:lnTo>
                  <a:pt x="218643" y="80289"/>
                </a:lnTo>
                <a:lnTo>
                  <a:pt x="216954" y="79057"/>
                </a:lnTo>
                <a:lnTo>
                  <a:pt x="215239" y="77851"/>
                </a:lnTo>
                <a:lnTo>
                  <a:pt x="214071" y="76174"/>
                </a:lnTo>
                <a:lnTo>
                  <a:pt x="212775" y="71983"/>
                </a:lnTo>
                <a:lnTo>
                  <a:pt x="212458" y="66319"/>
                </a:lnTo>
                <a:lnTo>
                  <a:pt x="212458" y="26670"/>
                </a:lnTo>
                <a:close/>
              </a:path>
              <a:path w="1403984" h="118110">
                <a:moveTo>
                  <a:pt x="255003" y="82715"/>
                </a:moveTo>
                <a:lnTo>
                  <a:pt x="238874" y="82715"/>
                </a:lnTo>
                <a:lnTo>
                  <a:pt x="238874" y="92583"/>
                </a:lnTo>
                <a:lnTo>
                  <a:pt x="255003" y="92583"/>
                </a:lnTo>
                <a:lnTo>
                  <a:pt x="255003" y="82715"/>
                </a:lnTo>
                <a:close/>
              </a:path>
              <a:path w="1403984" h="118110">
                <a:moveTo>
                  <a:pt x="255003" y="26670"/>
                </a:moveTo>
                <a:lnTo>
                  <a:pt x="237604" y="26670"/>
                </a:lnTo>
                <a:lnTo>
                  <a:pt x="237604" y="63995"/>
                </a:lnTo>
                <a:lnTo>
                  <a:pt x="237159" y="69913"/>
                </a:lnTo>
                <a:lnTo>
                  <a:pt x="235432" y="74790"/>
                </a:lnTo>
                <a:lnTo>
                  <a:pt x="233819" y="76822"/>
                </a:lnTo>
                <a:lnTo>
                  <a:pt x="229082" y="80073"/>
                </a:lnTo>
                <a:lnTo>
                  <a:pt x="226402" y="80899"/>
                </a:lnTo>
                <a:lnTo>
                  <a:pt x="255003" y="80899"/>
                </a:lnTo>
                <a:lnTo>
                  <a:pt x="255003" y="26670"/>
                </a:lnTo>
                <a:close/>
              </a:path>
              <a:path w="1403984" h="118110">
                <a:moveTo>
                  <a:pt x="288264" y="26670"/>
                </a:moveTo>
                <a:lnTo>
                  <a:pt x="272122" y="26670"/>
                </a:lnTo>
                <a:lnTo>
                  <a:pt x="272122" y="92583"/>
                </a:lnTo>
                <a:lnTo>
                  <a:pt x="289521" y="92583"/>
                </a:lnTo>
                <a:lnTo>
                  <a:pt x="289521" y="61061"/>
                </a:lnTo>
                <a:lnTo>
                  <a:pt x="290017" y="53708"/>
                </a:lnTo>
                <a:lnTo>
                  <a:pt x="298754" y="40894"/>
                </a:lnTo>
                <a:lnTo>
                  <a:pt x="310425" y="40894"/>
                </a:lnTo>
                <a:lnTo>
                  <a:pt x="312153" y="36029"/>
                </a:lnTo>
                <a:lnTo>
                  <a:pt x="288264" y="36029"/>
                </a:lnTo>
                <a:lnTo>
                  <a:pt x="288264" y="26670"/>
                </a:lnTo>
                <a:close/>
              </a:path>
              <a:path w="1403984" h="118110">
                <a:moveTo>
                  <a:pt x="310425" y="40894"/>
                </a:moveTo>
                <a:lnTo>
                  <a:pt x="303733" y="40894"/>
                </a:lnTo>
                <a:lnTo>
                  <a:pt x="306463" y="41846"/>
                </a:lnTo>
                <a:lnTo>
                  <a:pt x="309410" y="43751"/>
                </a:lnTo>
                <a:lnTo>
                  <a:pt x="310425" y="40894"/>
                </a:lnTo>
                <a:close/>
              </a:path>
              <a:path w="1403984" h="118110">
                <a:moveTo>
                  <a:pt x="307289" y="25273"/>
                </a:moveTo>
                <a:lnTo>
                  <a:pt x="300494" y="25273"/>
                </a:lnTo>
                <a:lnTo>
                  <a:pt x="297980" y="25958"/>
                </a:lnTo>
                <a:lnTo>
                  <a:pt x="293535" y="28702"/>
                </a:lnTo>
                <a:lnTo>
                  <a:pt x="291033" y="31610"/>
                </a:lnTo>
                <a:lnTo>
                  <a:pt x="288264" y="36029"/>
                </a:lnTo>
                <a:lnTo>
                  <a:pt x="312153" y="36029"/>
                </a:lnTo>
                <a:lnTo>
                  <a:pt x="314807" y="28562"/>
                </a:lnTo>
                <a:lnTo>
                  <a:pt x="311124" y="26377"/>
                </a:lnTo>
                <a:lnTo>
                  <a:pt x="307289" y="25273"/>
                </a:lnTo>
                <a:close/>
              </a:path>
              <a:path w="1403984" h="118110">
                <a:moveTo>
                  <a:pt x="339458" y="26670"/>
                </a:moveTo>
                <a:lnTo>
                  <a:pt x="322059" y="26670"/>
                </a:lnTo>
                <a:lnTo>
                  <a:pt x="322073" y="74790"/>
                </a:lnTo>
                <a:lnTo>
                  <a:pt x="339572" y="94234"/>
                </a:lnTo>
                <a:lnTo>
                  <a:pt x="348348" y="94234"/>
                </a:lnTo>
                <a:lnTo>
                  <a:pt x="352475" y="93205"/>
                </a:lnTo>
                <a:lnTo>
                  <a:pt x="360311" y="89027"/>
                </a:lnTo>
                <a:lnTo>
                  <a:pt x="363461" y="86233"/>
                </a:lnTo>
                <a:lnTo>
                  <a:pt x="365874" y="82715"/>
                </a:lnTo>
                <a:lnTo>
                  <a:pt x="382003" y="82715"/>
                </a:lnTo>
                <a:lnTo>
                  <a:pt x="382003" y="80899"/>
                </a:lnTo>
                <a:lnTo>
                  <a:pt x="347802" y="80899"/>
                </a:lnTo>
                <a:lnTo>
                  <a:pt x="345643" y="80289"/>
                </a:lnTo>
                <a:lnTo>
                  <a:pt x="343954" y="79057"/>
                </a:lnTo>
                <a:lnTo>
                  <a:pt x="342239" y="77851"/>
                </a:lnTo>
                <a:lnTo>
                  <a:pt x="341071" y="76174"/>
                </a:lnTo>
                <a:lnTo>
                  <a:pt x="339775" y="71983"/>
                </a:lnTo>
                <a:lnTo>
                  <a:pt x="339458" y="66319"/>
                </a:lnTo>
                <a:lnTo>
                  <a:pt x="339458" y="26670"/>
                </a:lnTo>
                <a:close/>
              </a:path>
              <a:path w="1403984" h="118110">
                <a:moveTo>
                  <a:pt x="382003" y="82715"/>
                </a:moveTo>
                <a:lnTo>
                  <a:pt x="365874" y="82715"/>
                </a:lnTo>
                <a:lnTo>
                  <a:pt x="365874" y="92583"/>
                </a:lnTo>
                <a:lnTo>
                  <a:pt x="382003" y="92583"/>
                </a:lnTo>
                <a:lnTo>
                  <a:pt x="382003" y="82715"/>
                </a:lnTo>
                <a:close/>
              </a:path>
              <a:path w="1403984" h="118110">
                <a:moveTo>
                  <a:pt x="382003" y="26670"/>
                </a:moveTo>
                <a:lnTo>
                  <a:pt x="364604" y="26670"/>
                </a:lnTo>
                <a:lnTo>
                  <a:pt x="364604" y="63995"/>
                </a:lnTo>
                <a:lnTo>
                  <a:pt x="364159" y="69913"/>
                </a:lnTo>
                <a:lnTo>
                  <a:pt x="362432" y="74790"/>
                </a:lnTo>
                <a:lnTo>
                  <a:pt x="360819" y="76822"/>
                </a:lnTo>
                <a:lnTo>
                  <a:pt x="356082" y="80073"/>
                </a:lnTo>
                <a:lnTo>
                  <a:pt x="353415" y="80899"/>
                </a:lnTo>
                <a:lnTo>
                  <a:pt x="382003" y="80899"/>
                </a:lnTo>
                <a:lnTo>
                  <a:pt x="382003" y="26670"/>
                </a:lnTo>
                <a:close/>
              </a:path>
              <a:path w="1403984" h="118110">
                <a:moveTo>
                  <a:pt x="417042" y="1651"/>
                </a:moveTo>
                <a:lnTo>
                  <a:pt x="399643" y="1651"/>
                </a:lnTo>
                <a:lnTo>
                  <a:pt x="399643" y="92583"/>
                </a:lnTo>
                <a:lnTo>
                  <a:pt x="417042" y="92583"/>
                </a:lnTo>
                <a:lnTo>
                  <a:pt x="417042" y="54089"/>
                </a:lnTo>
                <a:lnTo>
                  <a:pt x="417563" y="49898"/>
                </a:lnTo>
                <a:lnTo>
                  <a:pt x="419709" y="44246"/>
                </a:lnTo>
                <a:lnTo>
                  <a:pt x="421373" y="42125"/>
                </a:lnTo>
                <a:lnTo>
                  <a:pt x="425996" y="39306"/>
                </a:lnTo>
                <a:lnTo>
                  <a:pt x="428599" y="38608"/>
                </a:lnTo>
                <a:lnTo>
                  <a:pt x="458441" y="38608"/>
                </a:lnTo>
                <a:lnTo>
                  <a:pt x="458330" y="38087"/>
                </a:lnTo>
                <a:lnTo>
                  <a:pt x="457212" y="35521"/>
                </a:lnTo>
                <a:lnTo>
                  <a:pt x="457086" y="35344"/>
                </a:lnTo>
                <a:lnTo>
                  <a:pt x="417042" y="35344"/>
                </a:lnTo>
                <a:lnTo>
                  <a:pt x="417042" y="1651"/>
                </a:lnTo>
                <a:close/>
              </a:path>
              <a:path w="1403984" h="118110">
                <a:moveTo>
                  <a:pt x="458441" y="38608"/>
                </a:moveTo>
                <a:lnTo>
                  <a:pt x="434086" y="38608"/>
                </a:lnTo>
                <a:lnTo>
                  <a:pt x="436194" y="39166"/>
                </a:lnTo>
                <a:lnTo>
                  <a:pt x="439585" y="41338"/>
                </a:lnTo>
                <a:lnTo>
                  <a:pt x="440766" y="42824"/>
                </a:lnTo>
                <a:lnTo>
                  <a:pt x="442099" y="46545"/>
                </a:lnTo>
                <a:lnTo>
                  <a:pt x="442362" y="49898"/>
                </a:lnTo>
                <a:lnTo>
                  <a:pt x="442442" y="92583"/>
                </a:lnTo>
                <a:lnTo>
                  <a:pt x="459841" y="92583"/>
                </a:lnTo>
                <a:lnTo>
                  <a:pt x="459734" y="46545"/>
                </a:lnTo>
                <a:lnTo>
                  <a:pt x="459536" y="43713"/>
                </a:lnTo>
                <a:lnTo>
                  <a:pt x="458441" y="38608"/>
                </a:lnTo>
                <a:close/>
              </a:path>
              <a:path w="1403984" h="118110">
                <a:moveTo>
                  <a:pt x="441363" y="25273"/>
                </a:moveTo>
                <a:lnTo>
                  <a:pt x="429463" y="25273"/>
                </a:lnTo>
                <a:lnTo>
                  <a:pt x="422694" y="28638"/>
                </a:lnTo>
                <a:lnTo>
                  <a:pt x="417042" y="35344"/>
                </a:lnTo>
                <a:lnTo>
                  <a:pt x="457086" y="35344"/>
                </a:lnTo>
                <a:lnTo>
                  <a:pt x="453910" y="30886"/>
                </a:lnTo>
                <a:lnTo>
                  <a:pt x="451472" y="28994"/>
                </a:lnTo>
                <a:lnTo>
                  <a:pt x="444995" y="26009"/>
                </a:lnTo>
                <a:lnTo>
                  <a:pt x="441363" y="25273"/>
                </a:lnTo>
                <a:close/>
              </a:path>
              <a:path w="1403984" h="118110">
                <a:moveTo>
                  <a:pt x="525957" y="61341"/>
                </a:moveTo>
                <a:lnTo>
                  <a:pt x="508050" y="63119"/>
                </a:lnTo>
                <a:lnTo>
                  <a:pt x="509418" y="70274"/>
                </a:lnTo>
                <a:lnTo>
                  <a:pt x="511711" y="76520"/>
                </a:lnTo>
                <a:lnTo>
                  <a:pt x="545553" y="94234"/>
                </a:lnTo>
                <a:lnTo>
                  <a:pt x="553453" y="94234"/>
                </a:lnTo>
                <a:lnTo>
                  <a:pt x="560057" y="93141"/>
                </a:lnTo>
                <a:lnTo>
                  <a:pt x="570649" y="88709"/>
                </a:lnTo>
                <a:lnTo>
                  <a:pt x="574725" y="85331"/>
                </a:lnTo>
                <a:lnTo>
                  <a:pt x="578926" y="78740"/>
                </a:lnTo>
                <a:lnTo>
                  <a:pt x="540181" y="78740"/>
                </a:lnTo>
                <a:lnTo>
                  <a:pt x="535762" y="77343"/>
                </a:lnTo>
                <a:lnTo>
                  <a:pt x="529196" y="71716"/>
                </a:lnTo>
                <a:lnTo>
                  <a:pt x="527037" y="67335"/>
                </a:lnTo>
                <a:lnTo>
                  <a:pt x="525957" y="61341"/>
                </a:lnTo>
                <a:close/>
              </a:path>
              <a:path w="1403984" h="118110">
                <a:moveTo>
                  <a:pt x="544563" y="0"/>
                </a:moveTo>
                <a:lnTo>
                  <a:pt x="537578" y="0"/>
                </a:lnTo>
                <a:lnTo>
                  <a:pt x="531660" y="1054"/>
                </a:lnTo>
                <a:lnTo>
                  <a:pt x="521792" y="5295"/>
                </a:lnTo>
                <a:lnTo>
                  <a:pt x="518020" y="8369"/>
                </a:lnTo>
                <a:lnTo>
                  <a:pt x="512800" y="16446"/>
                </a:lnTo>
                <a:lnTo>
                  <a:pt x="511479" y="20815"/>
                </a:lnTo>
                <a:lnTo>
                  <a:pt x="511479" y="32664"/>
                </a:lnTo>
                <a:lnTo>
                  <a:pt x="514261" y="38785"/>
                </a:lnTo>
                <a:lnTo>
                  <a:pt x="523773" y="47371"/>
                </a:lnTo>
                <a:lnTo>
                  <a:pt x="530656" y="50380"/>
                </a:lnTo>
                <a:lnTo>
                  <a:pt x="548081" y="54737"/>
                </a:lnTo>
                <a:lnTo>
                  <a:pt x="552945" y="56057"/>
                </a:lnTo>
                <a:lnTo>
                  <a:pt x="558215" y="57912"/>
                </a:lnTo>
                <a:lnTo>
                  <a:pt x="560425" y="59232"/>
                </a:lnTo>
                <a:lnTo>
                  <a:pt x="562914" y="62255"/>
                </a:lnTo>
                <a:lnTo>
                  <a:pt x="563549" y="64071"/>
                </a:lnTo>
                <a:lnTo>
                  <a:pt x="563549" y="69583"/>
                </a:lnTo>
                <a:lnTo>
                  <a:pt x="562051" y="72491"/>
                </a:lnTo>
                <a:lnTo>
                  <a:pt x="556082" y="77495"/>
                </a:lnTo>
                <a:lnTo>
                  <a:pt x="551637" y="78740"/>
                </a:lnTo>
                <a:lnTo>
                  <a:pt x="578926" y="78740"/>
                </a:lnTo>
                <a:lnTo>
                  <a:pt x="580529" y="76225"/>
                </a:lnTo>
                <a:lnTo>
                  <a:pt x="581852" y="71716"/>
                </a:lnTo>
                <a:lnTo>
                  <a:pt x="581964" y="60388"/>
                </a:lnTo>
                <a:lnTo>
                  <a:pt x="580758" y="55562"/>
                </a:lnTo>
                <a:lnTo>
                  <a:pt x="539661" y="33743"/>
                </a:lnTo>
                <a:lnTo>
                  <a:pt x="534047" y="31711"/>
                </a:lnTo>
                <a:lnTo>
                  <a:pt x="529920" y="28219"/>
                </a:lnTo>
                <a:lnTo>
                  <a:pt x="529005" y="26377"/>
                </a:lnTo>
                <a:lnTo>
                  <a:pt x="529005" y="21844"/>
                </a:lnTo>
                <a:lnTo>
                  <a:pt x="529983" y="19964"/>
                </a:lnTo>
                <a:lnTo>
                  <a:pt x="534898" y="16344"/>
                </a:lnTo>
                <a:lnTo>
                  <a:pt x="539038" y="15240"/>
                </a:lnTo>
                <a:lnTo>
                  <a:pt x="577160" y="15240"/>
                </a:lnTo>
                <a:lnTo>
                  <a:pt x="575995" y="12636"/>
                </a:lnTo>
                <a:lnTo>
                  <a:pt x="570242" y="7581"/>
                </a:lnTo>
                <a:lnTo>
                  <a:pt x="565406" y="4259"/>
                </a:lnTo>
                <a:lnTo>
                  <a:pt x="559512" y="1890"/>
                </a:lnTo>
                <a:lnTo>
                  <a:pt x="552563" y="472"/>
                </a:lnTo>
                <a:lnTo>
                  <a:pt x="544563" y="0"/>
                </a:lnTo>
                <a:close/>
              </a:path>
              <a:path w="1403984" h="118110">
                <a:moveTo>
                  <a:pt x="577160" y="15240"/>
                </a:moveTo>
                <a:lnTo>
                  <a:pt x="549452" y="15240"/>
                </a:lnTo>
                <a:lnTo>
                  <a:pt x="553313" y="16281"/>
                </a:lnTo>
                <a:lnTo>
                  <a:pt x="558431" y="20383"/>
                </a:lnTo>
                <a:lnTo>
                  <a:pt x="560108" y="23749"/>
                </a:lnTo>
                <a:lnTo>
                  <a:pt x="560882" y="28448"/>
                </a:lnTo>
                <a:lnTo>
                  <a:pt x="579297" y="27813"/>
                </a:lnTo>
                <a:lnTo>
                  <a:pt x="579005" y="19367"/>
                </a:lnTo>
                <a:lnTo>
                  <a:pt x="577160" y="15240"/>
                </a:lnTo>
                <a:close/>
              </a:path>
              <a:path w="1403984" h="118110">
                <a:moveTo>
                  <a:pt x="643077" y="1651"/>
                </a:moveTo>
                <a:lnTo>
                  <a:pt x="623620" y="1651"/>
                </a:lnTo>
                <a:lnTo>
                  <a:pt x="588314" y="92583"/>
                </a:lnTo>
                <a:lnTo>
                  <a:pt x="607783" y="92583"/>
                </a:lnTo>
                <a:lnTo>
                  <a:pt x="615340" y="71882"/>
                </a:lnTo>
                <a:lnTo>
                  <a:pt x="671208" y="71882"/>
                </a:lnTo>
                <a:lnTo>
                  <a:pt x="665053" y="56515"/>
                </a:lnTo>
                <a:lnTo>
                  <a:pt x="620941" y="56515"/>
                </a:lnTo>
                <a:lnTo>
                  <a:pt x="633209" y="22860"/>
                </a:lnTo>
                <a:lnTo>
                  <a:pt x="651572" y="22860"/>
                </a:lnTo>
                <a:lnTo>
                  <a:pt x="643077" y="1651"/>
                </a:lnTo>
                <a:close/>
              </a:path>
              <a:path w="1403984" h="118110">
                <a:moveTo>
                  <a:pt x="671208" y="71882"/>
                </a:moveTo>
                <a:lnTo>
                  <a:pt x="651814" y="71882"/>
                </a:lnTo>
                <a:lnTo>
                  <a:pt x="659676" y="92583"/>
                </a:lnTo>
                <a:lnTo>
                  <a:pt x="679500" y="92583"/>
                </a:lnTo>
                <a:lnTo>
                  <a:pt x="671208" y="71882"/>
                </a:lnTo>
                <a:close/>
              </a:path>
              <a:path w="1403984" h="118110">
                <a:moveTo>
                  <a:pt x="651572" y="22860"/>
                </a:moveTo>
                <a:lnTo>
                  <a:pt x="633209" y="22860"/>
                </a:lnTo>
                <a:lnTo>
                  <a:pt x="645845" y="56515"/>
                </a:lnTo>
                <a:lnTo>
                  <a:pt x="665053" y="56515"/>
                </a:lnTo>
                <a:lnTo>
                  <a:pt x="651572" y="22860"/>
                </a:lnTo>
                <a:close/>
              </a:path>
              <a:path w="1403984" h="118110">
                <a:moveTo>
                  <a:pt x="726770" y="17018"/>
                </a:moveTo>
                <a:lnTo>
                  <a:pt x="708355" y="17018"/>
                </a:lnTo>
                <a:lnTo>
                  <a:pt x="708355" y="92583"/>
                </a:lnTo>
                <a:lnTo>
                  <a:pt x="726770" y="92583"/>
                </a:lnTo>
                <a:lnTo>
                  <a:pt x="726770" y="17018"/>
                </a:lnTo>
                <a:close/>
              </a:path>
              <a:path w="1403984" h="118110">
                <a:moveTo>
                  <a:pt x="753567" y="1651"/>
                </a:moveTo>
                <a:lnTo>
                  <a:pt x="681431" y="1651"/>
                </a:lnTo>
                <a:lnTo>
                  <a:pt x="681431" y="17018"/>
                </a:lnTo>
                <a:lnTo>
                  <a:pt x="753567" y="17018"/>
                </a:lnTo>
                <a:lnTo>
                  <a:pt x="753567" y="1651"/>
                </a:lnTo>
                <a:close/>
              </a:path>
              <a:path w="1403984" h="118110">
                <a:moveTo>
                  <a:pt x="807440" y="0"/>
                </a:moveTo>
                <a:lnTo>
                  <a:pt x="798753" y="0"/>
                </a:lnTo>
                <a:lnTo>
                  <a:pt x="791514" y="1511"/>
                </a:lnTo>
                <a:lnTo>
                  <a:pt x="763797" y="33369"/>
                </a:lnTo>
                <a:lnTo>
                  <a:pt x="762304" y="46799"/>
                </a:lnTo>
                <a:lnTo>
                  <a:pt x="762304" y="55549"/>
                </a:lnTo>
                <a:lnTo>
                  <a:pt x="783564" y="88252"/>
                </a:lnTo>
                <a:lnTo>
                  <a:pt x="808405" y="94234"/>
                </a:lnTo>
                <a:lnTo>
                  <a:pt x="815911" y="94234"/>
                </a:lnTo>
                <a:lnTo>
                  <a:pt x="823290" y="92824"/>
                </a:lnTo>
                <a:lnTo>
                  <a:pt x="837882" y="87122"/>
                </a:lnTo>
                <a:lnTo>
                  <a:pt x="843445" y="83845"/>
                </a:lnTo>
                <a:lnTo>
                  <a:pt x="847267" y="80098"/>
                </a:lnTo>
                <a:lnTo>
                  <a:pt x="847267" y="78486"/>
                </a:lnTo>
                <a:lnTo>
                  <a:pt x="799477" y="78486"/>
                </a:lnTo>
                <a:lnTo>
                  <a:pt x="793216" y="75780"/>
                </a:lnTo>
                <a:lnTo>
                  <a:pt x="783628" y="64985"/>
                </a:lnTo>
                <a:lnTo>
                  <a:pt x="781240" y="56883"/>
                </a:lnTo>
                <a:lnTo>
                  <a:pt x="781240" y="36042"/>
                </a:lnTo>
                <a:lnTo>
                  <a:pt x="783602" y="28486"/>
                </a:lnTo>
                <a:lnTo>
                  <a:pt x="793051" y="18288"/>
                </a:lnTo>
                <a:lnTo>
                  <a:pt x="799414" y="15748"/>
                </a:lnTo>
                <a:lnTo>
                  <a:pt x="842641" y="15748"/>
                </a:lnTo>
                <a:lnTo>
                  <a:pt x="840219" y="11874"/>
                </a:lnTo>
                <a:lnTo>
                  <a:pt x="833894" y="7112"/>
                </a:lnTo>
                <a:lnTo>
                  <a:pt x="828668" y="4002"/>
                </a:lnTo>
                <a:lnTo>
                  <a:pt x="822515" y="1779"/>
                </a:lnTo>
                <a:lnTo>
                  <a:pt x="815438" y="445"/>
                </a:lnTo>
                <a:lnTo>
                  <a:pt x="807440" y="0"/>
                </a:lnTo>
                <a:close/>
              </a:path>
              <a:path w="1403984" h="118110">
                <a:moveTo>
                  <a:pt x="847267" y="43815"/>
                </a:moveTo>
                <a:lnTo>
                  <a:pt x="807783" y="43815"/>
                </a:lnTo>
                <a:lnTo>
                  <a:pt x="807783" y="59182"/>
                </a:lnTo>
                <a:lnTo>
                  <a:pt x="828725" y="59182"/>
                </a:lnTo>
                <a:lnTo>
                  <a:pt x="828725" y="70713"/>
                </a:lnTo>
                <a:lnTo>
                  <a:pt x="825957" y="72885"/>
                </a:lnTo>
                <a:lnTo>
                  <a:pt x="822655" y="74726"/>
                </a:lnTo>
                <a:lnTo>
                  <a:pt x="814933" y="77724"/>
                </a:lnTo>
                <a:lnTo>
                  <a:pt x="811072" y="78486"/>
                </a:lnTo>
                <a:lnTo>
                  <a:pt x="847267" y="78486"/>
                </a:lnTo>
                <a:lnTo>
                  <a:pt x="847267" y="43815"/>
                </a:lnTo>
                <a:close/>
              </a:path>
              <a:path w="1403984" h="118110">
                <a:moveTo>
                  <a:pt x="842641" y="15748"/>
                </a:moveTo>
                <a:lnTo>
                  <a:pt x="812711" y="15748"/>
                </a:lnTo>
                <a:lnTo>
                  <a:pt x="817105" y="17043"/>
                </a:lnTo>
                <a:lnTo>
                  <a:pt x="824153" y="22225"/>
                </a:lnTo>
                <a:lnTo>
                  <a:pt x="826579" y="25768"/>
                </a:lnTo>
                <a:lnTo>
                  <a:pt x="827849" y="30226"/>
                </a:lnTo>
                <a:lnTo>
                  <a:pt x="846124" y="26797"/>
                </a:lnTo>
                <a:lnTo>
                  <a:pt x="844308" y="18415"/>
                </a:lnTo>
                <a:lnTo>
                  <a:pt x="842641" y="15748"/>
                </a:lnTo>
                <a:close/>
              </a:path>
              <a:path w="1403984" h="118110">
                <a:moveTo>
                  <a:pt x="909751" y="1651"/>
                </a:moveTo>
                <a:lnTo>
                  <a:pt x="890308" y="1651"/>
                </a:lnTo>
                <a:lnTo>
                  <a:pt x="855002" y="92583"/>
                </a:lnTo>
                <a:lnTo>
                  <a:pt x="874471" y="92583"/>
                </a:lnTo>
                <a:lnTo>
                  <a:pt x="882027" y="71882"/>
                </a:lnTo>
                <a:lnTo>
                  <a:pt x="937893" y="71882"/>
                </a:lnTo>
                <a:lnTo>
                  <a:pt x="931735" y="56515"/>
                </a:lnTo>
                <a:lnTo>
                  <a:pt x="887615" y="56515"/>
                </a:lnTo>
                <a:lnTo>
                  <a:pt x="899896" y="22860"/>
                </a:lnTo>
                <a:lnTo>
                  <a:pt x="918250" y="22860"/>
                </a:lnTo>
                <a:lnTo>
                  <a:pt x="909751" y="1651"/>
                </a:lnTo>
                <a:close/>
              </a:path>
              <a:path w="1403984" h="118110">
                <a:moveTo>
                  <a:pt x="937893" y="71882"/>
                </a:moveTo>
                <a:lnTo>
                  <a:pt x="918502" y="71882"/>
                </a:lnTo>
                <a:lnTo>
                  <a:pt x="926350" y="92583"/>
                </a:lnTo>
                <a:lnTo>
                  <a:pt x="946188" y="92583"/>
                </a:lnTo>
                <a:lnTo>
                  <a:pt x="937893" y="71882"/>
                </a:lnTo>
                <a:close/>
              </a:path>
              <a:path w="1403984" h="118110">
                <a:moveTo>
                  <a:pt x="918250" y="22860"/>
                </a:moveTo>
                <a:lnTo>
                  <a:pt x="899896" y="22860"/>
                </a:lnTo>
                <a:lnTo>
                  <a:pt x="912533" y="56515"/>
                </a:lnTo>
                <a:lnTo>
                  <a:pt x="931735" y="56515"/>
                </a:lnTo>
                <a:lnTo>
                  <a:pt x="918250" y="22860"/>
                </a:lnTo>
                <a:close/>
              </a:path>
              <a:path w="1403984" h="118110">
                <a:moveTo>
                  <a:pt x="969073" y="61341"/>
                </a:moveTo>
                <a:lnTo>
                  <a:pt x="951166" y="63119"/>
                </a:lnTo>
                <a:lnTo>
                  <a:pt x="952531" y="70274"/>
                </a:lnTo>
                <a:lnTo>
                  <a:pt x="954820" y="76520"/>
                </a:lnTo>
                <a:lnTo>
                  <a:pt x="988669" y="94234"/>
                </a:lnTo>
                <a:lnTo>
                  <a:pt x="996569" y="94234"/>
                </a:lnTo>
                <a:lnTo>
                  <a:pt x="1003160" y="93141"/>
                </a:lnTo>
                <a:lnTo>
                  <a:pt x="1013752" y="88709"/>
                </a:lnTo>
                <a:lnTo>
                  <a:pt x="1017841" y="85331"/>
                </a:lnTo>
                <a:lnTo>
                  <a:pt x="1022033" y="78740"/>
                </a:lnTo>
                <a:lnTo>
                  <a:pt x="983284" y="78740"/>
                </a:lnTo>
                <a:lnTo>
                  <a:pt x="978865" y="77343"/>
                </a:lnTo>
                <a:lnTo>
                  <a:pt x="972312" y="71716"/>
                </a:lnTo>
                <a:lnTo>
                  <a:pt x="970152" y="67335"/>
                </a:lnTo>
                <a:lnTo>
                  <a:pt x="969073" y="61341"/>
                </a:lnTo>
                <a:close/>
              </a:path>
              <a:path w="1403984" h="118110">
                <a:moveTo>
                  <a:pt x="987666" y="0"/>
                </a:moveTo>
                <a:lnTo>
                  <a:pt x="980694" y="0"/>
                </a:lnTo>
                <a:lnTo>
                  <a:pt x="974763" y="1054"/>
                </a:lnTo>
                <a:lnTo>
                  <a:pt x="964895" y="5295"/>
                </a:lnTo>
                <a:lnTo>
                  <a:pt x="961136" y="8369"/>
                </a:lnTo>
                <a:lnTo>
                  <a:pt x="955903" y="16446"/>
                </a:lnTo>
                <a:lnTo>
                  <a:pt x="954595" y="20815"/>
                </a:lnTo>
                <a:lnTo>
                  <a:pt x="954595" y="32664"/>
                </a:lnTo>
                <a:lnTo>
                  <a:pt x="957364" y="38785"/>
                </a:lnTo>
                <a:lnTo>
                  <a:pt x="966889" y="47371"/>
                </a:lnTo>
                <a:lnTo>
                  <a:pt x="973772" y="50380"/>
                </a:lnTo>
                <a:lnTo>
                  <a:pt x="991184" y="54737"/>
                </a:lnTo>
                <a:lnTo>
                  <a:pt x="996061" y="56057"/>
                </a:lnTo>
                <a:lnTo>
                  <a:pt x="1001331" y="57912"/>
                </a:lnTo>
                <a:lnTo>
                  <a:pt x="1003528" y="59232"/>
                </a:lnTo>
                <a:lnTo>
                  <a:pt x="1006030" y="62255"/>
                </a:lnTo>
                <a:lnTo>
                  <a:pt x="1006652" y="64071"/>
                </a:lnTo>
                <a:lnTo>
                  <a:pt x="1006652" y="69583"/>
                </a:lnTo>
                <a:lnTo>
                  <a:pt x="1005154" y="72491"/>
                </a:lnTo>
                <a:lnTo>
                  <a:pt x="999185" y="77495"/>
                </a:lnTo>
                <a:lnTo>
                  <a:pt x="994740" y="78740"/>
                </a:lnTo>
                <a:lnTo>
                  <a:pt x="1022033" y="78740"/>
                </a:lnTo>
                <a:lnTo>
                  <a:pt x="1023632" y="76225"/>
                </a:lnTo>
                <a:lnTo>
                  <a:pt x="1024967" y="71716"/>
                </a:lnTo>
                <a:lnTo>
                  <a:pt x="1025080" y="60388"/>
                </a:lnTo>
                <a:lnTo>
                  <a:pt x="1023861" y="55562"/>
                </a:lnTo>
                <a:lnTo>
                  <a:pt x="982764" y="33743"/>
                </a:lnTo>
                <a:lnTo>
                  <a:pt x="977150" y="31711"/>
                </a:lnTo>
                <a:lnTo>
                  <a:pt x="974851" y="29743"/>
                </a:lnTo>
                <a:lnTo>
                  <a:pt x="973023" y="28219"/>
                </a:lnTo>
                <a:lnTo>
                  <a:pt x="972121" y="26377"/>
                </a:lnTo>
                <a:lnTo>
                  <a:pt x="972121" y="21844"/>
                </a:lnTo>
                <a:lnTo>
                  <a:pt x="973086" y="19964"/>
                </a:lnTo>
                <a:lnTo>
                  <a:pt x="978001" y="16344"/>
                </a:lnTo>
                <a:lnTo>
                  <a:pt x="982154" y="15240"/>
                </a:lnTo>
                <a:lnTo>
                  <a:pt x="1020263" y="15240"/>
                </a:lnTo>
                <a:lnTo>
                  <a:pt x="1019098" y="12636"/>
                </a:lnTo>
                <a:lnTo>
                  <a:pt x="1013345" y="7581"/>
                </a:lnTo>
                <a:lnTo>
                  <a:pt x="1008517" y="4259"/>
                </a:lnTo>
                <a:lnTo>
                  <a:pt x="1002625" y="1890"/>
                </a:lnTo>
                <a:lnTo>
                  <a:pt x="995673" y="472"/>
                </a:lnTo>
                <a:lnTo>
                  <a:pt x="987666" y="0"/>
                </a:lnTo>
                <a:close/>
              </a:path>
              <a:path w="1403984" h="118110">
                <a:moveTo>
                  <a:pt x="1020263" y="15240"/>
                </a:moveTo>
                <a:lnTo>
                  <a:pt x="992555" y="15240"/>
                </a:lnTo>
                <a:lnTo>
                  <a:pt x="996416" y="16281"/>
                </a:lnTo>
                <a:lnTo>
                  <a:pt x="1001534" y="20383"/>
                </a:lnTo>
                <a:lnTo>
                  <a:pt x="1003211" y="23749"/>
                </a:lnTo>
                <a:lnTo>
                  <a:pt x="1003985" y="28448"/>
                </a:lnTo>
                <a:lnTo>
                  <a:pt x="1022413" y="27813"/>
                </a:lnTo>
                <a:lnTo>
                  <a:pt x="1022108" y="19367"/>
                </a:lnTo>
                <a:lnTo>
                  <a:pt x="1020263" y="15240"/>
                </a:lnTo>
                <a:close/>
              </a:path>
              <a:path w="1403984" h="118110">
                <a:moveTo>
                  <a:pt x="1107135" y="25273"/>
                </a:moveTo>
                <a:lnTo>
                  <a:pt x="1091730" y="25273"/>
                </a:lnTo>
                <a:lnTo>
                  <a:pt x="1085075" y="28168"/>
                </a:lnTo>
                <a:lnTo>
                  <a:pt x="1071918" y="59499"/>
                </a:lnTo>
                <a:lnTo>
                  <a:pt x="1072425" y="67253"/>
                </a:lnTo>
                <a:lnTo>
                  <a:pt x="1091946" y="94234"/>
                </a:lnTo>
                <a:lnTo>
                  <a:pt x="1103261" y="94234"/>
                </a:lnTo>
                <a:lnTo>
                  <a:pt x="1106970" y="93281"/>
                </a:lnTo>
                <a:lnTo>
                  <a:pt x="1114285" y="89496"/>
                </a:lnTo>
                <a:lnTo>
                  <a:pt x="1117485" y="86677"/>
                </a:lnTo>
                <a:lnTo>
                  <a:pt x="1120178" y="82918"/>
                </a:lnTo>
                <a:lnTo>
                  <a:pt x="1136307" y="82918"/>
                </a:lnTo>
                <a:lnTo>
                  <a:pt x="1136307" y="80518"/>
                </a:lnTo>
                <a:lnTo>
                  <a:pt x="1099451" y="80518"/>
                </a:lnTo>
                <a:lnTo>
                  <a:pt x="1095540" y="78232"/>
                </a:lnTo>
                <a:lnTo>
                  <a:pt x="1090790" y="70510"/>
                </a:lnTo>
                <a:lnTo>
                  <a:pt x="1089825" y="65405"/>
                </a:lnTo>
                <a:lnTo>
                  <a:pt x="1089877" y="51617"/>
                </a:lnTo>
                <a:lnTo>
                  <a:pt x="1091222" y="46863"/>
                </a:lnTo>
                <a:lnTo>
                  <a:pt x="1096784" y="40259"/>
                </a:lnTo>
                <a:lnTo>
                  <a:pt x="1100239" y="38608"/>
                </a:lnTo>
                <a:lnTo>
                  <a:pt x="1136307" y="38608"/>
                </a:lnTo>
                <a:lnTo>
                  <a:pt x="1136307" y="34455"/>
                </a:lnTo>
                <a:lnTo>
                  <a:pt x="1118908" y="34455"/>
                </a:lnTo>
                <a:lnTo>
                  <a:pt x="1113523" y="28346"/>
                </a:lnTo>
                <a:lnTo>
                  <a:pt x="1107135" y="25273"/>
                </a:lnTo>
                <a:close/>
              </a:path>
              <a:path w="1403984" h="118110">
                <a:moveTo>
                  <a:pt x="1136307" y="82918"/>
                </a:moveTo>
                <a:lnTo>
                  <a:pt x="1120178" y="82918"/>
                </a:lnTo>
                <a:lnTo>
                  <a:pt x="1120178" y="92583"/>
                </a:lnTo>
                <a:lnTo>
                  <a:pt x="1136307" y="92583"/>
                </a:lnTo>
                <a:lnTo>
                  <a:pt x="1136307" y="82918"/>
                </a:lnTo>
                <a:close/>
              </a:path>
              <a:path w="1403984" h="118110">
                <a:moveTo>
                  <a:pt x="1136307" y="38608"/>
                </a:moveTo>
                <a:lnTo>
                  <a:pt x="1108621" y="38608"/>
                </a:lnTo>
                <a:lnTo>
                  <a:pt x="1112088" y="40284"/>
                </a:lnTo>
                <a:lnTo>
                  <a:pt x="1117549" y="46964"/>
                </a:lnTo>
                <a:lnTo>
                  <a:pt x="1118704" y="51617"/>
                </a:lnTo>
                <a:lnTo>
                  <a:pt x="1118794" y="67253"/>
                </a:lnTo>
                <a:lnTo>
                  <a:pt x="1117511" y="71945"/>
                </a:lnTo>
                <a:lnTo>
                  <a:pt x="1111897" y="78803"/>
                </a:lnTo>
                <a:lnTo>
                  <a:pt x="1108494" y="80518"/>
                </a:lnTo>
                <a:lnTo>
                  <a:pt x="1136307" y="80518"/>
                </a:lnTo>
                <a:lnTo>
                  <a:pt x="1136307" y="38608"/>
                </a:lnTo>
                <a:close/>
              </a:path>
              <a:path w="1403984" h="118110">
                <a:moveTo>
                  <a:pt x="1136307" y="1651"/>
                </a:moveTo>
                <a:lnTo>
                  <a:pt x="1118908" y="1651"/>
                </a:lnTo>
                <a:lnTo>
                  <a:pt x="1118908" y="34455"/>
                </a:lnTo>
                <a:lnTo>
                  <a:pt x="1136307" y="34455"/>
                </a:lnTo>
                <a:lnTo>
                  <a:pt x="1136307" y="1651"/>
                </a:lnTo>
                <a:close/>
              </a:path>
              <a:path w="1403984" h="118110">
                <a:moveTo>
                  <a:pt x="1206229" y="38608"/>
                </a:moveTo>
                <a:lnTo>
                  <a:pt x="1182471" y="38608"/>
                </a:lnTo>
                <a:lnTo>
                  <a:pt x="1185595" y="39331"/>
                </a:lnTo>
                <a:lnTo>
                  <a:pt x="1187272" y="40767"/>
                </a:lnTo>
                <a:lnTo>
                  <a:pt x="1188923" y="42227"/>
                </a:lnTo>
                <a:lnTo>
                  <a:pt x="1189748" y="44640"/>
                </a:lnTo>
                <a:lnTo>
                  <a:pt x="1189748" y="49784"/>
                </a:lnTo>
                <a:lnTo>
                  <a:pt x="1186611" y="51104"/>
                </a:lnTo>
                <a:lnTo>
                  <a:pt x="1180960" y="52539"/>
                </a:lnTo>
                <a:lnTo>
                  <a:pt x="1166799" y="55219"/>
                </a:lnTo>
                <a:lnTo>
                  <a:pt x="1162189" y="56578"/>
                </a:lnTo>
                <a:lnTo>
                  <a:pt x="1148854" y="80391"/>
                </a:lnTo>
                <a:lnTo>
                  <a:pt x="1150797" y="85051"/>
                </a:lnTo>
                <a:lnTo>
                  <a:pt x="1158595" y="92392"/>
                </a:lnTo>
                <a:lnTo>
                  <a:pt x="1163929" y="94234"/>
                </a:lnTo>
                <a:lnTo>
                  <a:pt x="1174508" y="94234"/>
                </a:lnTo>
                <a:lnTo>
                  <a:pt x="1178115" y="93497"/>
                </a:lnTo>
                <a:lnTo>
                  <a:pt x="1184884" y="90576"/>
                </a:lnTo>
                <a:lnTo>
                  <a:pt x="1188059" y="88392"/>
                </a:lnTo>
                <a:lnTo>
                  <a:pt x="1191018" y="85471"/>
                </a:lnTo>
                <a:lnTo>
                  <a:pt x="1207814" y="85471"/>
                </a:lnTo>
                <a:lnTo>
                  <a:pt x="1207100" y="81915"/>
                </a:lnTo>
                <a:lnTo>
                  <a:pt x="1173111" y="81915"/>
                </a:lnTo>
                <a:lnTo>
                  <a:pt x="1170787" y="81013"/>
                </a:lnTo>
                <a:lnTo>
                  <a:pt x="1167168" y="77470"/>
                </a:lnTo>
                <a:lnTo>
                  <a:pt x="1166253" y="75374"/>
                </a:lnTo>
                <a:lnTo>
                  <a:pt x="1166253" y="70446"/>
                </a:lnTo>
                <a:lnTo>
                  <a:pt x="1183995" y="62725"/>
                </a:lnTo>
                <a:lnTo>
                  <a:pt x="1187526" y="61836"/>
                </a:lnTo>
                <a:lnTo>
                  <a:pt x="1189748" y="61087"/>
                </a:lnTo>
                <a:lnTo>
                  <a:pt x="1206763" y="61087"/>
                </a:lnTo>
                <a:lnTo>
                  <a:pt x="1206887" y="51104"/>
                </a:lnTo>
                <a:lnTo>
                  <a:pt x="1206770" y="42227"/>
                </a:lnTo>
                <a:lnTo>
                  <a:pt x="1206229" y="38608"/>
                </a:lnTo>
                <a:close/>
              </a:path>
              <a:path w="1403984" h="118110">
                <a:moveTo>
                  <a:pt x="1207814" y="85471"/>
                </a:moveTo>
                <a:lnTo>
                  <a:pt x="1191018" y="85471"/>
                </a:lnTo>
                <a:lnTo>
                  <a:pt x="1191145" y="85788"/>
                </a:lnTo>
                <a:lnTo>
                  <a:pt x="1191371" y="86512"/>
                </a:lnTo>
                <a:lnTo>
                  <a:pt x="1191628" y="87503"/>
                </a:lnTo>
                <a:lnTo>
                  <a:pt x="1192288" y="89750"/>
                </a:lnTo>
                <a:lnTo>
                  <a:pt x="1192860" y="91440"/>
                </a:lnTo>
                <a:lnTo>
                  <a:pt x="1193304" y="92583"/>
                </a:lnTo>
                <a:lnTo>
                  <a:pt x="1210576" y="92583"/>
                </a:lnTo>
                <a:lnTo>
                  <a:pt x="1209052" y="89458"/>
                </a:lnTo>
                <a:lnTo>
                  <a:pt x="1208016" y="86474"/>
                </a:lnTo>
                <a:lnTo>
                  <a:pt x="1207814" y="85471"/>
                </a:lnTo>
                <a:close/>
              </a:path>
              <a:path w="1403984" h="118110">
                <a:moveTo>
                  <a:pt x="1206763" y="61087"/>
                </a:moveTo>
                <a:lnTo>
                  <a:pt x="1189748" y="61087"/>
                </a:lnTo>
                <a:lnTo>
                  <a:pt x="1189748" y="68732"/>
                </a:lnTo>
                <a:lnTo>
                  <a:pt x="1189520" y="71564"/>
                </a:lnTo>
                <a:lnTo>
                  <a:pt x="1179055" y="81915"/>
                </a:lnTo>
                <a:lnTo>
                  <a:pt x="1207100" y="81915"/>
                </a:lnTo>
                <a:lnTo>
                  <a:pt x="1206921" y="81026"/>
                </a:lnTo>
                <a:lnTo>
                  <a:pt x="1206672" y="77241"/>
                </a:lnTo>
                <a:lnTo>
                  <a:pt x="1206763" y="61087"/>
                </a:lnTo>
                <a:close/>
              </a:path>
              <a:path w="1403984" h="118110">
                <a:moveTo>
                  <a:pt x="1186942" y="25273"/>
                </a:moveTo>
                <a:lnTo>
                  <a:pt x="1170609" y="25273"/>
                </a:lnTo>
                <a:lnTo>
                  <a:pt x="1164158" y="26822"/>
                </a:lnTo>
                <a:lnTo>
                  <a:pt x="1155484" y="33007"/>
                </a:lnTo>
                <a:lnTo>
                  <a:pt x="1152410" y="37769"/>
                </a:lnTo>
                <a:lnTo>
                  <a:pt x="1150632" y="44196"/>
                </a:lnTo>
                <a:lnTo>
                  <a:pt x="1166380" y="46990"/>
                </a:lnTo>
                <a:lnTo>
                  <a:pt x="1167460" y="43878"/>
                </a:lnTo>
                <a:lnTo>
                  <a:pt x="1168857" y="41694"/>
                </a:lnTo>
                <a:lnTo>
                  <a:pt x="1170609" y="40474"/>
                </a:lnTo>
                <a:lnTo>
                  <a:pt x="1172349" y="39217"/>
                </a:lnTo>
                <a:lnTo>
                  <a:pt x="1174762" y="38608"/>
                </a:lnTo>
                <a:lnTo>
                  <a:pt x="1206229" y="38608"/>
                </a:lnTo>
                <a:lnTo>
                  <a:pt x="1206119" y="37871"/>
                </a:lnTo>
                <a:lnTo>
                  <a:pt x="1203020" y="32194"/>
                </a:lnTo>
                <a:lnTo>
                  <a:pt x="1200327" y="29870"/>
                </a:lnTo>
                <a:lnTo>
                  <a:pt x="1192733" y="26187"/>
                </a:lnTo>
                <a:lnTo>
                  <a:pt x="1186942" y="25273"/>
                </a:lnTo>
                <a:close/>
              </a:path>
              <a:path w="1403984" h="118110">
                <a:moveTo>
                  <a:pt x="1239812" y="26670"/>
                </a:moveTo>
                <a:lnTo>
                  <a:pt x="1223556" y="26670"/>
                </a:lnTo>
                <a:lnTo>
                  <a:pt x="1223556" y="117602"/>
                </a:lnTo>
                <a:lnTo>
                  <a:pt x="1240955" y="117602"/>
                </a:lnTo>
                <a:lnTo>
                  <a:pt x="1240955" y="84632"/>
                </a:lnTo>
                <a:lnTo>
                  <a:pt x="1280064" y="84632"/>
                </a:lnTo>
                <a:lnTo>
                  <a:pt x="1283026" y="80391"/>
                </a:lnTo>
                <a:lnTo>
                  <a:pt x="1251597" y="80391"/>
                </a:lnTo>
                <a:lnTo>
                  <a:pt x="1248016" y="78613"/>
                </a:lnTo>
                <a:lnTo>
                  <a:pt x="1242161" y="71526"/>
                </a:lnTo>
                <a:lnTo>
                  <a:pt x="1240688" y="66040"/>
                </a:lnTo>
                <a:lnTo>
                  <a:pt x="1240789" y="51779"/>
                </a:lnTo>
                <a:lnTo>
                  <a:pt x="1242085" y="47244"/>
                </a:lnTo>
                <a:lnTo>
                  <a:pt x="1247698" y="40640"/>
                </a:lnTo>
                <a:lnTo>
                  <a:pt x="1251242" y="38989"/>
                </a:lnTo>
                <a:lnTo>
                  <a:pt x="1283145" y="38989"/>
                </a:lnTo>
                <a:lnTo>
                  <a:pt x="1281274" y="36347"/>
                </a:lnTo>
                <a:lnTo>
                  <a:pt x="1239812" y="36347"/>
                </a:lnTo>
                <a:lnTo>
                  <a:pt x="1239812" y="26670"/>
                </a:lnTo>
                <a:close/>
              </a:path>
              <a:path w="1403984" h="118110">
                <a:moveTo>
                  <a:pt x="1280064" y="84632"/>
                </a:moveTo>
                <a:lnTo>
                  <a:pt x="1240955" y="84632"/>
                </a:lnTo>
                <a:lnTo>
                  <a:pt x="1244206" y="88138"/>
                </a:lnTo>
                <a:lnTo>
                  <a:pt x="1247343" y="90614"/>
                </a:lnTo>
                <a:lnTo>
                  <a:pt x="1253248" y="93522"/>
                </a:lnTo>
                <a:lnTo>
                  <a:pt x="1256550" y="94234"/>
                </a:lnTo>
                <a:lnTo>
                  <a:pt x="1267853" y="94234"/>
                </a:lnTo>
                <a:lnTo>
                  <a:pt x="1274368" y="91186"/>
                </a:lnTo>
                <a:lnTo>
                  <a:pt x="1279753" y="85077"/>
                </a:lnTo>
                <a:lnTo>
                  <a:pt x="1280064" y="84632"/>
                </a:lnTo>
                <a:close/>
              </a:path>
              <a:path w="1403984" h="118110">
                <a:moveTo>
                  <a:pt x="1283145" y="38989"/>
                </a:moveTo>
                <a:lnTo>
                  <a:pt x="1259573" y="38989"/>
                </a:lnTo>
                <a:lnTo>
                  <a:pt x="1263002" y="40665"/>
                </a:lnTo>
                <a:lnTo>
                  <a:pt x="1268526" y="47396"/>
                </a:lnTo>
                <a:lnTo>
                  <a:pt x="1269801" y="52133"/>
                </a:lnTo>
                <a:lnTo>
                  <a:pt x="1269845" y="67178"/>
                </a:lnTo>
                <a:lnTo>
                  <a:pt x="1268577" y="72250"/>
                </a:lnTo>
                <a:lnTo>
                  <a:pt x="1263205" y="78765"/>
                </a:lnTo>
                <a:lnTo>
                  <a:pt x="1259827" y="80391"/>
                </a:lnTo>
                <a:lnTo>
                  <a:pt x="1283026" y="80391"/>
                </a:lnTo>
                <a:lnTo>
                  <a:pt x="1283280" y="80028"/>
                </a:lnTo>
                <a:lnTo>
                  <a:pt x="1285800" y="74063"/>
                </a:lnTo>
                <a:lnTo>
                  <a:pt x="1287313" y="67178"/>
                </a:lnTo>
                <a:lnTo>
                  <a:pt x="1287818" y="59372"/>
                </a:lnTo>
                <a:lnTo>
                  <a:pt x="1287318" y="51779"/>
                </a:lnTo>
                <a:lnTo>
                  <a:pt x="1285817" y="45064"/>
                </a:lnTo>
                <a:lnTo>
                  <a:pt x="1283317" y="39232"/>
                </a:lnTo>
                <a:lnTo>
                  <a:pt x="1283145" y="38989"/>
                </a:lnTo>
                <a:close/>
              </a:path>
              <a:path w="1403984" h="118110">
                <a:moveTo>
                  <a:pt x="1267980" y="25273"/>
                </a:moveTo>
                <a:lnTo>
                  <a:pt x="1255953" y="25273"/>
                </a:lnTo>
                <a:lnTo>
                  <a:pt x="1251953" y="26289"/>
                </a:lnTo>
                <a:lnTo>
                  <a:pt x="1244765" y="30378"/>
                </a:lnTo>
                <a:lnTo>
                  <a:pt x="1241920" y="33045"/>
                </a:lnTo>
                <a:lnTo>
                  <a:pt x="1239812" y="36347"/>
                </a:lnTo>
                <a:lnTo>
                  <a:pt x="1281274" y="36347"/>
                </a:lnTo>
                <a:lnTo>
                  <a:pt x="1279817" y="34290"/>
                </a:lnTo>
                <a:lnTo>
                  <a:pt x="1274483" y="28282"/>
                </a:lnTo>
                <a:lnTo>
                  <a:pt x="1267980" y="25273"/>
                </a:lnTo>
                <a:close/>
              </a:path>
              <a:path w="1403984" h="118110">
                <a:moveTo>
                  <a:pt x="1354427" y="38608"/>
                </a:moveTo>
                <a:lnTo>
                  <a:pt x="1330680" y="38608"/>
                </a:lnTo>
                <a:lnTo>
                  <a:pt x="1333804" y="39331"/>
                </a:lnTo>
                <a:lnTo>
                  <a:pt x="1335481" y="40767"/>
                </a:lnTo>
                <a:lnTo>
                  <a:pt x="1337132" y="42227"/>
                </a:lnTo>
                <a:lnTo>
                  <a:pt x="1337957" y="44640"/>
                </a:lnTo>
                <a:lnTo>
                  <a:pt x="1337957" y="49784"/>
                </a:lnTo>
                <a:lnTo>
                  <a:pt x="1334820" y="51104"/>
                </a:lnTo>
                <a:lnTo>
                  <a:pt x="1329169" y="52539"/>
                </a:lnTo>
                <a:lnTo>
                  <a:pt x="1315008" y="55219"/>
                </a:lnTo>
                <a:lnTo>
                  <a:pt x="1310398" y="56578"/>
                </a:lnTo>
                <a:lnTo>
                  <a:pt x="1297063" y="80391"/>
                </a:lnTo>
                <a:lnTo>
                  <a:pt x="1299006" y="85051"/>
                </a:lnTo>
                <a:lnTo>
                  <a:pt x="1306804" y="92392"/>
                </a:lnTo>
                <a:lnTo>
                  <a:pt x="1312138" y="94234"/>
                </a:lnTo>
                <a:lnTo>
                  <a:pt x="1322717" y="94234"/>
                </a:lnTo>
                <a:lnTo>
                  <a:pt x="1326311" y="93497"/>
                </a:lnTo>
                <a:lnTo>
                  <a:pt x="1333093" y="90576"/>
                </a:lnTo>
                <a:lnTo>
                  <a:pt x="1336268" y="88392"/>
                </a:lnTo>
                <a:lnTo>
                  <a:pt x="1339227" y="85471"/>
                </a:lnTo>
                <a:lnTo>
                  <a:pt x="1356013" y="85471"/>
                </a:lnTo>
                <a:lnTo>
                  <a:pt x="1355307" y="81915"/>
                </a:lnTo>
                <a:lnTo>
                  <a:pt x="1321320" y="81915"/>
                </a:lnTo>
                <a:lnTo>
                  <a:pt x="1318996" y="81013"/>
                </a:lnTo>
                <a:lnTo>
                  <a:pt x="1315377" y="77470"/>
                </a:lnTo>
                <a:lnTo>
                  <a:pt x="1314462" y="75374"/>
                </a:lnTo>
                <a:lnTo>
                  <a:pt x="1314462" y="70446"/>
                </a:lnTo>
                <a:lnTo>
                  <a:pt x="1332204" y="62725"/>
                </a:lnTo>
                <a:lnTo>
                  <a:pt x="1335735" y="61836"/>
                </a:lnTo>
                <a:lnTo>
                  <a:pt x="1337957" y="61087"/>
                </a:lnTo>
                <a:lnTo>
                  <a:pt x="1354972" y="61087"/>
                </a:lnTo>
                <a:lnTo>
                  <a:pt x="1355096" y="51104"/>
                </a:lnTo>
                <a:lnTo>
                  <a:pt x="1354977" y="42227"/>
                </a:lnTo>
                <a:lnTo>
                  <a:pt x="1354427" y="38608"/>
                </a:lnTo>
                <a:close/>
              </a:path>
              <a:path w="1403984" h="118110">
                <a:moveTo>
                  <a:pt x="1356013" y="85471"/>
                </a:moveTo>
                <a:lnTo>
                  <a:pt x="1339227" y="85471"/>
                </a:lnTo>
                <a:lnTo>
                  <a:pt x="1339354" y="85788"/>
                </a:lnTo>
                <a:lnTo>
                  <a:pt x="1339580" y="86512"/>
                </a:lnTo>
                <a:lnTo>
                  <a:pt x="1339837" y="87503"/>
                </a:lnTo>
                <a:lnTo>
                  <a:pt x="1340497" y="89750"/>
                </a:lnTo>
                <a:lnTo>
                  <a:pt x="1341069" y="91440"/>
                </a:lnTo>
                <a:lnTo>
                  <a:pt x="1341513" y="92583"/>
                </a:lnTo>
                <a:lnTo>
                  <a:pt x="1358785" y="92583"/>
                </a:lnTo>
                <a:lnTo>
                  <a:pt x="1357261" y="89458"/>
                </a:lnTo>
                <a:lnTo>
                  <a:pt x="1356212" y="86474"/>
                </a:lnTo>
                <a:lnTo>
                  <a:pt x="1356013" y="85471"/>
                </a:lnTo>
                <a:close/>
              </a:path>
              <a:path w="1403984" h="118110">
                <a:moveTo>
                  <a:pt x="1354972" y="61087"/>
                </a:moveTo>
                <a:lnTo>
                  <a:pt x="1337957" y="61087"/>
                </a:lnTo>
                <a:lnTo>
                  <a:pt x="1337957" y="68732"/>
                </a:lnTo>
                <a:lnTo>
                  <a:pt x="1337729" y="71564"/>
                </a:lnTo>
                <a:lnTo>
                  <a:pt x="1327264" y="81915"/>
                </a:lnTo>
                <a:lnTo>
                  <a:pt x="1355307" y="81915"/>
                </a:lnTo>
                <a:lnTo>
                  <a:pt x="1355130" y="81026"/>
                </a:lnTo>
                <a:lnTo>
                  <a:pt x="1354881" y="77241"/>
                </a:lnTo>
                <a:lnTo>
                  <a:pt x="1354972" y="61087"/>
                </a:lnTo>
                <a:close/>
              </a:path>
              <a:path w="1403984" h="118110">
                <a:moveTo>
                  <a:pt x="1335138" y="25273"/>
                </a:moveTo>
                <a:lnTo>
                  <a:pt x="1318818" y="25273"/>
                </a:lnTo>
                <a:lnTo>
                  <a:pt x="1312367" y="26822"/>
                </a:lnTo>
                <a:lnTo>
                  <a:pt x="1303693" y="33007"/>
                </a:lnTo>
                <a:lnTo>
                  <a:pt x="1300619" y="37769"/>
                </a:lnTo>
                <a:lnTo>
                  <a:pt x="1298841" y="44196"/>
                </a:lnTo>
                <a:lnTo>
                  <a:pt x="1314589" y="46990"/>
                </a:lnTo>
                <a:lnTo>
                  <a:pt x="1315669" y="43878"/>
                </a:lnTo>
                <a:lnTo>
                  <a:pt x="1317066" y="41694"/>
                </a:lnTo>
                <a:lnTo>
                  <a:pt x="1318818" y="40474"/>
                </a:lnTo>
                <a:lnTo>
                  <a:pt x="1320558" y="39217"/>
                </a:lnTo>
                <a:lnTo>
                  <a:pt x="1322971" y="38608"/>
                </a:lnTo>
                <a:lnTo>
                  <a:pt x="1354427" y="38608"/>
                </a:lnTo>
                <a:lnTo>
                  <a:pt x="1354315" y="37871"/>
                </a:lnTo>
                <a:lnTo>
                  <a:pt x="1351229" y="32194"/>
                </a:lnTo>
                <a:lnTo>
                  <a:pt x="1348536" y="29870"/>
                </a:lnTo>
                <a:lnTo>
                  <a:pt x="1340942" y="26187"/>
                </a:lnTo>
                <a:lnTo>
                  <a:pt x="1335138" y="25273"/>
                </a:lnTo>
                <a:close/>
              </a:path>
              <a:path w="1403984" h="118110">
                <a:moveTo>
                  <a:pt x="1390434" y="40513"/>
                </a:moveTo>
                <a:lnTo>
                  <a:pt x="1373035" y="40513"/>
                </a:lnTo>
                <a:lnTo>
                  <a:pt x="1373127" y="77558"/>
                </a:lnTo>
                <a:lnTo>
                  <a:pt x="1386890" y="94234"/>
                </a:lnTo>
                <a:lnTo>
                  <a:pt x="1395145" y="94234"/>
                </a:lnTo>
                <a:lnTo>
                  <a:pt x="1399717" y="93370"/>
                </a:lnTo>
                <a:lnTo>
                  <a:pt x="1403769" y="91630"/>
                </a:lnTo>
                <a:lnTo>
                  <a:pt x="1402478" y="79756"/>
                </a:lnTo>
                <a:lnTo>
                  <a:pt x="1394117" y="79756"/>
                </a:lnTo>
                <a:lnTo>
                  <a:pt x="1393139" y="79463"/>
                </a:lnTo>
                <a:lnTo>
                  <a:pt x="1391513" y="78295"/>
                </a:lnTo>
                <a:lnTo>
                  <a:pt x="1391005" y="77558"/>
                </a:lnTo>
                <a:lnTo>
                  <a:pt x="1390535" y="75780"/>
                </a:lnTo>
                <a:lnTo>
                  <a:pt x="1390434" y="40513"/>
                </a:lnTo>
                <a:close/>
              </a:path>
              <a:path w="1403984" h="118110">
                <a:moveTo>
                  <a:pt x="1402295" y="78079"/>
                </a:moveTo>
                <a:lnTo>
                  <a:pt x="1399235" y="79209"/>
                </a:lnTo>
                <a:lnTo>
                  <a:pt x="1396911" y="79756"/>
                </a:lnTo>
                <a:lnTo>
                  <a:pt x="1402478" y="79756"/>
                </a:lnTo>
                <a:lnTo>
                  <a:pt x="1402295" y="78079"/>
                </a:lnTo>
                <a:close/>
              </a:path>
              <a:path w="1403984" h="118110">
                <a:moveTo>
                  <a:pt x="1402372" y="26670"/>
                </a:moveTo>
                <a:lnTo>
                  <a:pt x="1365034" y="26670"/>
                </a:lnTo>
                <a:lnTo>
                  <a:pt x="1365034" y="40513"/>
                </a:lnTo>
                <a:lnTo>
                  <a:pt x="1402372" y="40513"/>
                </a:lnTo>
                <a:lnTo>
                  <a:pt x="1402372" y="26670"/>
                </a:lnTo>
                <a:close/>
              </a:path>
              <a:path w="1403984" h="118110">
                <a:moveTo>
                  <a:pt x="1390434" y="3302"/>
                </a:moveTo>
                <a:lnTo>
                  <a:pt x="1373035" y="13589"/>
                </a:lnTo>
                <a:lnTo>
                  <a:pt x="1373035" y="26670"/>
                </a:lnTo>
                <a:lnTo>
                  <a:pt x="1390434" y="26670"/>
                </a:lnTo>
                <a:lnTo>
                  <a:pt x="1390434" y="3302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3" name="object 73"/>
          <p:cNvSpPr/>
          <p:nvPr/>
        </p:nvSpPr>
        <p:spPr>
          <a:xfrm>
            <a:off x="8021828" y="6233057"/>
            <a:ext cx="1531620" cy="92711"/>
          </a:xfrm>
          <a:custGeom>
            <a:avLst/>
            <a:gdLst/>
            <a:ahLst/>
            <a:cxnLst/>
            <a:rect l="l" t="t" r="r" b="b"/>
            <a:pathLst>
              <a:path w="1531620" h="92710">
                <a:moveTo>
                  <a:pt x="16001" y="25018"/>
                </a:moveTo>
                <a:lnTo>
                  <a:pt x="0" y="25018"/>
                </a:lnTo>
                <a:lnTo>
                  <a:pt x="0" y="90933"/>
                </a:lnTo>
                <a:lnTo>
                  <a:pt x="17399" y="90933"/>
                </a:lnTo>
                <a:lnTo>
                  <a:pt x="17399" y="52641"/>
                </a:lnTo>
                <a:lnTo>
                  <a:pt x="17868" y="48107"/>
                </a:lnTo>
                <a:lnTo>
                  <a:pt x="19735" y="42646"/>
                </a:lnTo>
                <a:lnTo>
                  <a:pt x="21259" y="40576"/>
                </a:lnTo>
                <a:lnTo>
                  <a:pt x="25552" y="37680"/>
                </a:lnTo>
                <a:lnTo>
                  <a:pt x="27965" y="36956"/>
                </a:lnTo>
                <a:lnTo>
                  <a:pt x="95733" y="36956"/>
                </a:lnTo>
                <a:lnTo>
                  <a:pt x="94497" y="34099"/>
                </a:lnTo>
                <a:lnTo>
                  <a:pt x="55105" y="34099"/>
                </a:lnTo>
                <a:lnTo>
                  <a:pt x="16001" y="34023"/>
                </a:lnTo>
                <a:lnTo>
                  <a:pt x="16001" y="25018"/>
                </a:lnTo>
                <a:close/>
              </a:path>
              <a:path w="1531620" h="92710">
                <a:moveTo>
                  <a:pt x="67691" y="36956"/>
                </a:moveTo>
                <a:lnTo>
                  <a:pt x="32880" y="36956"/>
                </a:lnTo>
                <a:lnTo>
                  <a:pt x="34658" y="37401"/>
                </a:lnTo>
                <a:lnTo>
                  <a:pt x="37261" y="39217"/>
                </a:lnTo>
                <a:lnTo>
                  <a:pt x="38188" y="40576"/>
                </a:lnTo>
                <a:lnTo>
                  <a:pt x="39433" y="44322"/>
                </a:lnTo>
                <a:lnTo>
                  <a:pt x="39722" y="48107"/>
                </a:lnTo>
                <a:lnTo>
                  <a:pt x="39750" y="90933"/>
                </a:lnTo>
                <a:lnTo>
                  <a:pt x="57150" y="90933"/>
                </a:lnTo>
                <a:lnTo>
                  <a:pt x="57201" y="52641"/>
                </a:lnTo>
                <a:lnTo>
                  <a:pt x="65431" y="37680"/>
                </a:lnTo>
                <a:lnTo>
                  <a:pt x="67691" y="36956"/>
                </a:lnTo>
                <a:close/>
              </a:path>
              <a:path w="1531620" h="92710">
                <a:moveTo>
                  <a:pt x="95733" y="36956"/>
                </a:moveTo>
                <a:lnTo>
                  <a:pt x="73482" y="36956"/>
                </a:lnTo>
                <a:lnTo>
                  <a:pt x="75971" y="38201"/>
                </a:lnTo>
                <a:lnTo>
                  <a:pt x="78790" y="42570"/>
                </a:lnTo>
                <a:lnTo>
                  <a:pt x="79375" y="46774"/>
                </a:lnTo>
                <a:lnTo>
                  <a:pt x="79375" y="90933"/>
                </a:lnTo>
                <a:lnTo>
                  <a:pt x="96774" y="90933"/>
                </a:lnTo>
                <a:lnTo>
                  <a:pt x="96774" y="42570"/>
                </a:lnTo>
                <a:lnTo>
                  <a:pt x="96189" y="38011"/>
                </a:lnTo>
                <a:lnTo>
                  <a:pt x="95733" y="36956"/>
                </a:lnTo>
                <a:close/>
              </a:path>
              <a:path w="1531620" h="92710">
                <a:moveTo>
                  <a:pt x="80035" y="23621"/>
                </a:moveTo>
                <a:lnTo>
                  <a:pt x="71399" y="23621"/>
                </a:lnTo>
                <a:lnTo>
                  <a:pt x="67830" y="24485"/>
                </a:lnTo>
                <a:lnTo>
                  <a:pt x="61137" y="27965"/>
                </a:lnTo>
                <a:lnTo>
                  <a:pt x="58000" y="30581"/>
                </a:lnTo>
                <a:lnTo>
                  <a:pt x="55105" y="34099"/>
                </a:lnTo>
                <a:lnTo>
                  <a:pt x="94497" y="34099"/>
                </a:lnTo>
                <a:lnTo>
                  <a:pt x="93332" y="31407"/>
                </a:lnTo>
                <a:lnTo>
                  <a:pt x="90830" y="28536"/>
                </a:lnTo>
                <a:lnTo>
                  <a:pt x="84124" y="24599"/>
                </a:lnTo>
                <a:lnTo>
                  <a:pt x="80035" y="23621"/>
                </a:lnTo>
                <a:close/>
              </a:path>
              <a:path w="1531620" h="92710">
                <a:moveTo>
                  <a:pt x="40728" y="23621"/>
                </a:moveTo>
                <a:lnTo>
                  <a:pt x="28587" y="23621"/>
                </a:lnTo>
                <a:lnTo>
                  <a:pt x="21742" y="27089"/>
                </a:lnTo>
                <a:lnTo>
                  <a:pt x="16001" y="34023"/>
                </a:lnTo>
                <a:lnTo>
                  <a:pt x="55062" y="34023"/>
                </a:lnTo>
                <a:lnTo>
                  <a:pt x="53136" y="30581"/>
                </a:lnTo>
                <a:lnTo>
                  <a:pt x="50596" y="27965"/>
                </a:lnTo>
                <a:lnTo>
                  <a:pt x="44386" y="24485"/>
                </a:lnTo>
                <a:lnTo>
                  <a:pt x="40728" y="23621"/>
                </a:lnTo>
                <a:close/>
              </a:path>
              <a:path w="1531620" h="92710">
                <a:moveTo>
                  <a:pt x="149085" y="23621"/>
                </a:moveTo>
                <a:lnTo>
                  <a:pt x="130581" y="23621"/>
                </a:lnTo>
                <a:lnTo>
                  <a:pt x="123367" y="26708"/>
                </a:lnTo>
                <a:lnTo>
                  <a:pt x="109118" y="58591"/>
                </a:lnTo>
                <a:lnTo>
                  <a:pt x="109118" y="67757"/>
                </a:lnTo>
                <a:lnTo>
                  <a:pt x="141058" y="92585"/>
                </a:lnTo>
                <a:lnTo>
                  <a:pt x="148272" y="92585"/>
                </a:lnTo>
                <a:lnTo>
                  <a:pt x="154317" y="90911"/>
                </a:lnTo>
                <a:lnTo>
                  <a:pt x="163944" y="84244"/>
                </a:lnTo>
                <a:lnTo>
                  <a:pt x="167399" y="79503"/>
                </a:lnTo>
                <a:lnTo>
                  <a:pt x="137248" y="79503"/>
                </a:lnTo>
                <a:lnTo>
                  <a:pt x="133908" y="78063"/>
                </a:lnTo>
                <a:lnTo>
                  <a:pt x="128549" y="72307"/>
                </a:lnTo>
                <a:lnTo>
                  <a:pt x="127152" y="68286"/>
                </a:lnTo>
                <a:lnTo>
                  <a:pt x="127025" y="63120"/>
                </a:lnTo>
                <a:lnTo>
                  <a:pt x="170586" y="63120"/>
                </a:lnTo>
                <a:lnTo>
                  <a:pt x="170222" y="53735"/>
                </a:lnTo>
                <a:lnTo>
                  <a:pt x="169988" y="52450"/>
                </a:lnTo>
                <a:lnTo>
                  <a:pt x="127342" y="52450"/>
                </a:lnTo>
                <a:lnTo>
                  <a:pt x="127397" y="47396"/>
                </a:lnTo>
                <a:lnTo>
                  <a:pt x="128511" y="43903"/>
                </a:lnTo>
                <a:lnTo>
                  <a:pt x="133464" y="38353"/>
                </a:lnTo>
                <a:lnTo>
                  <a:pt x="136601" y="36956"/>
                </a:lnTo>
                <a:lnTo>
                  <a:pt x="164907" y="36956"/>
                </a:lnTo>
                <a:lnTo>
                  <a:pt x="162483" y="33337"/>
                </a:lnTo>
                <a:lnTo>
                  <a:pt x="156806" y="26860"/>
                </a:lnTo>
                <a:lnTo>
                  <a:pt x="149085" y="23621"/>
                </a:lnTo>
                <a:close/>
              </a:path>
              <a:path w="1531620" h="92710">
                <a:moveTo>
                  <a:pt x="152298" y="70103"/>
                </a:moveTo>
                <a:lnTo>
                  <a:pt x="151345" y="73408"/>
                </a:lnTo>
                <a:lnTo>
                  <a:pt x="149948" y="75798"/>
                </a:lnTo>
                <a:lnTo>
                  <a:pt x="146253" y="78761"/>
                </a:lnTo>
                <a:lnTo>
                  <a:pt x="143967" y="79503"/>
                </a:lnTo>
                <a:lnTo>
                  <a:pt x="167399" y="79503"/>
                </a:lnTo>
                <a:lnTo>
                  <a:pt x="169697" y="73027"/>
                </a:lnTo>
                <a:lnTo>
                  <a:pt x="152298" y="70103"/>
                </a:lnTo>
                <a:close/>
              </a:path>
              <a:path w="1531620" h="92710">
                <a:moveTo>
                  <a:pt x="164907" y="36956"/>
                </a:moveTo>
                <a:lnTo>
                  <a:pt x="143941" y="36956"/>
                </a:lnTo>
                <a:lnTo>
                  <a:pt x="146951" y="38265"/>
                </a:lnTo>
                <a:lnTo>
                  <a:pt x="149428" y="40919"/>
                </a:lnTo>
                <a:lnTo>
                  <a:pt x="151904" y="43535"/>
                </a:lnTo>
                <a:lnTo>
                  <a:pt x="153187" y="47396"/>
                </a:lnTo>
                <a:lnTo>
                  <a:pt x="153314" y="52450"/>
                </a:lnTo>
                <a:lnTo>
                  <a:pt x="169988" y="52450"/>
                </a:lnTo>
                <a:lnTo>
                  <a:pt x="168749" y="45642"/>
                </a:lnTo>
                <a:lnTo>
                  <a:pt x="166169" y="38842"/>
                </a:lnTo>
                <a:lnTo>
                  <a:pt x="164907" y="36956"/>
                </a:lnTo>
                <a:close/>
              </a:path>
              <a:path w="1531620" h="92710">
                <a:moveTo>
                  <a:pt x="199567" y="25018"/>
                </a:moveTo>
                <a:lnTo>
                  <a:pt x="183565" y="25018"/>
                </a:lnTo>
                <a:lnTo>
                  <a:pt x="183565" y="90933"/>
                </a:lnTo>
                <a:lnTo>
                  <a:pt x="200964" y="90933"/>
                </a:lnTo>
                <a:lnTo>
                  <a:pt x="200964" y="52641"/>
                </a:lnTo>
                <a:lnTo>
                  <a:pt x="201422" y="48107"/>
                </a:lnTo>
                <a:lnTo>
                  <a:pt x="203288" y="42646"/>
                </a:lnTo>
                <a:lnTo>
                  <a:pt x="204812" y="40576"/>
                </a:lnTo>
                <a:lnTo>
                  <a:pt x="209105" y="37680"/>
                </a:lnTo>
                <a:lnTo>
                  <a:pt x="211518" y="36956"/>
                </a:lnTo>
                <a:lnTo>
                  <a:pt x="279286" y="36956"/>
                </a:lnTo>
                <a:lnTo>
                  <a:pt x="278050" y="34099"/>
                </a:lnTo>
                <a:lnTo>
                  <a:pt x="238658" y="34099"/>
                </a:lnTo>
                <a:lnTo>
                  <a:pt x="199567" y="34023"/>
                </a:lnTo>
                <a:lnTo>
                  <a:pt x="199567" y="25018"/>
                </a:lnTo>
                <a:close/>
              </a:path>
              <a:path w="1531620" h="92710">
                <a:moveTo>
                  <a:pt x="251256" y="36956"/>
                </a:moveTo>
                <a:lnTo>
                  <a:pt x="216433" y="36956"/>
                </a:lnTo>
                <a:lnTo>
                  <a:pt x="218211" y="37401"/>
                </a:lnTo>
                <a:lnTo>
                  <a:pt x="220814" y="39217"/>
                </a:lnTo>
                <a:lnTo>
                  <a:pt x="221741" y="40576"/>
                </a:lnTo>
                <a:lnTo>
                  <a:pt x="222999" y="44322"/>
                </a:lnTo>
                <a:lnTo>
                  <a:pt x="223288" y="48107"/>
                </a:lnTo>
                <a:lnTo>
                  <a:pt x="223316" y="90933"/>
                </a:lnTo>
                <a:lnTo>
                  <a:pt x="240715" y="90933"/>
                </a:lnTo>
                <a:lnTo>
                  <a:pt x="240767" y="52641"/>
                </a:lnTo>
                <a:lnTo>
                  <a:pt x="248985" y="37680"/>
                </a:lnTo>
                <a:lnTo>
                  <a:pt x="251256" y="36956"/>
                </a:lnTo>
                <a:close/>
              </a:path>
              <a:path w="1531620" h="92710">
                <a:moveTo>
                  <a:pt x="279286" y="36956"/>
                </a:moveTo>
                <a:lnTo>
                  <a:pt x="257035" y="36956"/>
                </a:lnTo>
                <a:lnTo>
                  <a:pt x="259524" y="38201"/>
                </a:lnTo>
                <a:lnTo>
                  <a:pt x="262343" y="42570"/>
                </a:lnTo>
                <a:lnTo>
                  <a:pt x="262940" y="46774"/>
                </a:lnTo>
                <a:lnTo>
                  <a:pt x="262940" y="90933"/>
                </a:lnTo>
                <a:lnTo>
                  <a:pt x="280339" y="90933"/>
                </a:lnTo>
                <a:lnTo>
                  <a:pt x="280339" y="42570"/>
                </a:lnTo>
                <a:lnTo>
                  <a:pt x="279742" y="38011"/>
                </a:lnTo>
                <a:lnTo>
                  <a:pt x="279286" y="36956"/>
                </a:lnTo>
                <a:close/>
              </a:path>
              <a:path w="1531620" h="92710">
                <a:moveTo>
                  <a:pt x="263588" y="23621"/>
                </a:moveTo>
                <a:lnTo>
                  <a:pt x="254952" y="23621"/>
                </a:lnTo>
                <a:lnTo>
                  <a:pt x="251383" y="24485"/>
                </a:lnTo>
                <a:lnTo>
                  <a:pt x="244690" y="27965"/>
                </a:lnTo>
                <a:lnTo>
                  <a:pt x="241566" y="30581"/>
                </a:lnTo>
                <a:lnTo>
                  <a:pt x="238658" y="34099"/>
                </a:lnTo>
                <a:lnTo>
                  <a:pt x="278050" y="34099"/>
                </a:lnTo>
                <a:lnTo>
                  <a:pt x="276885" y="31407"/>
                </a:lnTo>
                <a:lnTo>
                  <a:pt x="274383" y="28536"/>
                </a:lnTo>
                <a:lnTo>
                  <a:pt x="267677" y="24599"/>
                </a:lnTo>
                <a:lnTo>
                  <a:pt x="263588" y="23621"/>
                </a:lnTo>
                <a:close/>
              </a:path>
              <a:path w="1531620" h="92710">
                <a:moveTo>
                  <a:pt x="224281" y="23621"/>
                </a:moveTo>
                <a:lnTo>
                  <a:pt x="212140" y="23621"/>
                </a:lnTo>
                <a:lnTo>
                  <a:pt x="205295" y="27089"/>
                </a:lnTo>
                <a:lnTo>
                  <a:pt x="199567" y="34023"/>
                </a:lnTo>
                <a:lnTo>
                  <a:pt x="238615" y="34023"/>
                </a:lnTo>
                <a:lnTo>
                  <a:pt x="236689" y="30581"/>
                </a:lnTo>
                <a:lnTo>
                  <a:pt x="234149" y="27965"/>
                </a:lnTo>
                <a:lnTo>
                  <a:pt x="227952" y="24485"/>
                </a:lnTo>
                <a:lnTo>
                  <a:pt x="224281" y="23621"/>
                </a:lnTo>
                <a:close/>
              </a:path>
              <a:path w="1531620" h="92710">
                <a:moveTo>
                  <a:pt x="327596" y="23621"/>
                </a:moveTo>
                <a:lnTo>
                  <a:pt x="321144" y="23621"/>
                </a:lnTo>
                <a:lnTo>
                  <a:pt x="315328" y="25057"/>
                </a:lnTo>
                <a:lnTo>
                  <a:pt x="293761" y="65085"/>
                </a:lnTo>
                <a:lnTo>
                  <a:pt x="295109" y="71183"/>
                </a:lnTo>
                <a:lnTo>
                  <a:pt x="300824" y="81746"/>
                </a:lnTo>
                <a:lnTo>
                  <a:pt x="304990" y="85746"/>
                </a:lnTo>
                <a:lnTo>
                  <a:pt x="315937" y="91207"/>
                </a:lnTo>
                <a:lnTo>
                  <a:pt x="321691" y="92585"/>
                </a:lnTo>
                <a:lnTo>
                  <a:pt x="327736" y="92585"/>
                </a:lnTo>
                <a:lnTo>
                  <a:pt x="355527" y="78358"/>
                </a:lnTo>
                <a:lnTo>
                  <a:pt x="323164" y="78358"/>
                </a:lnTo>
                <a:lnTo>
                  <a:pt x="319341" y="76624"/>
                </a:lnTo>
                <a:lnTo>
                  <a:pt x="313143" y="69660"/>
                </a:lnTo>
                <a:lnTo>
                  <a:pt x="311627" y="64750"/>
                </a:lnTo>
                <a:lnTo>
                  <a:pt x="311653" y="51371"/>
                </a:lnTo>
                <a:lnTo>
                  <a:pt x="313143" y="46545"/>
                </a:lnTo>
                <a:lnTo>
                  <a:pt x="319341" y="39585"/>
                </a:lnTo>
                <a:lnTo>
                  <a:pt x="323164" y="37845"/>
                </a:lnTo>
                <a:lnTo>
                  <a:pt x="355722" y="37845"/>
                </a:lnTo>
                <a:lnTo>
                  <a:pt x="352094" y="33337"/>
                </a:lnTo>
                <a:lnTo>
                  <a:pt x="346981" y="29086"/>
                </a:lnTo>
                <a:lnTo>
                  <a:pt x="341198" y="26050"/>
                </a:lnTo>
                <a:lnTo>
                  <a:pt x="334739" y="24229"/>
                </a:lnTo>
                <a:lnTo>
                  <a:pt x="327596" y="23621"/>
                </a:lnTo>
                <a:close/>
              </a:path>
              <a:path w="1531620" h="92710">
                <a:moveTo>
                  <a:pt x="355722" y="37845"/>
                </a:moveTo>
                <a:lnTo>
                  <a:pt x="332231" y="37845"/>
                </a:lnTo>
                <a:lnTo>
                  <a:pt x="336042" y="39585"/>
                </a:lnTo>
                <a:lnTo>
                  <a:pt x="342188" y="46545"/>
                </a:lnTo>
                <a:lnTo>
                  <a:pt x="343690" y="51371"/>
                </a:lnTo>
                <a:lnTo>
                  <a:pt x="343693" y="64750"/>
                </a:lnTo>
                <a:lnTo>
                  <a:pt x="342188" y="69660"/>
                </a:lnTo>
                <a:lnTo>
                  <a:pt x="336042" y="76624"/>
                </a:lnTo>
                <a:lnTo>
                  <a:pt x="332231" y="78358"/>
                </a:lnTo>
                <a:lnTo>
                  <a:pt x="355527" y="78358"/>
                </a:lnTo>
                <a:lnTo>
                  <a:pt x="356217" y="77500"/>
                </a:lnTo>
                <a:lnTo>
                  <a:pt x="359230" y="71614"/>
                </a:lnTo>
                <a:lnTo>
                  <a:pt x="361040" y="65085"/>
                </a:lnTo>
                <a:lnTo>
                  <a:pt x="361629" y="58105"/>
                </a:lnTo>
                <a:lnTo>
                  <a:pt x="361582" y="57172"/>
                </a:lnTo>
                <a:lnTo>
                  <a:pt x="361047" y="50808"/>
                </a:lnTo>
                <a:lnTo>
                  <a:pt x="359256" y="44348"/>
                </a:lnTo>
                <a:lnTo>
                  <a:pt x="356271" y="38527"/>
                </a:lnTo>
                <a:lnTo>
                  <a:pt x="355722" y="37845"/>
                </a:lnTo>
                <a:close/>
              </a:path>
              <a:path w="1531620" h="92710">
                <a:moveTo>
                  <a:pt x="391210" y="25018"/>
                </a:moveTo>
                <a:lnTo>
                  <a:pt x="375081" y="25018"/>
                </a:lnTo>
                <a:lnTo>
                  <a:pt x="375081" y="90933"/>
                </a:lnTo>
                <a:lnTo>
                  <a:pt x="392480" y="90933"/>
                </a:lnTo>
                <a:lnTo>
                  <a:pt x="392480" y="53759"/>
                </a:lnTo>
                <a:lnTo>
                  <a:pt x="392925" y="48729"/>
                </a:lnTo>
                <a:lnTo>
                  <a:pt x="394728" y="43294"/>
                </a:lnTo>
                <a:lnTo>
                  <a:pt x="396367" y="41084"/>
                </a:lnTo>
                <a:lnTo>
                  <a:pt x="401218" y="37782"/>
                </a:lnTo>
                <a:lnTo>
                  <a:pt x="403948" y="36956"/>
                </a:lnTo>
                <a:lnTo>
                  <a:pt x="433992" y="36956"/>
                </a:lnTo>
                <a:lnTo>
                  <a:pt x="433666" y="35585"/>
                </a:lnTo>
                <a:lnTo>
                  <a:pt x="433250" y="34696"/>
                </a:lnTo>
                <a:lnTo>
                  <a:pt x="391210" y="34696"/>
                </a:lnTo>
                <a:lnTo>
                  <a:pt x="391210" y="25018"/>
                </a:lnTo>
                <a:close/>
              </a:path>
              <a:path w="1531620" h="92710">
                <a:moveTo>
                  <a:pt x="433992" y="36956"/>
                </a:moveTo>
                <a:lnTo>
                  <a:pt x="409371" y="36956"/>
                </a:lnTo>
                <a:lnTo>
                  <a:pt x="411403" y="37528"/>
                </a:lnTo>
                <a:lnTo>
                  <a:pt x="414794" y="39852"/>
                </a:lnTo>
                <a:lnTo>
                  <a:pt x="416001" y="41465"/>
                </a:lnTo>
                <a:lnTo>
                  <a:pt x="417499" y="45643"/>
                </a:lnTo>
                <a:lnTo>
                  <a:pt x="417756" y="48729"/>
                </a:lnTo>
                <a:lnTo>
                  <a:pt x="417880" y="90933"/>
                </a:lnTo>
                <a:lnTo>
                  <a:pt x="435279" y="90933"/>
                </a:lnTo>
                <a:lnTo>
                  <a:pt x="435279" y="44932"/>
                </a:lnTo>
                <a:lnTo>
                  <a:pt x="434962" y="41046"/>
                </a:lnTo>
                <a:lnTo>
                  <a:pt x="433992" y="36956"/>
                </a:lnTo>
                <a:close/>
              </a:path>
              <a:path w="1531620" h="92710">
                <a:moveTo>
                  <a:pt x="416890" y="23621"/>
                </a:moveTo>
                <a:lnTo>
                  <a:pt x="404253" y="23621"/>
                </a:lnTo>
                <a:lnTo>
                  <a:pt x="396989" y="27304"/>
                </a:lnTo>
                <a:lnTo>
                  <a:pt x="391210" y="34696"/>
                </a:lnTo>
                <a:lnTo>
                  <a:pt x="433250" y="34696"/>
                </a:lnTo>
                <a:lnTo>
                  <a:pt x="416890" y="23621"/>
                </a:lnTo>
                <a:close/>
              </a:path>
              <a:path w="1531620" h="92710">
                <a:moveTo>
                  <a:pt x="470306" y="0"/>
                </a:moveTo>
                <a:lnTo>
                  <a:pt x="452907" y="0"/>
                </a:lnTo>
                <a:lnTo>
                  <a:pt x="452907" y="16128"/>
                </a:lnTo>
                <a:lnTo>
                  <a:pt x="470306" y="16128"/>
                </a:lnTo>
                <a:lnTo>
                  <a:pt x="470306" y="0"/>
                </a:lnTo>
                <a:close/>
              </a:path>
              <a:path w="1531620" h="92710">
                <a:moveTo>
                  <a:pt x="470306" y="25018"/>
                </a:moveTo>
                <a:lnTo>
                  <a:pt x="452907" y="25018"/>
                </a:lnTo>
                <a:lnTo>
                  <a:pt x="452907" y="90933"/>
                </a:lnTo>
                <a:lnTo>
                  <a:pt x="470306" y="90933"/>
                </a:lnTo>
                <a:lnTo>
                  <a:pt x="470306" y="25018"/>
                </a:lnTo>
                <a:close/>
              </a:path>
              <a:path w="1531620" h="92710">
                <a:moveTo>
                  <a:pt x="506361" y="38861"/>
                </a:moveTo>
                <a:lnTo>
                  <a:pt x="488962" y="38861"/>
                </a:lnTo>
                <a:lnTo>
                  <a:pt x="489054" y="75904"/>
                </a:lnTo>
                <a:lnTo>
                  <a:pt x="489168" y="78106"/>
                </a:lnTo>
                <a:lnTo>
                  <a:pt x="489508" y="80054"/>
                </a:lnTo>
                <a:lnTo>
                  <a:pt x="489978" y="82930"/>
                </a:lnTo>
                <a:lnTo>
                  <a:pt x="502818" y="92585"/>
                </a:lnTo>
                <a:lnTo>
                  <a:pt x="511073" y="92585"/>
                </a:lnTo>
                <a:lnTo>
                  <a:pt x="515645" y="91718"/>
                </a:lnTo>
                <a:lnTo>
                  <a:pt x="519683" y="89979"/>
                </a:lnTo>
                <a:lnTo>
                  <a:pt x="518403" y="78106"/>
                </a:lnTo>
                <a:lnTo>
                  <a:pt x="510031" y="78106"/>
                </a:lnTo>
                <a:lnTo>
                  <a:pt x="509066" y="77811"/>
                </a:lnTo>
                <a:lnTo>
                  <a:pt x="507441" y="76645"/>
                </a:lnTo>
                <a:lnTo>
                  <a:pt x="506933" y="75904"/>
                </a:lnTo>
                <a:lnTo>
                  <a:pt x="506463" y="74128"/>
                </a:lnTo>
                <a:lnTo>
                  <a:pt x="506361" y="38861"/>
                </a:lnTo>
                <a:close/>
              </a:path>
              <a:path w="1531620" h="92710">
                <a:moveTo>
                  <a:pt x="518223" y="76432"/>
                </a:moveTo>
                <a:lnTo>
                  <a:pt x="515162" y="77556"/>
                </a:lnTo>
                <a:lnTo>
                  <a:pt x="512825" y="78106"/>
                </a:lnTo>
                <a:lnTo>
                  <a:pt x="518403" y="78106"/>
                </a:lnTo>
                <a:lnTo>
                  <a:pt x="518223" y="76432"/>
                </a:lnTo>
                <a:close/>
              </a:path>
              <a:path w="1531620" h="92710">
                <a:moveTo>
                  <a:pt x="518287" y="25018"/>
                </a:moveTo>
                <a:lnTo>
                  <a:pt x="480949" y="25018"/>
                </a:lnTo>
                <a:lnTo>
                  <a:pt x="480949" y="38861"/>
                </a:lnTo>
                <a:lnTo>
                  <a:pt x="518287" y="38861"/>
                </a:lnTo>
                <a:lnTo>
                  <a:pt x="518287" y="25018"/>
                </a:lnTo>
                <a:close/>
              </a:path>
              <a:path w="1531620" h="92710">
                <a:moveTo>
                  <a:pt x="506361" y="1650"/>
                </a:moveTo>
                <a:lnTo>
                  <a:pt x="488962" y="11937"/>
                </a:lnTo>
                <a:lnTo>
                  <a:pt x="488962" y="25018"/>
                </a:lnTo>
                <a:lnTo>
                  <a:pt x="506361" y="25018"/>
                </a:lnTo>
                <a:lnTo>
                  <a:pt x="506361" y="1650"/>
                </a:lnTo>
                <a:close/>
              </a:path>
              <a:path w="1531620" h="92710">
                <a:moveTo>
                  <a:pt x="560324" y="23621"/>
                </a:moveTo>
                <a:lnTo>
                  <a:pt x="553872" y="23621"/>
                </a:lnTo>
                <a:lnTo>
                  <a:pt x="548055" y="25057"/>
                </a:lnTo>
                <a:lnTo>
                  <a:pt x="526501" y="65085"/>
                </a:lnTo>
                <a:lnTo>
                  <a:pt x="527837" y="71183"/>
                </a:lnTo>
                <a:lnTo>
                  <a:pt x="533552" y="81746"/>
                </a:lnTo>
                <a:lnTo>
                  <a:pt x="537730" y="85746"/>
                </a:lnTo>
                <a:lnTo>
                  <a:pt x="548665" y="91207"/>
                </a:lnTo>
                <a:lnTo>
                  <a:pt x="554431" y="92585"/>
                </a:lnTo>
                <a:lnTo>
                  <a:pt x="560463" y="92585"/>
                </a:lnTo>
                <a:lnTo>
                  <a:pt x="588255" y="78358"/>
                </a:lnTo>
                <a:lnTo>
                  <a:pt x="555891" y="78358"/>
                </a:lnTo>
                <a:lnTo>
                  <a:pt x="552081" y="76624"/>
                </a:lnTo>
                <a:lnTo>
                  <a:pt x="545871" y="69660"/>
                </a:lnTo>
                <a:lnTo>
                  <a:pt x="544355" y="64750"/>
                </a:lnTo>
                <a:lnTo>
                  <a:pt x="544380" y="51371"/>
                </a:lnTo>
                <a:lnTo>
                  <a:pt x="545871" y="46545"/>
                </a:lnTo>
                <a:lnTo>
                  <a:pt x="552081" y="39585"/>
                </a:lnTo>
                <a:lnTo>
                  <a:pt x="555891" y="37845"/>
                </a:lnTo>
                <a:lnTo>
                  <a:pt x="588455" y="37845"/>
                </a:lnTo>
                <a:lnTo>
                  <a:pt x="584822" y="33337"/>
                </a:lnTo>
                <a:lnTo>
                  <a:pt x="579708" y="29086"/>
                </a:lnTo>
                <a:lnTo>
                  <a:pt x="573925" y="26050"/>
                </a:lnTo>
                <a:lnTo>
                  <a:pt x="567466" y="24229"/>
                </a:lnTo>
                <a:lnTo>
                  <a:pt x="560324" y="23621"/>
                </a:lnTo>
                <a:close/>
              </a:path>
              <a:path w="1531620" h="92710">
                <a:moveTo>
                  <a:pt x="588455" y="37845"/>
                </a:moveTo>
                <a:lnTo>
                  <a:pt x="564972" y="37845"/>
                </a:lnTo>
                <a:lnTo>
                  <a:pt x="568769" y="39585"/>
                </a:lnTo>
                <a:lnTo>
                  <a:pt x="574916" y="46545"/>
                </a:lnTo>
                <a:lnTo>
                  <a:pt x="576418" y="51371"/>
                </a:lnTo>
                <a:lnTo>
                  <a:pt x="576420" y="64750"/>
                </a:lnTo>
                <a:lnTo>
                  <a:pt x="574916" y="69660"/>
                </a:lnTo>
                <a:lnTo>
                  <a:pt x="568769" y="76624"/>
                </a:lnTo>
                <a:lnTo>
                  <a:pt x="564972" y="78358"/>
                </a:lnTo>
                <a:lnTo>
                  <a:pt x="588255" y="78358"/>
                </a:lnTo>
                <a:lnTo>
                  <a:pt x="588945" y="77500"/>
                </a:lnTo>
                <a:lnTo>
                  <a:pt x="591958" y="71614"/>
                </a:lnTo>
                <a:lnTo>
                  <a:pt x="593768" y="65085"/>
                </a:lnTo>
                <a:lnTo>
                  <a:pt x="594356" y="58105"/>
                </a:lnTo>
                <a:lnTo>
                  <a:pt x="594310" y="57172"/>
                </a:lnTo>
                <a:lnTo>
                  <a:pt x="593776" y="50808"/>
                </a:lnTo>
                <a:lnTo>
                  <a:pt x="591988" y="44348"/>
                </a:lnTo>
                <a:lnTo>
                  <a:pt x="589004" y="38527"/>
                </a:lnTo>
                <a:lnTo>
                  <a:pt x="588455" y="37845"/>
                </a:lnTo>
                <a:close/>
              </a:path>
              <a:path w="1531620" h="92710">
                <a:moveTo>
                  <a:pt x="623430" y="25018"/>
                </a:moveTo>
                <a:lnTo>
                  <a:pt x="607301" y="25018"/>
                </a:lnTo>
                <a:lnTo>
                  <a:pt x="607301" y="90933"/>
                </a:lnTo>
                <a:lnTo>
                  <a:pt x="624700" y="90933"/>
                </a:lnTo>
                <a:lnTo>
                  <a:pt x="624700" y="59415"/>
                </a:lnTo>
                <a:lnTo>
                  <a:pt x="625182" y="52044"/>
                </a:lnTo>
                <a:lnTo>
                  <a:pt x="627138" y="45021"/>
                </a:lnTo>
                <a:lnTo>
                  <a:pt x="628472" y="42608"/>
                </a:lnTo>
                <a:lnTo>
                  <a:pt x="631850" y="39916"/>
                </a:lnTo>
                <a:lnTo>
                  <a:pt x="633933" y="39242"/>
                </a:lnTo>
                <a:lnTo>
                  <a:pt x="645590" y="39242"/>
                </a:lnTo>
                <a:lnTo>
                  <a:pt x="647317" y="34378"/>
                </a:lnTo>
                <a:lnTo>
                  <a:pt x="623430" y="34378"/>
                </a:lnTo>
                <a:lnTo>
                  <a:pt x="623430" y="25018"/>
                </a:lnTo>
                <a:close/>
              </a:path>
              <a:path w="1531620" h="92710">
                <a:moveTo>
                  <a:pt x="645590" y="39242"/>
                </a:moveTo>
                <a:lnTo>
                  <a:pt x="638898" y="39242"/>
                </a:lnTo>
                <a:lnTo>
                  <a:pt x="641629" y="40195"/>
                </a:lnTo>
                <a:lnTo>
                  <a:pt x="644575" y="42100"/>
                </a:lnTo>
                <a:lnTo>
                  <a:pt x="645590" y="39242"/>
                </a:lnTo>
                <a:close/>
              </a:path>
              <a:path w="1531620" h="92710">
                <a:moveTo>
                  <a:pt x="642454" y="23621"/>
                </a:moveTo>
                <a:lnTo>
                  <a:pt x="635660" y="23621"/>
                </a:lnTo>
                <a:lnTo>
                  <a:pt x="633145" y="24307"/>
                </a:lnTo>
                <a:lnTo>
                  <a:pt x="628700" y="27050"/>
                </a:lnTo>
                <a:lnTo>
                  <a:pt x="626198" y="29959"/>
                </a:lnTo>
                <a:lnTo>
                  <a:pt x="623430" y="34378"/>
                </a:lnTo>
                <a:lnTo>
                  <a:pt x="647317" y="34378"/>
                </a:lnTo>
                <a:lnTo>
                  <a:pt x="649973" y="26898"/>
                </a:lnTo>
                <a:lnTo>
                  <a:pt x="646290" y="24726"/>
                </a:lnTo>
                <a:lnTo>
                  <a:pt x="642454" y="23621"/>
                </a:lnTo>
                <a:close/>
              </a:path>
              <a:path w="1531620" h="92710">
                <a:moveTo>
                  <a:pt x="704075" y="69725"/>
                </a:moveTo>
                <a:lnTo>
                  <a:pt x="686549" y="72389"/>
                </a:lnTo>
                <a:lnTo>
                  <a:pt x="688149" y="78614"/>
                </a:lnTo>
                <a:lnTo>
                  <a:pt x="691591" y="83525"/>
                </a:lnTo>
                <a:lnTo>
                  <a:pt x="702055" y="90764"/>
                </a:lnTo>
                <a:lnTo>
                  <a:pt x="709180" y="92585"/>
                </a:lnTo>
                <a:lnTo>
                  <a:pt x="728052" y="92585"/>
                </a:lnTo>
                <a:lnTo>
                  <a:pt x="735533" y="90404"/>
                </a:lnTo>
                <a:lnTo>
                  <a:pt x="745629" y="81724"/>
                </a:lnTo>
                <a:lnTo>
                  <a:pt x="746457" y="80011"/>
                </a:lnTo>
                <a:lnTo>
                  <a:pt x="714070" y="80011"/>
                </a:lnTo>
                <a:lnTo>
                  <a:pt x="710869" y="79143"/>
                </a:lnTo>
                <a:lnTo>
                  <a:pt x="708609" y="77386"/>
                </a:lnTo>
                <a:lnTo>
                  <a:pt x="706323" y="75651"/>
                </a:lnTo>
                <a:lnTo>
                  <a:pt x="704811" y="73088"/>
                </a:lnTo>
                <a:lnTo>
                  <a:pt x="704075" y="69725"/>
                </a:lnTo>
                <a:close/>
              </a:path>
              <a:path w="1531620" h="92710">
                <a:moveTo>
                  <a:pt x="725703" y="23621"/>
                </a:moveTo>
                <a:lnTo>
                  <a:pt x="707224" y="23621"/>
                </a:lnTo>
                <a:lnTo>
                  <a:pt x="700239" y="25565"/>
                </a:lnTo>
                <a:lnTo>
                  <a:pt x="691222" y="33362"/>
                </a:lnTo>
                <a:lnTo>
                  <a:pt x="688980" y="38125"/>
                </a:lnTo>
                <a:lnTo>
                  <a:pt x="688962" y="50228"/>
                </a:lnTo>
                <a:lnTo>
                  <a:pt x="691565" y="55181"/>
                </a:lnTo>
                <a:lnTo>
                  <a:pt x="726554" y="67969"/>
                </a:lnTo>
                <a:lnTo>
                  <a:pt x="728497" y="68750"/>
                </a:lnTo>
                <a:lnTo>
                  <a:pt x="729373" y="69574"/>
                </a:lnTo>
                <a:lnTo>
                  <a:pt x="730186" y="70441"/>
                </a:lnTo>
                <a:lnTo>
                  <a:pt x="730618" y="71544"/>
                </a:lnTo>
                <a:lnTo>
                  <a:pt x="730618" y="74805"/>
                </a:lnTo>
                <a:lnTo>
                  <a:pt x="729856" y="76371"/>
                </a:lnTo>
                <a:lnTo>
                  <a:pt x="728332" y="77534"/>
                </a:lnTo>
                <a:lnTo>
                  <a:pt x="726046" y="79187"/>
                </a:lnTo>
                <a:lnTo>
                  <a:pt x="722655" y="80011"/>
                </a:lnTo>
                <a:lnTo>
                  <a:pt x="746457" y="80011"/>
                </a:lnTo>
                <a:lnTo>
                  <a:pt x="748144" y="76518"/>
                </a:lnTo>
                <a:lnTo>
                  <a:pt x="748144" y="64941"/>
                </a:lnTo>
                <a:lnTo>
                  <a:pt x="746328" y="60600"/>
                </a:lnTo>
                <a:lnTo>
                  <a:pt x="738974" y="54444"/>
                </a:lnTo>
                <a:lnTo>
                  <a:pt x="732472" y="51854"/>
                </a:lnTo>
                <a:lnTo>
                  <a:pt x="713854" y="47624"/>
                </a:lnTo>
                <a:lnTo>
                  <a:pt x="708418" y="45999"/>
                </a:lnTo>
                <a:lnTo>
                  <a:pt x="705662" y="43967"/>
                </a:lnTo>
                <a:lnTo>
                  <a:pt x="705091" y="42900"/>
                </a:lnTo>
                <a:lnTo>
                  <a:pt x="705091" y="40220"/>
                </a:lnTo>
                <a:lnTo>
                  <a:pt x="705751" y="39027"/>
                </a:lnTo>
                <a:lnTo>
                  <a:pt x="707085" y="38125"/>
                </a:lnTo>
                <a:lnTo>
                  <a:pt x="709091" y="36829"/>
                </a:lnTo>
                <a:lnTo>
                  <a:pt x="712393" y="36194"/>
                </a:lnTo>
                <a:lnTo>
                  <a:pt x="744443" y="36194"/>
                </a:lnTo>
                <a:lnTo>
                  <a:pt x="744207" y="35369"/>
                </a:lnTo>
                <a:lnTo>
                  <a:pt x="741184" y="31013"/>
                </a:lnTo>
                <a:lnTo>
                  <a:pt x="732421" y="25107"/>
                </a:lnTo>
                <a:lnTo>
                  <a:pt x="725703" y="23621"/>
                </a:lnTo>
                <a:close/>
              </a:path>
              <a:path w="1531620" h="92710">
                <a:moveTo>
                  <a:pt x="744443" y="36194"/>
                </a:moveTo>
                <a:lnTo>
                  <a:pt x="720661" y="36194"/>
                </a:lnTo>
                <a:lnTo>
                  <a:pt x="723480" y="36868"/>
                </a:lnTo>
                <a:lnTo>
                  <a:pt x="727417" y="39623"/>
                </a:lnTo>
                <a:lnTo>
                  <a:pt x="728776" y="41617"/>
                </a:lnTo>
                <a:lnTo>
                  <a:pt x="729475" y="44195"/>
                </a:lnTo>
                <a:lnTo>
                  <a:pt x="745858" y="41147"/>
                </a:lnTo>
                <a:lnTo>
                  <a:pt x="744443" y="36194"/>
                </a:lnTo>
                <a:close/>
              </a:path>
              <a:path w="1531620" h="92710">
                <a:moveTo>
                  <a:pt x="798283" y="23621"/>
                </a:moveTo>
                <a:lnTo>
                  <a:pt x="779779" y="23621"/>
                </a:lnTo>
                <a:lnTo>
                  <a:pt x="772566" y="26708"/>
                </a:lnTo>
                <a:lnTo>
                  <a:pt x="758317" y="58591"/>
                </a:lnTo>
                <a:lnTo>
                  <a:pt x="758317" y="67757"/>
                </a:lnTo>
                <a:lnTo>
                  <a:pt x="790257" y="92585"/>
                </a:lnTo>
                <a:lnTo>
                  <a:pt x="797483" y="92585"/>
                </a:lnTo>
                <a:lnTo>
                  <a:pt x="803516" y="90911"/>
                </a:lnTo>
                <a:lnTo>
                  <a:pt x="813142" y="84244"/>
                </a:lnTo>
                <a:lnTo>
                  <a:pt x="816597" y="79503"/>
                </a:lnTo>
                <a:lnTo>
                  <a:pt x="786447" y="79503"/>
                </a:lnTo>
                <a:lnTo>
                  <a:pt x="783107" y="78063"/>
                </a:lnTo>
                <a:lnTo>
                  <a:pt x="777748" y="72307"/>
                </a:lnTo>
                <a:lnTo>
                  <a:pt x="776351" y="68286"/>
                </a:lnTo>
                <a:lnTo>
                  <a:pt x="776224" y="63120"/>
                </a:lnTo>
                <a:lnTo>
                  <a:pt x="819785" y="63120"/>
                </a:lnTo>
                <a:lnTo>
                  <a:pt x="819426" y="53735"/>
                </a:lnTo>
                <a:lnTo>
                  <a:pt x="819192" y="52450"/>
                </a:lnTo>
                <a:lnTo>
                  <a:pt x="776541" y="52450"/>
                </a:lnTo>
                <a:lnTo>
                  <a:pt x="776596" y="47396"/>
                </a:lnTo>
                <a:lnTo>
                  <a:pt x="777709" y="43903"/>
                </a:lnTo>
                <a:lnTo>
                  <a:pt x="782662" y="38353"/>
                </a:lnTo>
                <a:lnTo>
                  <a:pt x="785799" y="36956"/>
                </a:lnTo>
                <a:lnTo>
                  <a:pt x="814106" y="36956"/>
                </a:lnTo>
                <a:lnTo>
                  <a:pt x="811682" y="33337"/>
                </a:lnTo>
                <a:lnTo>
                  <a:pt x="806018" y="26860"/>
                </a:lnTo>
                <a:lnTo>
                  <a:pt x="798283" y="23621"/>
                </a:lnTo>
                <a:close/>
              </a:path>
              <a:path w="1531620" h="92710">
                <a:moveTo>
                  <a:pt x="801497" y="70103"/>
                </a:moveTo>
                <a:lnTo>
                  <a:pt x="800557" y="73408"/>
                </a:lnTo>
                <a:lnTo>
                  <a:pt x="799160" y="75798"/>
                </a:lnTo>
                <a:lnTo>
                  <a:pt x="795451" y="78761"/>
                </a:lnTo>
                <a:lnTo>
                  <a:pt x="793165" y="79503"/>
                </a:lnTo>
                <a:lnTo>
                  <a:pt x="816597" y="79503"/>
                </a:lnTo>
                <a:lnTo>
                  <a:pt x="818908" y="73027"/>
                </a:lnTo>
                <a:lnTo>
                  <a:pt x="801497" y="70103"/>
                </a:lnTo>
                <a:close/>
              </a:path>
              <a:path w="1531620" h="92710">
                <a:moveTo>
                  <a:pt x="814106" y="36956"/>
                </a:moveTo>
                <a:lnTo>
                  <a:pt x="793140" y="36956"/>
                </a:lnTo>
                <a:lnTo>
                  <a:pt x="796150" y="38265"/>
                </a:lnTo>
                <a:lnTo>
                  <a:pt x="798626" y="40919"/>
                </a:lnTo>
                <a:lnTo>
                  <a:pt x="801103" y="43535"/>
                </a:lnTo>
                <a:lnTo>
                  <a:pt x="802386" y="47396"/>
                </a:lnTo>
                <a:lnTo>
                  <a:pt x="802525" y="52450"/>
                </a:lnTo>
                <a:lnTo>
                  <a:pt x="819192" y="52450"/>
                </a:lnTo>
                <a:lnTo>
                  <a:pt x="817953" y="45642"/>
                </a:lnTo>
                <a:lnTo>
                  <a:pt x="815370" y="38842"/>
                </a:lnTo>
                <a:lnTo>
                  <a:pt x="814106" y="36956"/>
                </a:lnTo>
                <a:close/>
              </a:path>
              <a:path w="1531620" h="92710">
                <a:moveTo>
                  <a:pt x="851433" y="0"/>
                </a:moveTo>
                <a:lnTo>
                  <a:pt x="834034" y="0"/>
                </a:lnTo>
                <a:lnTo>
                  <a:pt x="834034" y="90933"/>
                </a:lnTo>
                <a:lnTo>
                  <a:pt x="851433" y="90933"/>
                </a:lnTo>
                <a:lnTo>
                  <a:pt x="851433" y="0"/>
                </a:lnTo>
                <a:close/>
              </a:path>
              <a:path w="1531620" h="92710">
                <a:moveTo>
                  <a:pt x="886460" y="25018"/>
                </a:moveTo>
                <a:lnTo>
                  <a:pt x="869061" y="25018"/>
                </a:lnTo>
                <a:lnTo>
                  <a:pt x="869074" y="73131"/>
                </a:lnTo>
                <a:lnTo>
                  <a:pt x="886574" y="92585"/>
                </a:lnTo>
                <a:lnTo>
                  <a:pt x="895350" y="92585"/>
                </a:lnTo>
                <a:lnTo>
                  <a:pt x="899477" y="91549"/>
                </a:lnTo>
                <a:lnTo>
                  <a:pt x="907313" y="87377"/>
                </a:lnTo>
                <a:lnTo>
                  <a:pt x="910463" y="84583"/>
                </a:lnTo>
                <a:lnTo>
                  <a:pt x="912876" y="81069"/>
                </a:lnTo>
                <a:lnTo>
                  <a:pt x="929004" y="81069"/>
                </a:lnTo>
                <a:lnTo>
                  <a:pt x="929004" y="79247"/>
                </a:lnTo>
                <a:lnTo>
                  <a:pt x="894803" y="79247"/>
                </a:lnTo>
                <a:lnTo>
                  <a:pt x="892644" y="78635"/>
                </a:lnTo>
                <a:lnTo>
                  <a:pt x="890955" y="77407"/>
                </a:lnTo>
                <a:lnTo>
                  <a:pt x="889241" y="76202"/>
                </a:lnTo>
                <a:lnTo>
                  <a:pt x="888072" y="74528"/>
                </a:lnTo>
                <a:lnTo>
                  <a:pt x="886777" y="70337"/>
                </a:lnTo>
                <a:lnTo>
                  <a:pt x="886460" y="64664"/>
                </a:lnTo>
                <a:lnTo>
                  <a:pt x="886460" y="25018"/>
                </a:lnTo>
                <a:close/>
              </a:path>
              <a:path w="1531620" h="92710">
                <a:moveTo>
                  <a:pt x="929004" y="81069"/>
                </a:moveTo>
                <a:lnTo>
                  <a:pt x="912876" y="81069"/>
                </a:lnTo>
                <a:lnTo>
                  <a:pt x="912876" y="90933"/>
                </a:lnTo>
                <a:lnTo>
                  <a:pt x="929004" y="90933"/>
                </a:lnTo>
                <a:lnTo>
                  <a:pt x="929004" y="81069"/>
                </a:lnTo>
                <a:close/>
              </a:path>
              <a:path w="1531620" h="92710">
                <a:moveTo>
                  <a:pt x="929004" y="25018"/>
                </a:moveTo>
                <a:lnTo>
                  <a:pt x="911605" y="25018"/>
                </a:lnTo>
                <a:lnTo>
                  <a:pt x="911605" y="62339"/>
                </a:lnTo>
                <a:lnTo>
                  <a:pt x="911161" y="68263"/>
                </a:lnTo>
                <a:lnTo>
                  <a:pt x="909434" y="73131"/>
                </a:lnTo>
                <a:lnTo>
                  <a:pt x="907821" y="75166"/>
                </a:lnTo>
                <a:lnTo>
                  <a:pt x="903084" y="78423"/>
                </a:lnTo>
                <a:lnTo>
                  <a:pt x="900417" y="79247"/>
                </a:lnTo>
                <a:lnTo>
                  <a:pt x="929004" y="79247"/>
                </a:lnTo>
                <a:lnTo>
                  <a:pt x="929004" y="25018"/>
                </a:lnTo>
                <a:close/>
              </a:path>
              <a:path w="1531620" h="92710">
                <a:moveTo>
                  <a:pt x="962266" y="25018"/>
                </a:moveTo>
                <a:lnTo>
                  <a:pt x="946137" y="25018"/>
                </a:lnTo>
                <a:lnTo>
                  <a:pt x="946137" y="90933"/>
                </a:lnTo>
                <a:lnTo>
                  <a:pt x="963536" y="90933"/>
                </a:lnTo>
                <a:lnTo>
                  <a:pt x="963536" y="59415"/>
                </a:lnTo>
                <a:lnTo>
                  <a:pt x="964018" y="52044"/>
                </a:lnTo>
                <a:lnTo>
                  <a:pt x="965974" y="45021"/>
                </a:lnTo>
                <a:lnTo>
                  <a:pt x="967295" y="42608"/>
                </a:lnTo>
                <a:lnTo>
                  <a:pt x="970686" y="39916"/>
                </a:lnTo>
                <a:lnTo>
                  <a:pt x="972756" y="39242"/>
                </a:lnTo>
                <a:lnTo>
                  <a:pt x="984426" y="39242"/>
                </a:lnTo>
                <a:lnTo>
                  <a:pt x="986153" y="34378"/>
                </a:lnTo>
                <a:lnTo>
                  <a:pt x="962266" y="34378"/>
                </a:lnTo>
                <a:lnTo>
                  <a:pt x="962266" y="25018"/>
                </a:lnTo>
                <a:close/>
              </a:path>
              <a:path w="1531620" h="92710">
                <a:moveTo>
                  <a:pt x="984426" y="39242"/>
                </a:moveTo>
                <a:lnTo>
                  <a:pt x="977734" y="39242"/>
                </a:lnTo>
                <a:lnTo>
                  <a:pt x="980465" y="40195"/>
                </a:lnTo>
                <a:lnTo>
                  <a:pt x="983411" y="42100"/>
                </a:lnTo>
                <a:lnTo>
                  <a:pt x="984426" y="39242"/>
                </a:lnTo>
                <a:close/>
              </a:path>
              <a:path w="1531620" h="92710">
                <a:moveTo>
                  <a:pt x="981290" y="23621"/>
                </a:moveTo>
                <a:lnTo>
                  <a:pt x="974496" y="23621"/>
                </a:lnTo>
                <a:lnTo>
                  <a:pt x="971981" y="24307"/>
                </a:lnTo>
                <a:lnTo>
                  <a:pt x="967536" y="27050"/>
                </a:lnTo>
                <a:lnTo>
                  <a:pt x="965034" y="29959"/>
                </a:lnTo>
                <a:lnTo>
                  <a:pt x="962266" y="34378"/>
                </a:lnTo>
                <a:lnTo>
                  <a:pt x="986153" y="34378"/>
                </a:lnTo>
                <a:lnTo>
                  <a:pt x="988809" y="26898"/>
                </a:lnTo>
                <a:lnTo>
                  <a:pt x="985126" y="24726"/>
                </a:lnTo>
                <a:lnTo>
                  <a:pt x="981290" y="23621"/>
                </a:lnTo>
                <a:close/>
              </a:path>
              <a:path w="1531620" h="92710">
                <a:moveTo>
                  <a:pt x="1013460" y="25018"/>
                </a:moveTo>
                <a:lnTo>
                  <a:pt x="996061" y="25018"/>
                </a:lnTo>
                <a:lnTo>
                  <a:pt x="996074" y="73131"/>
                </a:lnTo>
                <a:lnTo>
                  <a:pt x="1013574" y="92585"/>
                </a:lnTo>
                <a:lnTo>
                  <a:pt x="1022350" y="92585"/>
                </a:lnTo>
                <a:lnTo>
                  <a:pt x="1026477" y="91549"/>
                </a:lnTo>
                <a:lnTo>
                  <a:pt x="1034313" y="87377"/>
                </a:lnTo>
                <a:lnTo>
                  <a:pt x="1037463" y="84583"/>
                </a:lnTo>
                <a:lnTo>
                  <a:pt x="1039876" y="81069"/>
                </a:lnTo>
                <a:lnTo>
                  <a:pt x="1056017" y="81069"/>
                </a:lnTo>
                <a:lnTo>
                  <a:pt x="1056017" y="79247"/>
                </a:lnTo>
                <a:lnTo>
                  <a:pt x="1021803" y="79247"/>
                </a:lnTo>
                <a:lnTo>
                  <a:pt x="1019644" y="78635"/>
                </a:lnTo>
                <a:lnTo>
                  <a:pt x="1017955" y="77407"/>
                </a:lnTo>
                <a:lnTo>
                  <a:pt x="1016241" y="76202"/>
                </a:lnTo>
                <a:lnTo>
                  <a:pt x="1015072" y="74528"/>
                </a:lnTo>
                <a:lnTo>
                  <a:pt x="1013777" y="70337"/>
                </a:lnTo>
                <a:lnTo>
                  <a:pt x="1013460" y="64664"/>
                </a:lnTo>
                <a:lnTo>
                  <a:pt x="1013460" y="25018"/>
                </a:lnTo>
                <a:close/>
              </a:path>
              <a:path w="1531620" h="92710">
                <a:moveTo>
                  <a:pt x="1056017" y="81069"/>
                </a:moveTo>
                <a:lnTo>
                  <a:pt x="1039876" y="81069"/>
                </a:lnTo>
                <a:lnTo>
                  <a:pt x="1039876" y="90933"/>
                </a:lnTo>
                <a:lnTo>
                  <a:pt x="1056017" y="90933"/>
                </a:lnTo>
                <a:lnTo>
                  <a:pt x="1056017" y="81069"/>
                </a:lnTo>
                <a:close/>
              </a:path>
              <a:path w="1531620" h="92710">
                <a:moveTo>
                  <a:pt x="1056017" y="25018"/>
                </a:moveTo>
                <a:lnTo>
                  <a:pt x="1038605" y="25018"/>
                </a:lnTo>
                <a:lnTo>
                  <a:pt x="1038605" y="62339"/>
                </a:lnTo>
                <a:lnTo>
                  <a:pt x="1038161" y="68263"/>
                </a:lnTo>
                <a:lnTo>
                  <a:pt x="1036434" y="73131"/>
                </a:lnTo>
                <a:lnTo>
                  <a:pt x="1034821" y="75166"/>
                </a:lnTo>
                <a:lnTo>
                  <a:pt x="1030084" y="78423"/>
                </a:lnTo>
                <a:lnTo>
                  <a:pt x="1027417" y="79247"/>
                </a:lnTo>
                <a:lnTo>
                  <a:pt x="1056017" y="79247"/>
                </a:lnTo>
                <a:lnTo>
                  <a:pt x="1056017" y="25018"/>
                </a:lnTo>
                <a:close/>
              </a:path>
              <a:path w="1531620" h="92710">
                <a:moveTo>
                  <a:pt x="1091044" y="0"/>
                </a:moveTo>
                <a:lnTo>
                  <a:pt x="1073645" y="0"/>
                </a:lnTo>
                <a:lnTo>
                  <a:pt x="1073645" y="90933"/>
                </a:lnTo>
                <a:lnTo>
                  <a:pt x="1091044" y="90933"/>
                </a:lnTo>
                <a:lnTo>
                  <a:pt x="1091044" y="52425"/>
                </a:lnTo>
                <a:lnTo>
                  <a:pt x="1091577" y="48247"/>
                </a:lnTo>
                <a:lnTo>
                  <a:pt x="1093711" y="42595"/>
                </a:lnTo>
                <a:lnTo>
                  <a:pt x="1095375" y="40474"/>
                </a:lnTo>
                <a:lnTo>
                  <a:pt x="1099997" y="37655"/>
                </a:lnTo>
                <a:lnTo>
                  <a:pt x="1102601" y="36956"/>
                </a:lnTo>
                <a:lnTo>
                  <a:pt x="1132443" y="36956"/>
                </a:lnTo>
                <a:lnTo>
                  <a:pt x="1132331" y="36436"/>
                </a:lnTo>
                <a:lnTo>
                  <a:pt x="1131214" y="33870"/>
                </a:lnTo>
                <a:lnTo>
                  <a:pt x="1131087" y="33693"/>
                </a:lnTo>
                <a:lnTo>
                  <a:pt x="1091044" y="33693"/>
                </a:lnTo>
                <a:lnTo>
                  <a:pt x="1091044" y="0"/>
                </a:lnTo>
                <a:close/>
              </a:path>
              <a:path w="1531620" h="92710">
                <a:moveTo>
                  <a:pt x="1132443" y="36956"/>
                </a:moveTo>
                <a:lnTo>
                  <a:pt x="1108075" y="36956"/>
                </a:lnTo>
                <a:lnTo>
                  <a:pt x="1110195" y="37503"/>
                </a:lnTo>
                <a:lnTo>
                  <a:pt x="1111885" y="38607"/>
                </a:lnTo>
                <a:lnTo>
                  <a:pt x="1116444" y="90933"/>
                </a:lnTo>
                <a:lnTo>
                  <a:pt x="1133843" y="90933"/>
                </a:lnTo>
                <a:lnTo>
                  <a:pt x="1133736" y="44894"/>
                </a:lnTo>
                <a:lnTo>
                  <a:pt x="1133538" y="42062"/>
                </a:lnTo>
                <a:lnTo>
                  <a:pt x="1132443" y="36956"/>
                </a:lnTo>
                <a:close/>
              </a:path>
              <a:path w="1531620" h="92710">
                <a:moveTo>
                  <a:pt x="1115364" y="23621"/>
                </a:moveTo>
                <a:lnTo>
                  <a:pt x="1103464" y="23621"/>
                </a:lnTo>
                <a:lnTo>
                  <a:pt x="1096695" y="26987"/>
                </a:lnTo>
                <a:lnTo>
                  <a:pt x="1091044" y="33693"/>
                </a:lnTo>
                <a:lnTo>
                  <a:pt x="1131087" y="33693"/>
                </a:lnTo>
                <a:lnTo>
                  <a:pt x="1127912" y="29235"/>
                </a:lnTo>
                <a:lnTo>
                  <a:pt x="1125474" y="27343"/>
                </a:lnTo>
                <a:lnTo>
                  <a:pt x="1119009" y="24358"/>
                </a:lnTo>
                <a:lnTo>
                  <a:pt x="1115364" y="23621"/>
                </a:lnTo>
                <a:close/>
              </a:path>
              <a:path w="1531620" h="92710">
                <a:moveTo>
                  <a:pt x="1203515" y="0"/>
                </a:moveTo>
                <a:lnTo>
                  <a:pt x="1186116" y="0"/>
                </a:lnTo>
                <a:lnTo>
                  <a:pt x="1186116" y="90933"/>
                </a:lnTo>
                <a:lnTo>
                  <a:pt x="1203515" y="90933"/>
                </a:lnTo>
                <a:lnTo>
                  <a:pt x="1203515" y="69830"/>
                </a:lnTo>
                <a:lnTo>
                  <a:pt x="1211579" y="61193"/>
                </a:lnTo>
                <a:lnTo>
                  <a:pt x="1229854" y="61193"/>
                </a:lnTo>
                <a:lnTo>
                  <a:pt x="1222882" y="49110"/>
                </a:lnTo>
                <a:lnTo>
                  <a:pt x="1223688" y="48247"/>
                </a:lnTo>
                <a:lnTo>
                  <a:pt x="1203515" y="48247"/>
                </a:lnTo>
                <a:lnTo>
                  <a:pt x="1203515" y="0"/>
                </a:lnTo>
                <a:close/>
              </a:path>
              <a:path w="1531620" h="92710">
                <a:moveTo>
                  <a:pt x="1229854" y="61193"/>
                </a:moveTo>
                <a:lnTo>
                  <a:pt x="1211579" y="61193"/>
                </a:lnTo>
                <a:lnTo>
                  <a:pt x="1228217" y="90933"/>
                </a:lnTo>
                <a:lnTo>
                  <a:pt x="1247013" y="90933"/>
                </a:lnTo>
                <a:lnTo>
                  <a:pt x="1229854" y="61193"/>
                </a:lnTo>
                <a:close/>
              </a:path>
              <a:path w="1531620" h="92710">
                <a:moveTo>
                  <a:pt x="1245362" y="25018"/>
                </a:moveTo>
                <a:lnTo>
                  <a:pt x="1223899" y="25018"/>
                </a:lnTo>
                <a:lnTo>
                  <a:pt x="1203515" y="48247"/>
                </a:lnTo>
                <a:lnTo>
                  <a:pt x="1223688" y="48247"/>
                </a:lnTo>
                <a:lnTo>
                  <a:pt x="1245362" y="25018"/>
                </a:lnTo>
                <a:close/>
              </a:path>
              <a:path w="1531620" h="92710">
                <a:moveTo>
                  <a:pt x="1310180" y="36956"/>
                </a:moveTo>
                <a:lnTo>
                  <a:pt x="1286433" y="36956"/>
                </a:lnTo>
                <a:lnTo>
                  <a:pt x="1289557" y="37680"/>
                </a:lnTo>
                <a:lnTo>
                  <a:pt x="1291234" y="39115"/>
                </a:lnTo>
                <a:lnTo>
                  <a:pt x="1292885" y="40576"/>
                </a:lnTo>
                <a:lnTo>
                  <a:pt x="1293710" y="42989"/>
                </a:lnTo>
                <a:lnTo>
                  <a:pt x="1293710" y="48132"/>
                </a:lnTo>
                <a:lnTo>
                  <a:pt x="1290574" y="49441"/>
                </a:lnTo>
                <a:lnTo>
                  <a:pt x="1284922" y="50888"/>
                </a:lnTo>
                <a:lnTo>
                  <a:pt x="1270762" y="53568"/>
                </a:lnTo>
                <a:lnTo>
                  <a:pt x="1266151" y="54927"/>
                </a:lnTo>
                <a:lnTo>
                  <a:pt x="1252816" y="78739"/>
                </a:lnTo>
                <a:lnTo>
                  <a:pt x="1254760" y="83398"/>
                </a:lnTo>
                <a:lnTo>
                  <a:pt x="1262557" y="90742"/>
                </a:lnTo>
                <a:lnTo>
                  <a:pt x="1267891" y="92585"/>
                </a:lnTo>
                <a:lnTo>
                  <a:pt x="1278470" y="92585"/>
                </a:lnTo>
                <a:lnTo>
                  <a:pt x="1282065" y="91843"/>
                </a:lnTo>
                <a:lnTo>
                  <a:pt x="1288846" y="88921"/>
                </a:lnTo>
                <a:lnTo>
                  <a:pt x="1292021" y="86743"/>
                </a:lnTo>
                <a:lnTo>
                  <a:pt x="1294980" y="83819"/>
                </a:lnTo>
                <a:lnTo>
                  <a:pt x="1311767" y="83819"/>
                </a:lnTo>
                <a:lnTo>
                  <a:pt x="1311061" y="80266"/>
                </a:lnTo>
                <a:lnTo>
                  <a:pt x="1277073" y="80266"/>
                </a:lnTo>
                <a:lnTo>
                  <a:pt x="1274740" y="79355"/>
                </a:lnTo>
                <a:lnTo>
                  <a:pt x="1271130" y="75820"/>
                </a:lnTo>
                <a:lnTo>
                  <a:pt x="1270215" y="73726"/>
                </a:lnTo>
                <a:lnTo>
                  <a:pt x="1270215" y="68793"/>
                </a:lnTo>
                <a:lnTo>
                  <a:pt x="1287957" y="61067"/>
                </a:lnTo>
                <a:lnTo>
                  <a:pt x="1291488" y="60178"/>
                </a:lnTo>
                <a:lnTo>
                  <a:pt x="1293710" y="59437"/>
                </a:lnTo>
                <a:lnTo>
                  <a:pt x="1310725" y="59437"/>
                </a:lnTo>
                <a:lnTo>
                  <a:pt x="1310850" y="49441"/>
                </a:lnTo>
                <a:lnTo>
                  <a:pt x="1310730" y="40576"/>
                </a:lnTo>
                <a:lnTo>
                  <a:pt x="1310180" y="36956"/>
                </a:lnTo>
                <a:close/>
              </a:path>
              <a:path w="1531620" h="92710">
                <a:moveTo>
                  <a:pt x="1311767" y="83819"/>
                </a:moveTo>
                <a:lnTo>
                  <a:pt x="1294980" y="83819"/>
                </a:lnTo>
                <a:lnTo>
                  <a:pt x="1295107" y="84140"/>
                </a:lnTo>
                <a:lnTo>
                  <a:pt x="1296250" y="88097"/>
                </a:lnTo>
                <a:lnTo>
                  <a:pt x="1296822" y="89788"/>
                </a:lnTo>
                <a:lnTo>
                  <a:pt x="1297266" y="90933"/>
                </a:lnTo>
                <a:lnTo>
                  <a:pt x="1314538" y="90933"/>
                </a:lnTo>
                <a:lnTo>
                  <a:pt x="1313014" y="87801"/>
                </a:lnTo>
                <a:lnTo>
                  <a:pt x="1311973" y="84860"/>
                </a:lnTo>
                <a:lnTo>
                  <a:pt x="1311767" y="83819"/>
                </a:lnTo>
                <a:close/>
              </a:path>
              <a:path w="1531620" h="92710">
                <a:moveTo>
                  <a:pt x="1310725" y="59437"/>
                </a:moveTo>
                <a:lnTo>
                  <a:pt x="1293710" y="59437"/>
                </a:lnTo>
                <a:lnTo>
                  <a:pt x="1293710" y="67080"/>
                </a:lnTo>
                <a:lnTo>
                  <a:pt x="1293482" y="69913"/>
                </a:lnTo>
                <a:lnTo>
                  <a:pt x="1293025" y="71396"/>
                </a:lnTo>
                <a:lnTo>
                  <a:pt x="1292377" y="73682"/>
                </a:lnTo>
                <a:lnTo>
                  <a:pt x="1290980" y="75586"/>
                </a:lnTo>
                <a:lnTo>
                  <a:pt x="1288884" y="77174"/>
                </a:lnTo>
                <a:lnTo>
                  <a:pt x="1286027" y="79230"/>
                </a:lnTo>
                <a:lnTo>
                  <a:pt x="1283017" y="80266"/>
                </a:lnTo>
                <a:lnTo>
                  <a:pt x="1311061" y="80266"/>
                </a:lnTo>
                <a:lnTo>
                  <a:pt x="1310885" y="79377"/>
                </a:lnTo>
                <a:lnTo>
                  <a:pt x="1310635" y="75586"/>
                </a:lnTo>
                <a:lnTo>
                  <a:pt x="1310725" y="59437"/>
                </a:lnTo>
                <a:close/>
              </a:path>
              <a:path w="1531620" h="92710">
                <a:moveTo>
                  <a:pt x="1290891" y="23621"/>
                </a:moveTo>
                <a:lnTo>
                  <a:pt x="1274572" y="23621"/>
                </a:lnTo>
                <a:lnTo>
                  <a:pt x="1268120" y="25171"/>
                </a:lnTo>
                <a:lnTo>
                  <a:pt x="1259433" y="31356"/>
                </a:lnTo>
                <a:lnTo>
                  <a:pt x="1256372" y="36106"/>
                </a:lnTo>
                <a:lnTo>
                  <a:pt x="1254594" y="42544"/>
                </a:lnTo>
                <a:lnTo>
                  <a:pt x="1270342" y="45338"/>
                </a:lnTo>
                <a:lnTo>
                  <a:pt x="1271422" y="42227"/>
                </a:lnTo>
                <a:lnTo>
                  <a:pt x="1272819" y="40043"/>
                </a:lnTo>
                <a:lnTo>
                  <a:pt x="1274572" y="38823"/>
                </a:lnTo>
                <a:lnTo>
                  <a:pt x="1276311" y="37566"/>
                </a:lnTo>
                <a:lnTo>
                  <a:pt x="1278724" y="36956"/>
                </a:lnTo>
                <a:lnTo>
                  <a:pt x="1310180" y="36956"/>
                </a:lnTo>
                <a:lnTo>
                  <a:pt x="1310068" y="36220"/>
                </a:lnTo>
                <a:lnTo>
                  <a:pt x="1306982" y="30543"/>
                </a:lnTo>
                <a:lnTo>
                  <a:pt x="1304290" y="28219"/>
                </a:lnTo>
                <a:lnTo>
                  <a:pt x="1296695" y="24536"/>
                </a:lnTo>
                <a:lnTo>
                  <a:pt x="1290891" y="23621"/>
                </a:lnTo>
                <a:close/>
              </a:path>
              <a:path w="1531620" h="92710">
                <a:moveTo>
                  <a:pt x="1339329" y="69725"/>
                </a:moveTo>
                <a:lnTo>
                  <a:pt x="1321790" y="72389"/>
                </a:lnTo>
                <a:lnTo>
                  <a:pt x="1323403" y="78614"/>
                </a:lnTo>
                <a:lnTo>
                  <a:pt x="1326832" y="83525"/>
                </a:lnTo>
                <a:lnTo>
                  <a:pt x="1337310" y="90764"/>
                </a:lnTo>
                <a:lnTo>
                  <a:pt x="1344422" y="92585"/>
                </a:lnTo>
                <a:lnTo>
                  <a:pt x="1363306" y="92585"/>
                </a:lnTo>
                <a:lnTo>
                  <a:pt x="1370774" y="90404"/>
                </a:lnTo>
                <a:lnTo>
                  <a:pt x="1380871" y="81724"/>
                </a:lnTo>
                <a:lnTo>
                  <a:pt x="1381698" y="80011"/>
                </a:lnTo>
                <a:lnTo>
                  <a:pt x="1349311" y="80011"/>
                </a:lnTo>
                <a:lnTo>
                  <a:pt x="1346111" y="79143"/>
                </a:lnTo>
                <a:lnTo>
                  <a:pt x="1343850" y="77386"/>
                </a:lnTo>
                <a:lnTo>
                  <a:pt x="1341564" y="75651"/>
                </a:lnTo>
                <a:lnTo>
                  <a:pt x="1340065" y="73088"/>
                </a:lnTo>
                <a:lnTo>
                  <a:pt x="1339329" y="69725"/>
                </a:lnTo>
                <a:close/>
              </a:path>
              <a:path w="1531620" h="92710">
                <a:moveTo>
                  <a:pt x="1360957" y="23621"/>
                </a:moveTo>
                <a:lnTo>
                  <a:pt x="1342478" y="23621"/>
                </a:lnTo>
                <a:lnTo>
                  <a:pt x="1335493" y="25565"/>
                </a:lnTo>
                <a:lnTo>
                  <a:pt x="1326476" y="33362"/>
                </a:lnTo>
                <a:lnTo>
                  <a:pt x="1324234" y="38125"/>
                </a:lnTo>
                <a:lnTo>
                  <a:pt x="1324216" y="50228"/>
                </a:lnTo>
                <a:lnTo>
                  <a:pt x="1326819" y="55181"/>
                </a:lnTo>
                <a:lnTo>
                  <a:pt x="1361795" y="67969"/>
                </a:lnTo>
                <a:lnTo>
                  <a:pt x="1363751" y="68750"/>
                </a:lnTo>
                <a:lnTo>
                  <a:pt x="1364615" y="69574"/>
                </a:lnTo>
                <a:lnTo>
                  <a:pt x="1365440" y="70441"/>
                </a:lnTo>
                <a:lnTo>
                  <a:pt x="1365872" y="71544"/>
                </a:lnTo>
                <a:lnTo>
                  <a:pt x="1365872" y="74805"/>
                </a:lnTo>
                <a:lnTo>
                  <a:pt x="1365097" y="76371"/>
                </a:lnTo>
                <a:lnTo>
                  <a:pt x="1363586" y="77534"/>
                </a:lnTo>
                <a:lnTo>
                  <a:pt x="1361300" y="79187"/>
                </a:lnTo>
                <a:lnTo>
                  <a:pt x="1357909" y="80011"/>
                </a:lnTo>
                <a:lnTo>
                  <a:pt x="1381698" y="80011"/>
                </a:lnTo>
                <a:lnTo>
                  <a:pt x="1383385" y="76518"/>
                </a:lnTo>
                <a:lnTo>
                  <a:pt x="1383385" y="64941"/>
                </a:lnTo>
                <a:lnTo>
                  <a:pt x="1349095" y="47624"/>
                </a:lnTo>
                <a:lnTo>
                  <a:pt x="1343660" y="45999"/>
                </a:lnTo>
                <a:lnTo>
                  <a:pt x="1340916" y="43967"/>
                </a:lnTo>
                <a:lnTo>
                  <a:pt x="1340345" y="42900"/>
                </a:lnTo>
                <a:lnTo>
                  <a:pt x="1340345" y="40220"/>
                </a:lnTo>
                <a:lnTo>
                  <a:pt x="1340993" y="39027"/>
                </a:lnTo>
                <a:lnTo>
                  <a:pt x="1342326" y="38125"/>
                </a:lnTo>
                <a:lnTo>
                  <a:pt x="1344333" y="36829"/>
                </a:lnTo>
                <a:lnTo>
                  <a:pt x="1347635" y="36194"/>
                </a:lnTo>
                <a:lnTo>
                  <a:pt x="1379695" y="36194"/>
                </a:lnTo>
                <a:lnTo>
                  <a:pt x="1379461" y="35369"/>
                </a:lnTo>
                <a:lnTo>
                  <a:pt x="1376426" y="31013"/>
                </a:lnTo>
                <a:lnTo>
                  <a:pt x="1367663" y="25107"/>
                </a:lnTo>
                <a:lnTo>
                  <a:pt x="1360957" y="23621"/>
                </a:lnTo>
                <a:close/>
              </a:path>
              <a:path w="1531620" h="92710">
                <a:moveTo>
                  <a:pt x="1379695" y="36194"/>
                </a:moveTo>
                <a:lnTo>
                  <a:pt x="1355915" y="36194"/>
                </a:lnTo>
                <a:lnTo>
                  <a:pt x="1358734" y="36868"/>
                </a:lnTo>
                <a:lnTo>
                  <a:pt x="1362671" y="39623"/>
                </a:lnTo>
                <a:lnTo>
                  <a:pt x="1364018" y="41617"/>
                </a:lnTo>
                <a:lnTo>
                  <a:pt x="1364716" y="44195"/>
                </a:lnTo>
                <a:lnTo>
                  <a:pt x="1381099" y="41147"/>
                </a:lnTo>
                <a:lnTo>
                  <a:pt x="1379695" y="36194"/>
                </a:lnTo>
                <a:close/>
              </a:path>
              <a:path w="1531620" h="92710">
                <a:moveTo>
                  <a:pt x="1415796" y="25018"/>
                </a:moveTo>
                <a:lnTo>
                  <a:pt x="1398397" y="25018"/>
                </a:lnTo>
                <a:lnTo>
                  <a:pt x="1398410" y="73131"/>
                </a:lnTo>
                <a:lnTo>
                  <a:pt x="1415897" y="92585"/>
                </a:lnTo>
                <a:lnTo>
                  <a:pt x="1424686" y="92585"/>
                </a:lnTo>
                <a:lnTo>
                  <a:pt x="1428813" y="91549"/>
                </a:lnTo>
                <a:lnTo>
                  <a:pt x="1436649" y="87377"/>
                </a:lnTo>
                <a:lnTo>
                  <a:pt x="1439799" y="84583"/>
                </a:lnTo>
                <a:lnTo>
                  <a:pt x="1442212" y="81069"/>
                </a:lnTo>
                <a:lnTo>
                  <a:pt x="1458341" y="81069"/>
                </a:lnTo>
                <a:lnTo>
                  <a:pt x="1458341" y="79247"/>
                </a:lnTo>
                <a:lnTo>
                  <a:pt x="1424139" y="79247"/>
                </a:lnTo>
                <a:lnTo>
                  <a:pt x="1421980" y="78635"/>
                </a:lnTo>
                <a:lnTo>
                  <a:pt x="1420279" y="77407"/>
                </a:lnTo>
                <a:lnTo>
                  <a:pt x="1418564" y="76202"/>
                </a:lnTo>
                <a:lnTo>
                  <a:pt x="1417408" y="74528"/>
                </a:lnTo>
                <a:lnTo>
                  <a:pt x="1416113" y="70337"/>
                </a:lnTo>
                <a:lnTo>
                  <a:pt x="1415796" y="64664"/>
                </a:lnTo>
                <a:lnTo>
                  <a:pt x="1415796" y="25018"/>
                </a:lnTo>
                <a:close/>
              </a:path>
              <a:path w="1531620" h="92710">
                <a:moveTo>
                  <a:pt x="1458341" y="81069"/>
                </a:moveTo>
                <a:lnTo>
                  <a:pt x="1442212" y="81069"/>
                </a:lnTo>
                <a:lnTo>
                  <a:pt x="1442212" y="90933"/>
                </a:lnTo>
                <a:lnTo>
                  <a:pt x="1458341" y="90933"/>
                </a:lnTo>
                <a:lnTo>
                  <a:pt x="1458341" y="81069"/>
                </a:lnTo>
                <a:close/>
              </a:path>
              <a:path w="1531620" h="92710">
                <a:moveTo>
                  <a:pt x="1458341" y="25018"/>
                </a:moveTo>
                <a:lnTo>
                  <a:pt x="1440942" y="25018"/>
                </a:lnTo>
                <a:lnTo>
                  <a:pt x="1440942" y="62339"/>
                </a:lnTo>
                <a:lnTo>
                  <a:pt x="1440497" y="68263"/>
                </a:lnTo>
                <a:lnTo>
                  <a:pt x="1438757" y="73131"/>
                </a:lnTo>
                <a:lnTo>
                  <a:pt x="1437157" y="75166"/>
                </a:lnTo>
                <a:lnTo>
                  <a:pt x="1432407" y="78423"/>
                </a:lnTo>
                <a:lnTo>
                  <a:pt x="1429740" y="79247"/>
                </a:lnTo>
                <a:lnTo>
                  <a:pt x="1458341" y="79247"/>
                </a:lnTo>
                <a:lnTo>
                  <a:pt x="1458341" y="25018"/>
                </a:lnTo>
                <a:close/>
              </a:path>
              <a:path w="1531620" h="92710">
                <a:moveTo>
                  <a:pt x="1487525" y="69725"/>
                </a:moveTo>
                <a:lnTo>
                  <a:pt x="1469999" y="72389"/>
                </a:lnTo>
                <a:lnTo>
                  <a:pt x="1471612" y="78614"/>
                </a:lnTo>
                <a:lnTo>
                  <a:pt x="1475041" y="83525"/>
                </a:lnTo>
                <a:lnTo>
                  <a:pt x="1485519" y="90764"/>
                </a:lnTo>
                <a:lnTo>
                  <a:pt x="1492630" y="92585"/>
                </a:lnTo>
                <a:lnTo>
                  <a:pt x="1511515" y="92585"/>
                </a:lnTo>
                <a:lnTo>
                  <a:pt x="1518983" y="90404"/>
                </a:lnTo>
                <a:lnTo>
                  <a:pt x="1529079" y="81724"/>
                </a:lnTo>
                <a:lnTo>
                  <a:pt x="1529907" y="80011"/>
                </a:lnTo>
                <a:lnTo>
                  <a:pt x="1497520" y="80011"/>
                </a:lnTo>
                <a:lnTo>
                  <a:pt x="1494320" y="79143"/>
                </a:lnTo>
                <a:lnTo>
                  <a:pt x="1492059" y="77386"/>
                </a:lnTo>
                <a:lnTo>
                  <a:pt x="1489773" y="75651"/>
                </a:lnTo>
                <a:lnTo>
                  <a:pt x="1488274" y="73088"/>
                </a:lnTo>
                <a:lnTo>
                  <a:pt x="1487525" y="69725"/>
                </a:lnTo>
                <a:close/>
              </a:path>
              <a:path w="1531620" h="92710">
                <a:moveTo>
                  <a:pt x="1509166" y="23621"/>
                </a:moveTo>
                <a:lnTo>
                  <a:pt x="1490687" y="23621"/>
                </a:lnTo>
                <a:lnTo>
                  <a:pt x="1483702" y="25565"/>
                </a:lnTo>
                <a:lnTo>
                  <a:pt x="1474685" y="33362"/>
                </a:lnTo>
                <a:lnTo>
                  <a:pt x="1472443" y="38125"/>
                </a:lnTo>
                <a:lnTo>
                  <a:pt x="1472425" y="50228"/>
                </a:lnTo>
                <a:lnTo>
                  <a:pt x="1475028" y="55181"/>
                </a:lnTo>
                <a:lnTo>
                  <a:pt x="1510017" y="67969"/>
                </a:lnTo>
                <a:lnTo>
                  <a:pt x="1511960" y="68750"/>
                </a:lnTo>
                <a:lnTo>
                  <a:pt x="1512824" y="69574"/>
                </a:lnTo>
                <a:lnTo>
                  <a:pt x="1513649" y="70441"/>
                </a:lnTo>
                <a:lnTo>
                  <a:pt x="1514068" y="71544"/>
                </a:lnTo>
                <a:lnTo>
                  <a:pt x="1514068" y="74805"/>
                </a:lnTo>
                <a:lnTo>
                  <a:pt x="1513306" y="76371"/>
                </a:lnTo>
                <a:lnTo>
                  <a:pt x="1511795" y="77534"/>
                </a:lnTo>
                <a:lnTo>
                  <a:pt x="1509509" y="79187"/>
                </a:lnTo>
                <a:lnTo>
                  <a:pt x="1506118" y="80011"/>
                </a:lnTo>
                <a:lnTo>
                  <a:pt x="1529907" y="80011"/>
                </a:lnTo>
                <a:lnTo>
                  <a:pt x="1531594" y="76518"/>
                </a:lnTo>
                <a:lnTo>
                  <a:pt x="1531594" y="64941"/>
                </a:lnTo>
                <a:lnTo>
                  <a:pt x="1497304" y="47624"/>
                </a:lnTo>
                <a:lnTo>
                  <a:pt x="1491869" y="45999"/>
                </a:lnTo>
                <a:lnTo>
                  <a:pt x="1489125" y="43967"/>
                </a:lnTo>
                <a:lnTo>
                  <a:pt x="1488541" y="42900"/>
                </a:lnTo>
                <a:lnTo>
                  <a:pt x="1488541" y="40220"/>
                </a:lnTo>
                <a:lnTo>
                  <a:pt x="1489202" y="39027"/>
                </a:lnTo>
                <a:lnTo>
                  <a:pt x="1490535" y="38125"/>
                </a:lnTo>
                <a:lnTo>
                  <a:pt x="1492542" y="36829"/>
                </a:lnTo>
                <a:lnTo>
                  <a:pt x="1495844" y="36194"/>
                </a:lnTo>
                <a:lnTo>
                  <a:pt x="1527904" y="36194"/>
                </a:lnTo>
                <a:lnTo>
                  <a:pt x="1527670" y="35369"/>
                </a:lnTo>
                <a:lnTo>
                  <a:pt x="1524635" y="31013"/>
                </a:lnTo>
                <a:lnTo>
                  <a:pt x="1515872" y="25107"/>
                </a:lnTo>
                <a:lnTo>
                  <a:pt x="1509166" y="23621"/>
                </a:lnTo>
                <a:close/>
              </a:path>
              <a:path w="1531620" h="92710">
                <a:moveTo>
                  <a:pt x="1527904" y="36194"/>
                </a:moveTo>
                <a:lnTo>
                  <a:pt x="1504124" y="36194"/>
                </a:lnTo>
                <a:lnTo>
                  <a:pt x="1506943" y="36868"/>
                </a:lnTo>
                <a:lnTo>
                  <a:pt x="1510880" y="39623"/>
                </a:lnTo>
                <a:lnTo>
                  <a:pt x="1512227" y="41617"/>
                </a:lnTo>
                <a:lnTo>
                  <a:pt x="1512925" y="44195"/>
                </a:lnTo>
                <a:lnTo>
                  <a:pt x="1529308" y="41147"/>
                </a:lnTo>
                <a:lnTo>
                  <a:pt x="1527904" y="36194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7972323" y="1410488"/>
            <a:ext cx="1630680" cy="497548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137136" rIns="0" bIns="0" rtlCol="0">
            <a:spAutoFit/>
          </a:bodyPr>
          <a:lstStyle/>
          <a:p>
            <a:pPr marL="398710" marR="405692" indent="56505">
              <a:lnSpc>
                <a:spcPts val="1380"/>
              </a:lnSpc>
              <a:spcBef>
                <a:spcPts val="1080"/>
              </a:spcBef>
            </a:pPr>
            <a:r>
              <a:rPr sz="1400" b="1" spc="90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SATGAS  </a:t>
            </a:r>
            <a:r>
              <a:rPr sz="1400" b="1" spc="114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LAINN</a:t>
            </a:r>
            <a:r>
              <a:rPr sz="1400" b="1" spc="75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Y</a:t>
            </a:r>
            <a:r>
              <a:rPr sz="1400" b="1" spc="120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A</a:t>
            </a:r>
            <a:endParaRPr sz="1400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2637484" y="3740011"/>
            <a:ext cx="577851" cy="228266"/>
          </a:xfrm>
          <a:prstGeom prst="rect">
            <a:avLst/>
          </a:prstGeom>
        </p:spPr>
        <p:txBody>
          <a:bodyPr vert="horz" wrap="square" lIns="0" tIns="12698" rIns="0" bIns="0" rtlCol="0">
            <a:spAutoFit/>
          </a:bodyPr>
          <a:lstStyle/>
          <a:p>
            <a:pPr marL="12698">
              <a:spcBef>
                <a:spcPts val="100"/>
              </a:spcBef>
            </a:pPr>
            <a:r>
              <a:rPr sz="1400" b="1" spc="90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EMAIL</a:t>
            </a:r>
            <a:endParaRPr sz="1400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76" name="object 76"/>
          <p:cNvSpPr/>
          <p:nvPr/>
        </p:nvSpPr>
        <p:spPr>
          <a:xfrm>
            <a:off x="2128773" y="4294708"/>
            <a:ext cx="1630680" cy="1635760"/>
          </a:xfrm>
          <a:custGeom>
            <a:avLst/>
            <a:gdLst/>
            <a:ahLst/>
            <a:cxnLst/>
            <a:rect l="l" t="t" r="r" b="b"/>
            <a:pathLst>
              <a:path w="1630679" h="1635760">
                <a:moveTo>
                  <a:pt x="1630616" y="0"/>
                </a:moveTo>
                <a:lnTo>
                  <a:pt x="1630616" y="1635239"/>
                </a:lnTo>
                <a:lnTo>
                  <a:pt x="0" y="1635239"/>
                </a:lnTo>
                <a:lnTo>
                  <a:pt x="0" y="0"/>
                </a:lnTo>
                <a:lnTo>
                  <a:pt x="1630616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7" name="object 77"/>
          <p:cNvSpPr/>
          <p:nvPr/>
        </p:nvSpPr>
        <p:spPr>
          <a:xfrm>
            <a:off x="2696210" y="5057546"/>
            <a:ext cx="161290" cy="32384"/>
          </a:xfrm>
          <a:custGeom>
            <a:avLst/>
            <a:gdLst/>
            <a:ahLst/>
            <a:cxnLst/>
            <a:rect l="l" t="t" r="r" b="b"/>
            <a:pathLst>
              <a:path w="161289" h="32385">
                <a:moveTo>
                  <a:pt x="153593" y="0"/>
                </a:moveTo>
                <a:lnTo>
                  <a:pt x="7213" y="0"/>
                </a:lnTo>
                <a:lnTo>
                  <a:pt x="0" y="7188"/>
                </a:lnTo>
                <a:lnTo>
                  <a:pt x="0" y="24955"/>
                </a:lnTo>
                <a:lnTo>
                  <a:pt x="7213" y="32156"/>
                </a:lnTo>
                <a:lnTo>
                  <a:pt x="153593" y="32156"/>
                </a:lnTo>
                <a:lnTo>
                  <a:pt x="160794" y="24955"/>
                </a:lnTo>
                <a:lnTo>
                  <a:pt x="160794" y="7188"/>
                </a:lnTo>
                <a:lnTo>
                  <a:pt x="153593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8" name="object 78"/>
          <p:cNvSpPr/>
          <p:nvPr/>
        </p:nvSpPr>
        <p:spPr>
          <a:xfrm>
            <a:off x="2696224" y="4914887"/>
            <a:ext cx="257810" cy="32384"/>
          </a:xfrm>
          <a:custGeom>
            <a:avLst/>
            <a:gdLst/>
            <a:ahLst/>
            <a:cxnLst/>
            <a:rect l="l" t="t" r="r" b="b"/>
            <a:pathLst>
              <a:path w="257810" h="32385">
                <a:moveTo>
                  <a:pt x="250037" y="0"/>
                </a:moveTo>
                <a:lnTo>
                  <a:pt x="7188" y="0"/>
                </a:lnTo>
                <a:lnTo>
                  <a:pt x="0" y="7188"/>
                </a:lnTo>
                <a:lnTo>
                  <a:pt x="0" y="24955"/>
                </a:lnTo>
                <a:lnTo>
                  <a:pt x="7188" y="32156"/>
                </a:lnTo>
                <a:lnTo>
                  <a:pt x="250037" y="32156"/>
                </a:lnTo>
                <a:lnTo>
                  <a:pt x="257238" y="24955"/>
                </a:lnTo>
                <a:lnTo>
                  <a:pt x="257238" y="7188"/>
                </a:lnTo>
                <a:lnTo>
                  <a:pt x="250037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79" name="object 79"/>
          <p:cNvSpPr/>
          <p:nvPr/>
        </p:nvSpPr>
        <p:spPr>
          <a:xfrm>
            <a:off x="3017774" y="4721961"/>
            <a:ext cx="257810" cy="257810"/>
          </a:xfrm>
          <a:custGeom>
            <a:avLst/>
            <a:gdLst/>
            <a:ahLst/>
            <a:cxnLst/>
            <a:rect l="l" t="t" r="r" b="b"/>
            <a:pathLst>
              <a:path w="257810" h="257810">
                <a:moveTo>
                  <a:pt x="170535" y="229819"/>
                </a:moveTo>
                <a:lnTo>
                  <a:pt x="86677" y="229819"/>
                </a:lnTo>
                <a:lnTo>
                  <a:pt x="90500" y="245033"/>
                </a:lnTo>
                <a:lnTo>
                  <a:pt x="92265" y="252209"/>
                </a:lnTo>
                <a:lnTo>
                  <a:pt x="98704" y="257238"/>
                </a:lnTo>
                <a:lnTo>
                  <a:pt x="158495" y="257238"/>
                </a:lnTo>
                <a:lnTo>
                  <a:pt x="164934" y="252209"/>
                </a:lnTo>
                <a:lnTo>
                  <a:pt x="166700" y="245033"/>
                </a:lnTo>
                <a:lnTo>
                  <a:pt x="170535" y="229819"/>
                </a:lnTo>
                <a:close/>
              </a:path>
              <a:path w="257810" h="257810">
                <a:moveTo>
                  <a:pt x="66903" y="15570"/>
                </a:moveTo>
                <a:lnTo>
                  <a:pt x="58800" y="16548"/>
                </a:lnTo>
                <a:lnTo>
                  <a:pt x="16535" y="58800"/>
                </a:lnTo>
                <a:lnTo>
                  <a:pt x="15544" y="66903"/>
                </a:lnTo>
                <a:lnTo>
                  <a:pt x="27406" y="86690"/>
                </a:lnTo>
                <a:lnTo>
                  <a:pt x="5029" y="92290"/>
                </a:lnTo>
                <a:lnTo>
                  <a:pt x="0" y="98729"/>
                </a:lnTo>
                <a:lnTo>
                  <a:pt x="0" y="158508"/>
                </a:lnTo>
                <a:lnTo>
                  <a:pt x="5029" y="164947"/>
                </a:lnTo>
                <a:lnTo>
                  <a:pt x="27406" y="170535"/>
                </a:lnTo>
                <a:lnTo>
                  <a:pt x="15544" y="190334"/>
                </a:lnTo>
                <a:lnTo>
                  <a:pt x="16535" y="198437"/>
                </a:lnTo>
                <a:lnTo>
                  <a:pt x="58775" y="240652"/>
                </a:lnTo>
                <a:lnTo>
                  <a:pt x="66865" y="241668"/>
                </a:lnTo>
                <a:lnTo>
                  <a:pt x="86677" y="229819"/>
                </a:lnTo>
                <a:lnTo>
                  <a:pt x="209296" y="229819"/>
                </a:lnTo>
                <a:lnTo>
                  <a:pt x="240677" y="198437"/>
                </a:lnTo>
                <a:lnTo>
                  <a:pt x="241668" y="190334"/>
                </a:lnTo>
                <a:lnTo>
                  <a:pt x="233587" y="176847"/>
                </a:lnTo>
                <a:lnTo>
                  <a:pt x="128600" y="176847"/>
                </a:lnTo>
                <a:lnTo>
                  <a:pt x="109844" y="173050"/>
                </a:lnTo>
                <a:lnTo>
                  <a:pt x="94510" y="162702"/>
                </a:lnTo>
                <a:lnTo>
                  <a:pt x="84162" y="147368"/>
                </a:lnTo>
                <a:lnTo>
                  <a:pt x="80365" y="128612"/>
                </a:lnTo>
                <a:lnTo>
                  <a:pt x="84162" y="109858"/>
                </a:lnTo>
                <a:lnTo>
                  <a:pt x="94510" y="94529"/>
                </a:lnTo>
                <a:lnTo>
                  <a:pt x="109844" y="84185"/>
                </a:lnTo>
                <a:lnTo>
                  <a:pt x="128600" y="80390"/>
                </a:lnTo>
                <a:lnTo>
                  <a:pt x="233582" y="80390"/>
                </a:lnTo>
                <a:lnTo>
                  <a:pt x="241668" y="66903"/>
                </a:lnTo>
                <a:lnTo>
                  <a:pt x="240677" y="58800"/>
                </a:lnTo>
                <a:lnTo>
                  <a:pt x="209292" y="27406"/>
                </a:lnTo>
                <a:lnTo>
                  <a:pt x="86677" y="27406"/>
                </a:lnTo>
                <a:lnTo>
                  <a:pt x="66903" y="15570"/>
                </a:lnTo>
                <a:close/>
              </a:path>
              <a:path w="257810" h="257810">
                <a:moveTo>
                  <a:pt x="209296" y="229819"/>
                </a:moveTo>
                <a:lnTo>
                  <a:pt x="170535" y="229819"/>
                </a:lnTo>
                <a:lnTo>
                  <a:pt x="190296" y="241655"/>
                </a:lnTo>
                <a:lnTo>
                  <a:pt x="198437" y="240677"/>
                </a:lnTo>
                <a:lnTo>
                  <a:pt x="209296" y="229819"/>
                </a:lnTo>
                <a:close/>
              </a:path>
              <a:path w="257810" h="257810">
                <a:moveTo>
                  <a:pt x="233582" y="80390"/>
                </a:moveTo>
                <a:lnTo>
                  <a:pt x="128600" y="80390"/>
                </a:lnTo>
                <a:lnTo>
                  <a:pt x="147361" y="84185"/>
                </a:lnTo>
                <a:lnTo>
                  <a:pt x="162694" y="94529"/>
                </a:lnTo>
                <a:lnTo>
                  <a:pt x="173039" y="109858"/>
                </a:lnTo>
                <a:lnTo>
                  <a:pt x="176834" y="128612"/>
                </a:lnTo>
                <a:lnTo>
                  <a:pt x="173039" y="147368"/>
                </a:lnTo>
                <a:lnTo>
                  <a:pt x="162694" y="162702"/>
                </a:lnTo>
                <a:lnTo>
                  <a:pt x="147361" y="173050"/>
                </a:lnTo>
                <a:lnTo>
                  <a:pt x="128600" y="176847"/>
                </a:lnTo>
                <a:lnTo>
                  <a:pt x="233587" y="176847"/>
                </a:lnTo>
                <a:lnTo>
                  <a:pt x="229806" y="170535"/>
                </a:lnTo>
                <a:lnTo>
                  <a:pt x="252183" y="164947"/>
                </a:lnTo>
                <a:lnTo>
                  <a:pt x="257213" y="158508"/>
                </a:lnTo>
                <a:lnTo>
                  <a:pt x="257213" y="98729"/>
                </a:lnTo>
                <a:lnTo>
                  <a:pt x="252183" y="92290"/>
                </a:lnTo>
                <a:lnTo>
                  <a:pt x="229806" y="86690"/>
                </a:lnTo>
                <a:lnTo>
                  <a:pt x="233582" y="80390"/>
                </a:lnTo>
                <a:close/>
              </a:path>
              <a:path w="257810" h="257810">
                <a:moveTo>
                  <a:pt x="158495" y="0"/>
                </a:moveTo>
                <a:lnTo>
                  <a:pt x="98704" y="0"/>
                </a:lnTo>
                <a:lnTo>
                  <a:pt x="92265" y="5029"/>
                </a:lnTo>
                <a:lnTo>
                  <a:pt x="89403" y="16548"/>
                </a:lnTo>
                <a:lnTo>
                  <a:pt x="86677" y="27406"/>
                </a:lnTo>
                <a:lnTo>
                  <a:pt x="170535" y="27406"/>
                </a:lnTo>
                <a:lnTo>
                  <a:pt x="166700" y="12179"/>
                </a:lnTo>
                <a:lnTo>
                  <a:pt x="164934" y="5029"/>
                </a:lnTo>
                <a:lnTo>
                  <a:pt x="158495" y="0"/>
                </a:lnTo>
                <a:close/>
              </a:path>
              <a:path w="257810" h="257810">
                <a:moveTo>
                  <a:pt x="190322" y="15557"/>
                </a:moveTo>
                <a:lnTo>
                  <a:pt x="170535" y="27406"/>
                </a:lnTo>
                <a:lnTo>
                  <a:pt x="209292" y="27406"/>
                </a:lnTo>
                <a:lnTo>
                  <a:pt x="198424" y="16535"/>
                </a:lnTo>
                <a:lnTo>
                  <a:pt x="190322" y="15557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80" name="object 80"/>
          <p:cNvSpPr/>
          <p:nvPr/>
        </p:nvSpPr>
        <p:spPr>
          <a:xfrm>
            <a:off x="2599768" y="4464726"/>
            <a:ext cx="772160" cy="772159"/>
          </a:xfrm>
          <a:custGeom>
            <a:avLst/>
            <a:gdLst/>
            <a:ahLst/>
            <a:cxnLst/>
            <a:rect l="l" t="t" r="r" b="b"/>
            <a:pathLst>
              <a:path w="772160" h="772160">
                <a:moveTo>
                  <a:pt x="539419" y="739559"/>
                </a:moveTo>
                <a:lnTo>
                  <a:pt x="232270" y="739559"/>
                </a:lnTo>
                <a:lnTo>
                  <a:pt x="225069" y="746734"/>
                </a:lnTo>
                <a:lnTo>
                  <a:pt x="225069" y="764514"/>
                </a:lnTo>
                <a:lnTo>
                  <a:pt x="232270" y="771702"/>
                </a:lnTo>
                <a:lnTo>
                  <a:pt x="539419" y="771702"/>
                </a:lnTo>
                <a:lnTo>
                  <a:pt x="546620" y="764514"/>
                </a:lnTo>
                <a:lnTo>
                  <a:pt x="546620" y="746734"/>
                </a:lnTo>
                <a:lnTo>
                  <a:pt x="539419" y="739559"/>
                </a:lnTo>
                <a:close/>
              </a:path>
              <a:path w="772160" h="772160">
                <a:moveTo>
                  <a:pt x="482257" y="643089"/>
                </a:moveTo>
                <a:lnTo>
                  <a:pt x="289458" y="643089"/>
                </a:lnTo>
                <a:lnTo>
                  <a:pt x="288010" y="664663"/>
                </a:lnTo>
                <a:lnTo>
                  <a:pt x="284102" y="688522"/>
                </a:lnTo>
                <a:lnTo>
                  <a:pt x="265493" y="729145"/>
                </a:lnTo>
                <a:lnTo>
                  <a:pt x="241160" y="739559"/>
                </a:lnTo>
                <a:lnTo>
                  <a:pt x="530529" y="739559"/>
                </a:lnTo>
                <a:lnTo>
                  <a:pt x="494844" y="711178"/>
                </a:lnTo>
                <a:lnTo>
                  <a:pt x="483715" y="664633"/>
                </a:lnTo>
                <a:lnTo>
                  <a:pt x="482257" y="643089"/>
                </a:lnTo>
                <a:close/>
              </a:path>
              <a:path w="772160" h="772160">
                <a:moveTo>
                  <a:pt x="707390" y="64325"/>
                </a:moveTo>
                <a:lnTo>
                  <a:pt x="64312" y="64325"/>
                </a:lnTo>
                <a:lnTo>
                  <a:pt x="39304" y="69384"/>
                </a:lnTo>
                <a:lnTo>
                  <a:pt x="18859" y="83173"/>
                </a:lnTo>
                <a:lnTo>
                  <a:pt x="5062" y="103614"/>
                </a:lnTo>
                <a:lnTo>
                  <a:pt x="0" y="128625"/>
                </a:lnTo>
                <a:lnTo>
                  <a:pt x="0" y="578789"/>
                </a:lnTo>
                <a:lnTo>
                  <a:pt x="5062" y="603790"/>
                </a:lnTo>
                <a:lnTo>
                  <a:pt x="18859" y="624231"/>
                </a:lnTo>
                <a:lnTo>
                  <a:pt x="39304" y="638027"/>
                </a:lnTo>
                <a:lnTo>
                  <a:pt x="64312" y="643089"/>
                </a:lnTo>
                <a:lnTo>
                  <a:pt x="707390" y="643089"/>
                </a:lnTo>
                <a:lnTo>
                  <a:pt x="732390" y="638027"/>
                </a:lnTo>
                <a:lnTo>
                  <a:pt x="752832" y="624231"/>
                </a:lnTo>
                <a:lnTo>
                  <a:pt x="761738" y="611035"/>
                </a:lnTo>
                <a:lnTo>
                  <a:pt x="385838" y="611035"/>
                </a:lnTo>
                <a:lnTo>
                  <a:pt x="373304" y="608495"/>
                </a:lnTo>
                <a:lnTo>
                  <a:pt x="363053" y="601575"/>
                </a:lnTo>
                <a:lnTo>
                  <a:pt x="356133" y="591323"/>
                </a:lnTo>
                <a:lnTo>
                  <a:pt x="353593" y="578789"/>
                </a:lnTo>
                <a:lnTo>
                  <a:pt x="356133" y="566248"/>
                </a:lnTo>
                <a:lnTo>
                  <a:pt x="363053" y="555993"/>
                </a:lnTo>
                <a:lnTo>
                  <a:pt x="373304" y="549071"/>
                </a:lnTo>
                <a:lnTo>
                  <a:pt x="385838" y="546531"/>
                </a:lnTo>
                <a:lnTo>
                  <a:pt x="771690" y="546531"/>
                </a:lnTo>
                <a:lnTo>
                  <a:pt x="771690" y="514477"/>
                </a:lnTo>
                <a:lnTo>
                  <a:pt x="64312" y="514477"/>
                </a:lnTo>
                <a:lnTo>
                  <a:pt x="64312" y="128625"/>
                </a:lnTo>
                <a:lnTo>
                  <a:pt x="771690" y="128625"/>
                </a:lnTo>
                <a:lnTo>
                  <a:pt x="766627" y="103614"/>
                </a:lnTo>
                <a:lnTo>
                  <a:pt x="752832" y="83173"/>
                </a:lnTo>
                <a:lnTo>
                  <a:pt x="732390" y="69384"/>
                </a:lnTo>
                <a:lnTo>
                  <a:pt x="707390" y="64325"/>
                </a:lnTo>
                <a:close/>
              </a:path>
              <a:path w="772160" h="772160">
                <a:moveTo>
                  <a:pt x="771690" y="546531"/>
                </a:moveTo>
                <a:lnTo>
                  <a:pt x="385838" y="546531"/>
                </a:lnTo>
                <a:lnTo>
                  <a:pt x="398379" y="549071"/>
                </a:lnTo>
                <a:lnTo>
                  <a:pt x="408635" y="555993"/>
                </a:lnTo>
                <a:lnTo>
                  <a:pt x="415556" y="566248"/>
                </a:lnTo>
                <a:lnTo>
                  <a:pt x="418096" y="578789"/>
                </a:lnTo>
                <a:lnTo>
                  <a:pt x="415556" y="591323"/>
                </a:lnTo>
                <a:lnTo>
                  <a:pt x="408635" y="601575"/>
                </a:lnTo>
                <a:lnTo>
                  <a:pt x="398379" y="608495"/>
                </a:lnTo>
                <a:lnTo>
                  <a:pt x="385838" y="611035"/>
                </a:lnTo>
                <a:lnTo>
                  <a:pt x="761738" y="611035"/>
                </a:lnTo>
                <a:lnTo>
                  <a:pt x="766627" y="603790"/>
                </a:lnTo>
                <a:lnTo>
                  <a:pt x="771690" y="578789"/>
                </a:lnTo>
                <a:lnTo>
                  <a:pt x="771690" y="546531"/>
                </a:lnTo>
                <a:close/>
              </a:path>
              <a:path w="772160" h="772160">
                <a:moveTo>
                  <a:pt x="771690" y="128625"/>
                </a:moveTo>
                <a:lnTo>
                  <a:pt x="707390" y="128625"/>
                </a:lnTo>
                <a:lnTo>
                  <a:pt x="707415" y="514477"/>
                </a:lnTo>
                <a:lnTo>
                  <a:pt x="771690" y="514477"/>
                </a:lnTo>
                <a:lnTo>
                  <a:pt x="771690" y="128625"/>
                </a:lnTo>
                <a:close/>
              </a:path>
              <a:path w="772160" h="772160">
                <a:moveTo>
                  <a:pt x="327621" y="160769"/>
                </a:moveTo>
                <a:lnTo>
                  <a:pt x="122516" y="160769"/>
                </a:lnTo>
                <a:lnTo>
                  <a:pt x="116967" y="164211"/>
                </a:lnTo>
                <a:lnTo>
                  <a:pt x="111518" y="175107"/>
                </a:lnTo>
                <a:lnTo>
                  <a:pt x="112102" y="181635"/>
                </a:lnTo>
                <a:lnTo>
                  <a:pt x="215252" y="319176"/>
                </a:lnTo>
                <a:lnTo>
                  <a:pt x="220027" y="321538"/>
                </a:lnTo>
                <a:lnTo>
                  <a:pt x="230136" y="321538"/>
                </a:lnTo>
                <a:lnTo>
                  <a:pt x="234911" y="319176"/>
                </a:lnTo>
                <a:lnTo>
                  <a:pt x="237934" y="315112"/>
                </a:lnTo>
                <a:lnTo>
                  <a:pt x="338061" y="181635"/>
                </a:lnTo>
                <a:lnTo>
                  <a:pt x="338645" y="175107"/>
                </a:lnTo>
                <a:lnTo>
                  <a:pt x="333184" y="164211"/>
                </a:lnTo>
                <a:lnTo>
                  <a:pt x="327621" y="160769"/>
                </a:lnTo>
                <a:close/>
              </a:path>
              <a:path w="772160" h="772160">
                <a:moveTo>
                  <a:pt x="289382" y="128625"/>
                </a:moveTo>
                <a:lnTo>
                  <a:pt x="160769" y="128625"/>
                </a:lnTo>
                <a:lnTo>
                  <a:pt x="160769" y="160769"/>
                </a:lnTo>
                <a:lnTo>
                  <a:pt x="289382" y="160769"/>
                </a:lnTo>
                <a:lnTo>
                  <a:pt x="289382" y="128625"/>
                </a:lnTo>
                <a:close/>
              </a:path>
              <a:path w="772160" h="772160">
                <a:moveTo>
                  <a:pt x="282194" y="0"/>
                </a:moveTo>
                <a:lnTo>
                  <a:pt x="167957" y="0"/>
                </a:lnTo>
                <a:lnTo>
                  <a:pt x="160769" y="7200"/>
                </a:lnTo>
                <a:lnTo>
                  <a:pt x="160769" y="64325"/>
                </a:lnTo>
                <a:lnTo>
                  <a:pt x="289382" y="64325"/>
                </a:lnTo>
                <a:lnTo>
                  <a:pt x="289382" y="7200"/>
                </a:lnTo>
                <a:lnTo>
                  <a:pt x="282194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81" name="object 81"/>
          <p:cNvSpPr txBox="1"/>
          <p:nvPr/>
        </p:nvSpPr>
        <p:spPr>
          <a:xfrm>
            <a:off x="2126005" y="5295875"/>
            <a:ext cx="1630680" cy="565080"/>
          </a:xfrm>
          <a:prstGeom prst="rect">
            <a:avLst/>
          </a:prstGeom>
        </p:spPr>
        <p:txBody>
          <a:bodyPr vert="horz" wrap="square" lIns="0" tIns="60314" rIns="0" bIns="0" rtlCol="0">
            <a:spAutoFit/>
          </a:bodyPr>
          <a:lstStyle/>
          <a:p>
            <a:pPr marL="229830" marR="197451" algn="ctr">
              <a:lnSpc>
                <a:spcPct val="77700"/>
              </a:lnSpc>
              <a:spcBef>
                <a:spcPts val="475"/>
              </a:spcBef>
            </a:pPr>
            <a:r>
              <a:rPr sz="1400" b="1" spc="140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PENGAD</a:t>
            </a:r>
            <a:r>
              <a:rPr sz="1400" b="1" spc="125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U</a:t>
            </a:r>
            <a:r>
              <a:rPr sz="1400" b="1" spc="135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AN  </a:t>
            </a:r>
            <a:r>
              <a:rPr sz="1400" b="1" spc="80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MELALUI  </a:t>
            </a:r>
            <a:r>
              <a:rPr sz="1400" b="1" spc="75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SISTEM</a:t>
            </a:r>
            <a:r>
              <a:rPr sz="1400" b="1" spc="-21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 </a:t>
            </a:r>
            <a:r>
              <a:rPr sz="1400" b="1" spc="135" dirty="0">
                <a:solidFill>
                  <a:srgbClr val="36434F"/>
                </a:solidFill>
                <a:latin typeface="Candara" panose="020E0502030303020204" pitchFamily="34" charset="0"/>
                <a:cs typeface="Trebuchet MS"/>
              </a:rPr>
              <a:t>OSS</a:t>
            </a:r>
            <a:endParaRPr sz="1400" dirty="0">
              <a:latin typeface="Candara" panose="020E0502030303020204" pitchFamily="34" charset="0"/>
              <a:cs typeface="Trebuchet MS"/>
            </a:endParaRPr>
          </a:p>
        </p:txBody>
      </p:sp>
      <p:sp>
        <p:nvSpPr>
          <p:cNvPr id="84" name="Title 8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latin typeface="Candara" panose="020E0502030303020204" pitchFamily="34" charset="0"/>
              </a:rPr>
              <a:t>MEKANISME PENGADUAN</a:t>
            </a:r>
          </a:p>
        </p:txBody>
      </p:sp>
      <p:sp>
        <p:nvSpPr>
          <p:cNvPr id="83" name="Slide Number Placeholder 82"/>
          <p:cNvSpPr>
            <a:spLocks noGrp="1"/>
          </p:cNvSpPr>
          <p:nvPr>
            <p:ph type="sldNum" sz="quarter" idx="4294967295"/>
          </p:nvPr>
        </p:nvSpPr>
        <p:spPr>
          <a:xfrm>
            <a:off x="8234363" y="7034213"/>
            <a:ext cx="2459037" cy="276225"/>
          </a:xfrm>
        </p:spPr>
        <p:txBody>
          <a:bodyPr/>
          <a:lstStyle/>
          <a:p>
            <a:fld id="{B6F15528-21DE-4FAA-801E-634DDDAF4B2B}" type="slidenum">
              <a:rPr lang="id-ID" smtClean="0">
                <a:latin typeface="Candara" panose="020E0502030303020204" pitchFamily="34" charset="0"/>
              </a:rPr>
              <a:pPr/>
              <a:t>29</a:t>
            </a:fld>
            <a:endParaRPr lang="id-ID">
              <a:latin typeface="Candara" panose="020E0502030303020204" pitchFamily="34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0" y="7326640"/>
            <a:ext cx="3137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100" i="1" dirty="0">
                <a:latin typeface="Candara" panose="020E0502030303020204" pitchFamily="34" charset="0"/>
              </a:rPr>
              <a:t>Sumber: Kantor Kemenko Perekonomian, 2018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138871" y="6829425"/>
            <a:ext cx="6781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dirty="0">
                <a:latin typeface="Candara" panose="020E0502030303020204" pitchFamily="34" charset="0"/>
              </a:rPr>
              <a:t>* Tim OSS akan menambahkan kanal komunikasi ke depannya.</a:t>
            </a:r>
          </a:p>
        </p:txBody>
      </p:sp>
    </p:spTree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/>
          <p:nvPr/>
        </p:nvSpPr>
        <p:spPr>
          <a:xfrm>
            <a:off x="4784559" y="4546064"/>
            <a:ext cx="1195070" cy="350520"/>
          </a:xfrm>
          <a:custGeom>
            <a:avLst/>
            <a:gdLst/>
            <a:ahLst/>
            <a:cxnLst/>
            <a:rect l="l" t="t" r="r" b="b"/>
            <a:pathLst>
              <a:path w="1195070" h="350520">
                <a:moveTo>
                  <a:pt x="0" y="350329"/>
                </a:moveTo>
                <a:lnTo>
                  <a:pt x="1194727" y="350329"/>
                </a:lnTo>
                <a:lnTo>
                  <a:pt x="1194727" y="0"/>
                </a:lnTo>
                <a:lnTo>
                  <a:pt x="0" y="0"/>
                </a:lnTo>
                <a:lnTo>
                  <a:pt x="0" y="350329"/>
                </a:lnTo>
                <a:close/>
              </a:path>
            </a:pathLst>
          </a:custGeom>
          <a:solidFill>
            <a:srgbClr val="CCD0D2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4506100" y="4896381"/>
            <a:ext cx="1751963" cy="278765"/>
          </a:xfrm>
          <a:custGeom>
            <a:avLst/>
            <a:gdLst/>
            <a:ahLst/>
            <a:cxnLst/>
            <a:rect l="l" t="t" r="r" b="b"/>
            <a:pathLst>
              <a:path w="1751964" h="278764">
                <a:moveTo>
                  <a:pt x="1612430" y="0"/>
                </a:moveTo>
                <a:lnTo>
                  <a:pt x="139230" y="0"/>
                </a:lnTo>
                <a:lnTo>
                  <a:pt x="95430" y="7150"/>
                </a:lnTo>
                <a:lnTo>
                  <a:pt x="57236" y="27019"/>
                </a:lnTo>
                <a:lnTo>
                  <a:pt x="27019" y="57236"/>
                </a:lnTo>
                <a:lnTo>
                  <a:pt x="7150" y="95430"/>
                </a:lnTo>
                <a:lnTo>
                  <a:pt x="0" y="139230"/>
                </a:lnTo>
                <a:lnTo>
                  <a:pt x="7150" y="183030"/>
                </a:lnTo>
                <a:lnTo>
                  <a:pt x="27019" y="221227"/>
                </a:lnTo>
                <a:lnTo>
                  <a:pt x="57236" y="251448"/>
                </a:lnTo>
                <a:lnTo>
                  <a:pt x="95430" y="271321"/>
                </a:lnTo>
                <a:lnTo>
                  <a:pt x="139230" y="278472"/>
                </a:lnTo>
                <a:lnTo>
                  <a:pt x="1612430" y="278472"/>
                </a:lnTo>
                <a:lnTo>
                  <a:pt x="1656229" y="271321"/>
                </a:lnTo>
                <a:lnTo>
                  <a:pt x="1694423" y="251448"/>
                </a:lnTo>
                <a:lnTo>
                  <a:pt x="1724640" y="221227"/>
                </a:lnTo>
                <a:lnTo>
                  <a:pt x="1744510" y="183030"/>
                </a:lnTo>
                <a:lnTo>
                  <a:pt x="1751660" y="139230"/>
                </a:lnTo>
                <a:lnTo>
                  <a:pt x="1744510" y="95430"/>
                </a:lnTo>
                <a:lnTo>
                  <a:pt x="1724640" y="57236"/>
                </a:lnTo>
                <a:lnTo>
                  <a:pt x="1694423" y="27019"/>
                </a:lnTo>
                <a:lnTo>
                  <a:pt x="1656229" y="7150"/>
                </a:lnTo>
                <a:lnTo>
                  <a:pt x="1612430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3100285" y="1038225"/>
            <a:ext cx="4491990" cy="3133090"/>
          </a:xfrm>
          <a:custGeom>
            <a:avLst/>
            <a:gdLst/>
            <a:ahLst/>
            <a:cxnLst/>
            <a:rect l="l" t="t" r="r" b="b"/>
            <a:pathLst>
              <a:path w="4491990" h="3133090">
                <a:moveTo>
                  <a:pt x="4280344" y="0"/>
                </a:moveTo>
                <a:lnTo>
                  <a:pt x="211086" y="0"/>
                </a:lnTo>
                <a:lnTo>
                  <a:pt x="162619" y="5565"/>
                </a:lnTo>
                <a:lnTo>
                  <a:pt x="118162" y="21423"/>
                </a:lnTo>
                <a:lnTo>
                  <a:pt x="78970" y="46316"/>
                </a:lnTo>
                <a:lnTo>
                  <a:pt x="46302" y="78987"/>
                </a:lnTo>
                <a:lnTo>
                  <a:pt x="21412" y="118180"/>
                </a:lnTo>
                <a:lnTo>
                  <a:pt x="5559" y="162636"/>
                </a:lnTo>
                <a:lnTo>
                  <a:pt x="0" y="211099"/>
                </a:lnTo>
                <a:lnTo>
                  <a:pt x="0" y="3045206"/>
                </a:lnTo>
                <a:lnTo>
                  <a:pt x="37551" y="3063030"/>
                </a:lnTo>
                <a:lnTo>
                  <a:pt x="93988" y="3072752"/>
                </a:lnTo>
                <a:lnTo>
                  <a:pt x="144622" y="3078828"/>
                </a:lnTo>
                <a:lnTo>
                  <a:pt x="238750" y="3087335"/>
                </a:lnTo>
                <a:lnTo>
                  <a:pt x="353080" y="3095113"/>
                </a:lnTo>
                <a:lnTo>
                  <a:pt x="533820" y="3104350"/>
                </a:lnTo>
                <a:lnTo>
                  <a:pt x="915898" y="3117394"/>
                </a:lnTo>
                <a:lnTo>
                  <a:pt x="1636817" y="3129871"/>
                </a:lnTo>
                <a:lnTo>
                  <a:pt x="1707113" y="3130519"/>
                </a:lnTo>
                <a:lnTo>
                  <a:pt x="1777911" y="3131086"/>
                </a:lnTo>
                <a:lnTo>
                  <a:pt x="1849145" y="3131572"/>
                </a:lnTo>
                <a:lnTo>
                  <a:pt x="1920747" y="3131977"/>
                </a:lnTo>
                <a:lnTo>
                  <a:pt x="1992651" y="3132301"/>
                </a:lnTo>
                <a:lnTo>
                  <a:pt x="2064789" y="3132544"/>
                </a:lnTo>
                <a:lnTo>
                  <a:pt x="2137095" y="3132706"/>
                </a:lnTo>
                <a:lnTo>
                  <a:pt x="2209502" y="3132787"/>
                </a:lnTo>
                <a:lnTo>
                  <a:pt x="2281941" y="3132787"/>
                </a:lnTo>
                <a:lnTo>
                  <a:pt x="3262093" y="3124280"/>
                </a:lnTo>
                <a:lnTo>
                  <a:pt x="3803189" y="3110426"/>
                </a:lnTo>
                <a:lnTo>
                  <a:pt x="4051812" y="3099893"/>
                </a:lnTo>
                <a:lnTo>
                  <a:pt x="4178606" y="3092602"/>
                </a:lnTo>
                <a:lnTo>
                  <a:pt x="4252693" y="3087335"/>
                </a:lnTo>
                <a:lnTo>
                  <a:pt x="4317801" y="3081745"/>
                </a:lnTo>
                <a:lnTo>
                  <a:pt x="4373394" y="3075831"/>
                </a:lnTo>
                <a:lnTo>
                  <a:pt x="4418937" y="3069592"/>
                </a:lnTo>
                <a:lnTo>
                  <a:pt x="4467232" y="3059627"/>
                </a:lnTo>
                <a:lnTo>
                  <a:pt x="4491443" y="3045206"/>
                </a:lnTo>
                <a:lnTo>
                  <a:pt x="4491443" y="211099"/>
                </a:lnTo>
                <a:lnTo>
                  <a:pt x="4485878" y="162636"/>
                </a:lnTo>
                <a:lnTo>
                  <a:pt x="4470020" y="118180"/>
                </a:lnTo>
                <a:lnTo>
                  <a:pt x="4445127" y="78987"/>
                </a:lnTo>
                <a:lnTo>
                  <a:pt x="4412455" y="46316"/>
                </a:lnTo>
                <a:lnTo>
                  <a:pt x="4373263" y="21423"/>
                </a:lnTo>
                <a:lnTo>
                  <a:pt x="4328807" y="5565"/>
                </a:lnTo>
                <a:lnTo>
                  <a:pt x="4280344" y="0"/>
                </a:lnTo>
                <a:close/>
              </a:path>
            </a:pathLst>
          </a:custGeom>
          <a:solidFill>
            <a:srgbClr val="3643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3311375" y="1249324"/>
            <a:ext cx="4069715" cy="2385060"/>
          </a:xfrm>
          <a:custGeom>
            <a:avLst/>
            <a:gdLst/>
            <a:ahLst/>
            <a:cxnLst/>
            <a:rect l="l" t="t" r="r" b="b"/>
            <a:pathLst>
              <a:path w="4069715" h="2385060">
                <a:moveTo>
                  <a:pt x="0" y="0"/>
                </a:moveTo>
                <a:lnTo>
                  <a:pt x="4069257" y="0"/>
                </a:lnTo>
                <a:lnTo>
                  <a:pt x="4069257" y="2384958"/>
                </a:lnTo>
                <a:lnTo>
                  <a:pt x="0" y="2384958"/>
                </a:lnTo>
                <a:lnTo>
                  <a:pt x="0" y="0"/>
                </a:lnTo>
                <a:close/>
              </a:path>
            </a:pathLst>
          </a:custGeom>
          <a:solidFill>
            <a:srgbClr val="465765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4784559" y="4334967"/>
            <a:ext cx="1195070" cy="211454"/>
          </a:xfrm>
          <a:custGeom>
            <a:avLst/>
            <a:gdLst/>
            <a:ahLst/>
            <a:cxnLst/>
            <a:rect l="l" t="t" r="r" b="b"/>
            <a:pathLst>
              <a:path w="1195070" h="211454">
                <a:moveTo>
                  <a:pt x="0" y="0"/>
                </a:moveTo>
                <a:lnTo>
                  <a:pt x="1194727" y="0"/>
                </a:lnTo>
                <a:lnTo>
                  <a:pt x="1194727" y="211099"/>
                </a:lnTo>
                <a:lnTo>
                  <a:pt x="0" y="211099"/>
                </a:lnTo>
                <a:lnTo>
                  <a:pt x="0" y="0"/>
                </a:lnTo>
                <a:close/>
              </a:path>
            </a:pathLst>
          </a:custGeom>
          <a:solidFill>
            <a:srgbClr val="B7BBBD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3100273" y="3849878"/>
            <a:ext cx="4491990" cy="489584"/>
          </a:xfrm>
          <a:custGeom>
            <a:avLst/>
            <a:gdLst/>
            <a:ahLst/>
            <a:cxnLst/>
            <a:rect l="l" t="t" r="r" b="b"/>
            <a:pathLst>
              <a:path w="4491990" h="489585">
                <a:moveTo>
                  <a:pt x="4491456" y="0"/>
                </a:moveTo>
                <a:lnTo>
                  <a:pt x="0" y="0"/>
                </a:lnTo>
                <a:lnTo>
                  <a:pt x="0" y="278460"/>
                </a:lnTo>
                <a:lnTo>
                  <a:pt x="5564" y="326923"/>
                </a:lnTo>
                <a:lnTo>
                  <a:pt x="21421" y="371379"/>
                </a:lnTo>
                <a:lnTo>
                  <a:pt x="46312" y="410571"/>
                </a:lnTo>
                <a:lnTo>
                  <a:pt x="78982" y="443243"/>
                </a:lnTo>
                <a:lnTo>
                  <a:pt x="118174" y="468136"/>
                </a:lnTo>
                <a:lnTo>
                  <a:pt x="162632" y="483994"/>
                </a:lnTo>
                <a:lnTo>
                  <a:pt x="211099" y="489559"/>
                </a:lnTo>
                <a:lnTo>
                  <a:pt x="4280357" y="489559"/>
                </a:lnTo>
                <a:lnTo>
                  <a:pt x="4328820" y="483994"/>
                </a:lnTo>
                <a:lnTo>
                  <a:pt x="4373276" y="468136"/>
                </a:lnTo>
                <a:lnTo>
                  <a:pt x="4412468" y="443243"/>
                </a:lnTo>
                <a:lnTo>
                  <a:pt x="4445140" y="410571"/>
                </a:lnTo>
                <a:lnTo>
                  <a:pt x="4470033" y="371379"/>
                </a:lnTo>
                <a:lnTo>
                  <a:pt x="4485891" y="326923"/>
                </a:lnTo>
                <a:lnTo>
                  <a:pt x="4491456" y="278460"/>
                </a:lnTo>
                <a:lnTo>
                  <a:pt x="4491456" y="0"/>
                </a:lnTo>
                <a:close/>
              </a:path>
            </a:pathLst>
          </a:custGeom>
          <a:solidFill>
            <a:srgbClr val="E4E7E7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4021190" y="1890611"/>
            <a:ext cx="295275" cy="295275"/>
          </a:xfrm>
          <a:custGeom>
            <a:avLst/>
            <a:gdLst/>
            <a:ahLst/>
            <a:cxnLst/>
            <a:rect l="l" t="t" r="r" b="b"/>
            <a:pathLst>
              <a:path w="295275" h="295275">
                <a:moveTo>
                  <a:pt x="147370" y="0"/>
                </a:moveTo>
                <a:lnTo>
                  <a:pt x="100788" y="7512"/>
                </a:lnTo>
                <a:lnTo>
                  <a:pt x="60333" y="28432"/>
                </a:lnTo>
                <a:lnTo>
                  <a:pt x="28432" y="60333"/>
                </a:lnTo>
                <a:lnTo>
                  <a:pt x="7512" y="100788"/>
                </a:lnTo>
                <a:lnTo>
                  <a:pt x="0" y="147370"/>
                </a:lnTo>
                <a:lnTo>
                  <a:pt x="7512" y="193952"/>
                </a:lnTo>
                <a:lnTo>
                  <a:pt x="28432" y="234407"/>
                </a:lnTo>
                <a:lnTo>
                  <a:pt x="60333" y="266308"/>
                </a:lnTo>
                <a:lnTo>
                  <a:pt x="100788" y="287228"/>
                </a:lnTo>
                <a:lnTo>
                  <a:pt x="147370" y="294741"/>
                </a:lnTo>
                <a:lnTo>
                  <a:pt x="193954" y="287228"/>
                </a:lnTo>
                <a:lnTo>
                  <a:pt x="234412" y="266308"/>
                </a:lnTo>
                <a:lnTo>
                  <a:pt x="266316" y="234407"/>
                </a:lnTo>
                <a:lnTo>
                  <a:pt x="287240" y="193952"/>
                </a:lnTo>
                <a:lnTo>
                  <a:pt x="294754" y="147370"/>
                </a:lnTo>
                <a:lnTo>
                  <a:pt x="287240" y="100788"/>
                </a:lnTo>
                <a:lnTo>
                  <a:pt x="266316" y="60333"/>
                </a:lnTo>
                <a:lnTo>
                  <a:pt x="234412" y="28432"/>
                </a:lnTo>
                <a:lnTo>
                  <a:pt x="193954" y="7512"/>
                </a:lnTo>
                <a:lnTo>
                  <a:pt x="147370" y="0"/>
                </a:lnTo>
                <a:close/>
              </a:path>
            </a:pathLst>
          </a:custGeom>
          <a:solidFill>
            <a:srgbClr val="DEAF73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4041128" y="2490736"/>
            <a:ext cx="582294" cy="448309"/>
          </a:xfrm>
          <a:custGeom>
            <a:avLst/>
            <a:gdLst/>
            <a:ahLst/>
            <a:cxnLst/>
            <a:rect l="l" t="t" r="r" b="b"/>
            <a:pathLst>
              <a:path w="582295" h="448310">
                <a:moveTo>
                  <a:pt x="464921" y="0"/>
                </a:moveTo>
                <a:lnTo>
                  <a:pt x="116852" y="0"/>
                </a:lnTo>
                <a:lnTo>
                  <a:pt x="95008" y="5118"/>
                </a:lnTo>
                <a:lnTo>
                  <a:pt x="56685" y="21289"/>
                </a:lnTo>
                <a:lnTo>
                  <a:pt x="26635" y="48461"/>
                </a:lnTo>
                <a:lnTo>
                  <a:pt x="7019" y="83908"/>
                </a:lnTo>
                <a:lnTo>
                  <a:pt x="0" y="124904"/>
                </a:lnTo>
                <a:lnTo>
                  <a:pt x="0" y="447725"/>
                </a:lnTo>
                <a:lnTo>
                  <a:pt x="581774" y="447725"/>
                </a:lnTo>
                <a:lnTo>
                  <a:pt x="581774" y="124904"/>
                </a:lnTo>
                <a:lnTo>
                  <a:pt x="574755" y="83908"/>
                </a:lnTo>
                <a:lnTo>
                  <a:pt x="555140" y="48461"/>
                </a:lnTo>
                <a:lnTo>
                  <a:pt x="525094" y="21289"/>
                </a:lnTo>
                <a:lnTo>
                  <a:pt x="486778" y="5118"/>
                </a:lnTo>
                <a:lnTo>
                  <a:pt x="464921" y="0"/>
                </a:lnTo>
                <a:close/>
              </a:path>
            </a:pathLst>
          </a:custGeom>
          <a:solidFill>
            <a:srgbClr val="FFCA4F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4157981" y="2337395"/>
            <a:ext cx="348615" cy="260350"/>
          </a:xfrm>
          <a:custGeom>
            <a:avLst/>
            <a:gdLst/>
            <a:ahLst/>
            <a:cxnLst/>
            <a:rect l="l" t="t" r="r" b="b"/>
            <a:pathLst>
              <a:path w="348614" h="260350">
                <a:moveTo>
                  <a:pt x="249999" y="0"/>
                </a:moveTo>
                <a:lnTo>
                  <a:pt x="98082" y="0"/>
                </a:lnTo>
                <a:lnTo>
                  <a:pt x="98082" y="76949"/>
                </a:lnTo>
                <a:lnTo>
                  <a:pt x="94236" y="99407"/>
                </a:lnTo>
                <a:lnTo>
                  <a:pt x="83488" y="118827"/>
                </a:lnTo>
                <a:lnTo>
                  <a:pt x="67022" y="133713"/>
                </a:lnTo>
                <a:lnTo>
                  <a:pt x="46024" y="142570"/>
                </a:lnTo>
                <a:lnTo>
                  <a:pt x="0" y="153339"/>
                </a:lnTo>
                <a:lnTo>
                  <a:pt x="30129" y="196739"/>
                </a:lnTo>
                <a:lnTo>
                  <a:pt x="70637" y="230468"/>
                </a:lnTo>
                <a:lnTo>
                  <a:pt x="119336" y="252321"/>
                </a:lnTo>
                <a:lnTo>
                  <a:pt x="174040" y="260095"/>
                </a:lnTo>
                <a:lnTo>
                  <a:pt x="228737" y="252321"/>
                </a:lnTo>
                <a:lnTo>
                  <a:pt x="277433" y="230468"/>
                </a:lnTo>
                <a:lnTo>
                  <a:pt x="317939" y="196739"/>
                </a:lnTo>
                <a:lnTo>
                  <a:pt x="348068" y="153339"/>
                </a:lnTo>
                <a:lnTo>
                  <a:pt x="302044" y="142570"/>
                </a:lnTo>
                <a:lnTo>
                  <a:pt x="281053" y="133713"/>
                </a:lnTo>
                <a:lnTo>
                  <a:pt x="264591" y="118827"/>
                </a:lnTo>
                <a:lnTo>
                  <a:pt x="253845" y="99407"/>
                </a:lnTo>
                <a:lnTo>
                  <a:pt x="249999" y="76949"/>
                </a:lnTo>
                <a:lnTo>
                  <a:pt x="249999" y="0"/>
                </a:lnTo>
                <a:close/>
              </a:path>
            </a:pathLst>
          </a:custGeom>
          <a:solidFill>
            <a:srgbClr val="FAD7A5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4493362" y="2114956"/>
            <a:ext cx="65405" cy="149225"/>
          </a:xfrm>
          <a:custGeom>
            <a:avLst/>
            <a:gdLst/>
            <a:ahLst/>
            <a:cxnLst/>
            <a:rect l="l" t="t" r="r" b="b"/>
            <a:pathLst>
              <a:path w="65404" h="149225">
                <a:moveTo>
                  <a:pt x="34823" y="0"/>
                </a:moveTo>
                <a:lnTo>
                  <a:pt x="0" y="0"/>
                </a:lnTo>
                <a:lnTo>
                  <a:pt x="0" y="149148"/>
                </a:lnTo>
                <a:lnTo>
                  <a:pt x="34823" y="149148"/>
                </a:lnTo>
                <a:lnTo>
                  <a:pt x="46502" y="146790"/>
                </a:lnTo>
                <a:lnTo>
                  <a:pt x="56037" y="140360"/>
                </a:lnTo>
                <a:lnTo>
                  <a:pt x="62464" y="130825"/>
                </a:lnTo>
                <a:lnTo>
                  <a:pt x="64820" y="119151"/>
                </a:lnTo>
                <a:lnTo>
                  <a:pt x="64820" y="29997"/>
                </a:lnTo>
                <a:lnTo>
                  <a:pt x="62464" y="18318"/>
                </a:lnTo>
                <a:lnTo>
                  <a:pt x="56037" y="8783"/>
                </a:lnTo>
                <a:lnTo>
                  <a:pt x="46502" y="2356"/>
                </a:lnTo>
                <a:lnTo>
                  <a:pt x="34823" y="0"/>
                </a:lnTo>
                <a:close/>
              </a:path>
            </a:pathLst>
          </a:custGeom>
          <a:solidFill>
            <a:srgbClr val="53515E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4128403" y="2089709"/>
            <a:ext cx="36195" cy="64135"/>
          </a:xfrm>
          <a:custGeom>
            <a:avLst/>
            <a:gdLst/>
            <a:ahLst/>
            <a:cxnLst/>
            <a:rect l="l" t="t" r="r" b="b"/>
            <a:pathLst>
              <a:path w="36195" h="64135">
                <a:moveTo>
                  <a:pt x="0" y="63626"/>
                </a:moveTo>
                <a:lnTo>
                  <a:pt x="35991" y="63626"/>
                </a:lnTo>
                <a:lnTo>
                  <a:pt x="35991" y="0"/>
                </a:lnTo>
                <a:lnTo>
                  <a:pt x="0" y="0"/>
                </a:lnTo>
                <a:lnTo>
                  <a:pt x="0" y="63626"/>
                </a:lnTo>
                <a:close/>
              </a:path>
            </a:pathLst>
          </a:custGeom>
          <a:solidFill>
            <a:srgbClr val="CD905A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4503814" y="2114956"/>
            <a:ext cx="0" cy="149225"/>
          </a:xfrm>
          <a:custGeom>
            <a:avLst/>
            <a:gdLst/>
            <a:ahLst/>
            <a:cxnLst/>
            <a:rect l="l" t="t" r="r" b="b"/>
            <a:pathLst>
              <a:path h="149225">
                <a:moveTo>
                  <a:pt x="0" y="0"/>
                </a:moveTo>
                <a:lnTo>
                  <a:pt x="0" y="149148"/>
                </a:lnTo>
              </a:path>
            </a:pathLst>
          </a:custGeom>
          <a:ln w="34467">
            <a:solidFill>
              <a:srgbClr val="474756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4099574" y="2114956"/>
            <a:ext cx="65405" cy="149225"/>
          </a:xfrm>
          <a:custGeom>
            <a:avLst/>
            <a:gdLst/>
            <a:ahLst/>
            <a:cxnLst/>
            <a:rect l="l" t="t" r="r" b="b"/>
            <a:pathLst>
              <a:path w="65404" h="149225">
                <a:moveTo>
                  <a:pt x="64820" y="0"/>
                </a:moveTo>
                <a:lnTo>
                  <a:pt x="29997" y="0"/>
                </a:lnTo>
                <a:lnTo>
                  <a:pt x="18323" y="2356"/>
                </a:lnTo>
                <a:lnTo>
                  <a:pt x="8788" y="8783"/>
                </a:lnTo>
                <a:lnTo>
                  <a:pt x="2358" y="18318"/>
                </a:lnTo>
                <a:lnTo>
                  <a:pt x="0" y="29997"/>
                </a:lnTo>
                <a:lnTo>
                  <a:pt x="0" y="119151"/>
                </a:lnTo>
                <a:lnTo>
                  <a:pt x="2356" y="130825"/>
                </a:lnTo>
                <a:lnTo>
                  <a:pt x="8783" y="140360"/>
                </a:lnTo>
                <a:lnTo>
                  <a:pt x="18318" y="146790"/>
                </a:lnTo>
                <a:lnTo>
                  <a:pt x="29997" y="149148"/>
                </a:lnTo>
                <a:lnTo>
                  <a:pt x="64820" y="149136"/>
                </a:lnTo>
                <a:lnTo>
                  <a:pt x="64820" y="0"/>
                </a:lnTo>
                <a:close/>
              </a:path>
            </a:pathLst>
          </a:custGeom>
          <a:solidFill>
            <a:srgbClr val="53515E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4153642" y="2114956"/>
            <a:ext cx="0" cy="149225"/>
          </a:xfrm>
          <a:custGeom>
            <a:avLst/>
            <a:gdLst/>
            <a:ahLst/>
            <a:cxnLst/>
            <a:rect l="l" t="t" r="r" b="b"/>
            <a:pathLst>
              <a:path h="149225">
                <a:moveTo>
                  <a:pt x="0" y="0"/>
                </a:moveTo>
                <a:lnTo>
                  <a:pt x="0" y="149148"/>
                </a:lnTo>
              </a:path>
            </a:pathLst>
          </a:custGeom>
          <a:ln w="29857">
            <a:solidFill>
              <a:srgbClr val="474756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4255681" y="2337383"/>
            <a:ext cx="152413" cy="1010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4164396" y="1937968"/>
            <a:ext cx="329565" cy="463550"/>
          </a:xfrm>
          <a:custGeom>
            <a:avLst/>
            <a:gdLst/>
            <a:ahLst/>
            <a:cxnLst/>
            <a:rect l="l" t="t" r="r" b="b"/>
            <a:pathLst>
              <a:path w="329564" h="463550">
                <a:moveTo>
                  <a:pt x="164477" y="0"/>
                </a:moveTo>
                <a:lnTo>
                  <a:pt x="120755" y="5874"/>
                </a:lnTo>
                <a:lnTo>
                  <a:pt x="81466" y="22455"/>
                </a:lnTo>
                <a:lnTo>
                  <a:pt x="48177" y="48172"/>
                </a:lnTo>
                <a:lnTo>
                  <a:pt x="22457" y="81460"/>
                </a:lnTo>
                <a:lnTo>
                  <a:pt x="5875" y="120751"/>
                </a:lnTo>
                <a:lnTo>
                  <a:pt x="0" y="164477"/>
                </a:lnTo>
                <a:lnTo>
                  <a:pt x="0" y="298958"/>
                </a:lnTo>
                <a:lnTo>
                  <a:pt x="5875" y="342679"/>
                </a:lnTo>
                <a:lnTo>
                  <a:pt x="22457" y="381969"/>
                </a:lnTo>
                <a:lnTo>
                  <a:pt x="48177" y="415258"/>
                </a:lnTo>
                <a:lnTo>
                  <a:pt x="81466" y="440977"/>
                </a:lnTo>
                <a:lnTo>
                  <a:pt x="120755" y="457559"/>
                </a:lnTo>
                <a:lnTo>
                  <a:pt x="164477" y="463435"/>
                </a:lnTo>
                <a:lnTo>
                  <a:pt x="208204" y="457559"/>
                </a:lnTo>
                <a:lnTo>
                  <a:pt x="247498" y="440977"/>
                </a:lnTo>
                <a:lnTo>
                  <a:pt x="280789" y="415258"/>
                </a:lnTo>
                <a:lnTo>
                  <a:pt x="306509" y="381969"/>
                </a:lnTo>
                <a:lnTo>
                  <a:pt x="323092" y="342679"/>
                </a:lnTo>
                <a:lnTo>
                  <a:pt x="328968" y="298958"/>
                </a:lnTo>
                <a:lnTo>
                  <a:pt x="328968" y="164477"/>
                </a:lnTo>
                <a:lnTo>
                  <a:pt x="323092" y="120751"/>
                </a:lnTo>
                <a:lnTo>
                  <a:pt x="306509" y="81460"/>
                </a:lnTo>
                <a:lnTo>
                  <a:pt x="280789" y="48172"/>
                </a:lnTo>
                <a:lnTo>
                  <a:pt x="247498" y="22455"/>
                </a:lnTo>
                <a:lnTo>
                  <a:pt x="208204" y="5874"/>
                </a:lnTo>
                <a:lnTo>
                  <a:pt x="164477" y="0"/>
                </a:lnTo>
                <a:close/>
              </a:path>
            </a:pathLst>
          </a:custGeom>
          <a:solidFill>
            <a:srgbClr val="FFE1B3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4236302" y="1940268"/>
            <a:ext cx="257175" cy="461645"/>
          </a:xfrm>
          <a:custGeom>
            <a:avLst/>
            <a:gdLst/>
            <a:ahLst/>
            <a:cxnLst/>
            <a:rect l="l" t="t" r="r" b="b"/>
            <a:pathLst>
              <a:path w="257175" h="461644">
                <a:moveTo>
                  <a:pt x="0" y="432612"/>
                </a:moveTo>
                <a:lnTo>
                  <a:pt x="20764" y="444661"/>
                </a:lnTo>
                <a:lnTo>
                  <a:pt x="43303" y="453623"/>
                </a:lnTo>
                <a:lnTo>
                  <a:pt x="67333" y="459210"/>
                </a:lnTo>
                <a:lnTo>
                  <a:pt x="92570" y="461137"/>
                </a:lnTo>
                <a:lnTo>
                  <a:pt x="136297" y="455261"/>
                </a:lnTo>
                <a:lnTo>
                  <a:pt x="175590" y="438679"/>
                </a:lnTo>
                <a:lnTo>
                  <a:pt x="180451" y="434924"/>
                </a:lnTo>
                <a:lnTo>
                  <a:pt x="27343" y="434924"/>
                </a:lnTo>
                <a:lnTo>
                  <a:pt x="20390" y="434773"/>
                </a:lnTo>
                <a:lnTo>
                  <a:pt x="13514" y="434330"/>
                </a:lnTo>
                <a:lnTo>
                  <a:pt x="6717" y="433606"/>
                </a:lnTo>
                <a:lnTo>
                  <a:pt x="0" y="432612"/>
                </a:lnTo>
                <a:close/>
              </a:path>
              <a:path w="257175" h="461644">
                <a:moveTo>
                  <a:pt x="119913" y="0"/>
                </a:moveTo>
                <a:lnTo>
                  <a:pt x="149463" y="25791"/>
                </a:lnTo>
                <a:lnTo>
                  <a:pt x="172151" y="57896"/>
                </a:lnTo>
                <a:lnTo>
                  <a:pt x="186700" y="95044"/>
                </a:lnTo>
                <a:lnTo>
                  <a:pt x="191833" y="135966"/>
                </a:lnTo>
                <a:lnTo>
                  <a:pt x="191833" y="270433"/>
                </a:lnTo>
                <a:lnTo>
                  <a:pt x="185957" y="314161"/>
                </a:lnTo>
                <a:lnTo>
                  <a:pt x="169375" y="353454"/>
                </a:lnTo>
                <a:lnTo>
                  <a:pt x="143654" y="386745"/>
                </a:lnTo>
                <a:lnTo>
                  <a:pt x="110363" y="412465"/>
                </a:lnTo>
                <a:lnTo>
                  <a:pt x="71070" y="429048"/>
                </a:lnTo>
                <a:lnTo>
                  <a:pt x="27343" y="434924"/>
                </a:lnTo>
                <a:lnTo>
                  <a:pt x="180451" y="434924"/>
                </a:lnTo>
                <a:lnTo>
                  <a:pt x="208881" y="412959"/>
                </a:lnTo>
                <a:lnTo>
                  <a:pt x="234602" y="379670"/>
                </a:lnTo>
                <a:lnTo>
                  <a:pt x="251184" y="340381"/>
                </a:lnTo>
                <a:lnTo>
                  <a:pt x="257060" y="296659"/>
                </a:lnTo>
                <a:lnTo>
                  <a:pt x="257060" y="162179"/>
                </a:lnTo>
                <a:lnTo>
                  <a:pt x="250268" y="115259"/>
                </a:lnTo>
                <a:lnTo>
                  <a:pt x="231198" y="73627"/>
                </a:lnTo>
                <a:lnTo>
                  <a:pt x="201809" y="39237"/>
                </a:lnTo>
                <a:lnTo>
                  <a:pt x="164061" y="14044"/>
                </a:lnTo>
                <a:lnTo>
                  <a:pt x="119913" y="0"/>
                </a:lnTo>
                <a:close/>
              </a:path>
            </a:pathLst>
          </a:custGeom>
          <a:solidFill>
            <a:srgbClr val="FAD7A5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4128531" y="1991258"/>
            <a:ext cx="94878" cy="12369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4157814" y="1885182"/>
            <a:ext cx="381000" cy="240030"/>
          </a:xfrm>
          <a:custGeom>
            <a:avLst/>
            <a:gdLst/>
            <a:ahLst/>
            <a:cxnLst/>
            <a:rect l="l" t="t" r="r" b="b"/>
            <a:pathLst>
              <a:path w="381000" h="240030">
                <a:moveTo>
                  <a:pt x="136907" y="0"/>
                </a:moveTo>
                <a:lnTo>
                  <a:pt x="83033" y="19744"/>
                </a:lnTo>
                <a:lnTo>
                  <a:pt x="46393" y="49915"/>
                </a:lnTo>
                <a:lnTo>
                  <a:pt x="9951" y="90555"/>
                </a:lnTo>
                <a:lnTo>
                  <a:pt x="0" y="106074"/>
                </a:lnTo>
                <a:lnTo>
                  <a:pt x="30899" y="144408"/>
                </a:lnTo>
                <a:lnTo>
                  <a:pt x="66054" y="177157"/>
                </a:lnTo>
                <a:lnTo>
                  <a:pt x="104951" y="203705"/>
                </a:lnTo>
                <a:lnTo>
                  <a:pt x="147077" y="223433"/>
                </a:lnTo>
                <a:lnTo>
                  <a:pt x="191919" y="235723"/>
                </a:lnTo>
                <a:lnTo>
                  <a:pt x="238963" y="239957"/>
                </a:lnTo>
                <a:lnTo>
                  <a:pt x="260701" y="238588"/>
                </a:lnTo>
                <a:lnTo>
                  <a:pt x="287264" y="234416"/>
                </a:lnTo>
                <a:lnTo>
                  <a:pt x="313822" y="227340"/>
                </a:lnTo>
                <a:lnTo>
                  <a:pt x="335546" y="217263"/>
                </a:lnTo>
                <a:lnTo>
                  <a:pt x="380644" y="199152"/>
                </a:lnTo>
                <a:lnTo>
                  <a:pt x="368326" y="160861"/>
                </a:lnTo>
                <a:lnTo>
                  <a:pt x="352036" y="124472"/>
                </a:lnTo>
                <a:lnTo>
                  <a:pt x="331275" y="90951"/>
                </a:lnTo>
                <a:lnTo>
                  <a:pt x="305549" y="61268"/>
                </a:lnTo>
                <a:lnTo>
                  <a:pt x="263256" y="28161"/>
                </a:lnTo>
                <a:lnTo>
                  <a:pt x="225826" y="10496"/>
                </a:lnTo>
                <a:lnTo>
                  <a:pt x="179006" y="1312"/>
                </a:lnTo>
                <a:lnTo>
                  <a:pt x="136907" y="0"/>
                </a:lnTo>
                <a:close/>
              </a:path>
            </a:pathLst>
          </a:custGeom>
          <a:solidFill>
            <a:srgbClr val="D59F63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4294735" y="1886065"/>
            <a:ext cx="243725" cy="23906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4329903" y="2252597"/>
            <a:ext cx="211593" cy="9565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4245406" y="2148395"/>
            <a:ext cx="36830" cy="36829"/>
          </a:xfrm>
          <a:custGeom>
            <a:avLst/>
            <a:gdLst/>
            <a:ahLst/>
            <a:cxnLst/>
            <a:rect l="l" t="t" r="r" b="b"/>
            <a:pathLst>
              <a:path w="36829" h="36830">
                <a:moveTo>
                  <a:pt x="18237" y="0"/>
                </a:moveTo>
                <a:lnTo>
                  <a:pt x="11138" y="1431"/>
                </a:lnTo>
                <a:lnTo>
                  <a:pt x="5341" y="5335"/>
                </a:lnTo>
                <a:lnTo>
                  <a:pt x="1433" y="11128"/>
                </a:lnTo>
                <a:lnTo>
                  <a:pt x="0" y="18224"/>
                </a:lnTo>
                <a:lnTo>
                  <a:pt x="1433" y="25322"/>
                </a:lnTo>
                <a:lnTo>
                  <a:pt x="5341" y="31119"/>
                </a:lnTo>
                <a:lnTo>
                  <a:pt x="11138" y="35028"/>
                </a:lnTo>
                <a:lnTo>
                  <a:pt x="18237" y="36461"/>
                </a:lnTo>
                <a:lnTo>
                  <a:pt x="25333" y="35028"/>
                </a:lnTo>
                <a:lnTo>
                  <a:pt x="31126" y="31119"/>
                </a:lnTo>
                <a:lnTo>
                  <a:pt x="35030" y="25322"/>
                </a:lnTo>
                <a:lnTo>
                  <a:pt x="36461" y="18224"/>
                </a:lnTo>
                <a:lnTo>
                  <a:pt x="35030" y="11128"/>
                </a:lnTo>
                <a:lnTo>
                  <a:pt x="31126" y="5335"/>
                </a:lnTo>
                <a:lnTo>
                  <a:pt x="25333" y="1431"/>
                </a:lnTo>
                <a:lnTo>
                  <a:pt x="18237" y="0"/>
                </a:lnTo>
                <a:close/>
              </a:path>
            </a:pathLst>
          </a:custGeom>
          <a:solidFill>
            <a:srgbClr val="53515E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4369384" y="2148395"/>
            <a:ext cx="36830" cy="36829"/>
          </a:xfrm>
          <a:custGeom>
            <a:avLst/>
            <a:gdLst/>
            <a:ahLst/>
            <a:cxnLst/>
            <a:rect l="l" t="t" r="r" b="b"/>
            <a:pathLst>
              <a:path w="36829" h="36830">
                <a:moveTo>
                  <a:pt x="18224" y="0"/>
                </a:moveTo>
                <a:lnTo>
                  <a:pt x="11133" y="1431"/>
                </a:lnTo>
                <a:lnTo>
                  <a:pt x="5340" y="5335"/>
                </a:lnTo>
                <a:lnTo>
                  <a:pt x="1433" y="11128"/>
                </a:lnTo>
                <a:lnTo>
                  <a:pt x="0" y="18224"/>
                </a:lnTo>
                <a:lnTo>
                  <a:pt x="1433" y="25322"/>
                </a:lnTo>
                <a:lnTo>
                  <a:pt x="5340" y="31119"/>
                </a:lnTo>
                <a:lnTo>
                  <a:pt x="11133" y="35028"/>
                </a:lnTo>
                <a:lnTo>
                  <a:pt x="18224" y="36461"/>
                </a:lnTo>
                <a:lnTo>
                  <a:pt x="25322" y="35028"/>
                </a:lnTo>
                <a:lnTo>
                  <a:pt x="31119" y="31119"/>
                </a:lnTo>
                <a:lnTo>
                  <a:pt x="35028" y="25322"/>
                </a:lnTo>
                <a:lnTo>
                  <a:pt x="36461" y="18224"/>
                </a:lnTo>
                <a:lnTo>
                  <a:pt x="35028" y="11128"/>
                </a:lnTo>
                <a:lnTo>
                  <a:pt x="31119" y="5335"/>
                </a:lnTo>
                <a:lnTo>
                  <a:pt x="25322" y="1431"/>
                </a:lnTo>
                <a:lnTo>
                  <a:pt x="18224" y="0"/>
                </a:lnTo>
                <a:close/>
              </a:path>
            </a:pathLst>
          </a:custGeom>
          <a:solidFill>
            <a:srgbClr val="53515E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4100919" y="2594811"/>
            <a:ext cx="459105" cy="344170"/>
          </a:xfrm>
          <a:custGeom>
            <a:avLst/>
            <a:gdLst/>
            <a:ahLst/>
            <a:cxnLst/>
            <a:rect l="l" t="t" r="r" b="b"/>
            <a:pathLst>
              <a:path w="459104" h="344170">
                <a:moveTo>
                  <a:pt x="423087" y="0"/>
                </a:moveTo>
                <a:lnTo>
                  <a:pt x="35547" y="0"/>
                </a:lnTo>
                <a:lnTo>
                  <a:pt x="21709" y="2793"/>
                </a:lnTo>
                <a:lnTo>
                  <a:pt x="10410" y="10410"/>
                </a:lnTo>
                <a:lnTo>
                  <a:pt x="2793" y="21709"/>
                </a:lnTo>
                <a:lnTo>
                  <a:pt x="0" y="35547"/>
                </a:lnTo>
                <a:lnTo>
                  <a:pt x="0" y="314718"/>
                </a:lnTo>
                <a:lnTo>
                  <a:pt x="2273" y="325979"/>
                </a:lnTo>
                <a:lnTo>
                  <a:pt x="8474" y="335175"/>
                </a:lnTo>
                <a:lnTo>
                  <a:pt x="17670" y="341375"/>
                </a:lnTo>
                <a:lnTo>
                  <a:pt x="28930" y="343649"/>
                </a:lnTo>
                <a:lnTo>
                  <a:pt x="429704" y="343649"/>
                </a:lnTo>
                <a:lnTo>
                  <a:pt x="440963" y="341375"/>
                </a:lnTo>
                <a:lnTo>
                  <a:pt x="450154" y="335175"/>
                </a:lnTo>
                <a:lnTo>
                  <a:pt x="456350" y="325979"/>
                </a:lnTo>
                <a:lnTo>
                  <a:pt x="458622" y="314718"/>
                </a:lnTo>
                <a:lnTo>
                  <a:pt x="458622" y="35547"/>
                </a:lnTo>
                <a:lnTo>
                  <a:pt x="455829" y="21709"/>
                </a:lnTo>
                <a:lnTo>
                  <a:pt x="448213" y="10410"/>
                </a:lnTo>
                <a:lnTo>
                  <a:pt x="436917" y="2793"/>
                </a:lnTo>
                <a:lnTo>
                  <a:pt x="423087" y="0"/>
                </a:lnTo>
                <a:close/>
              </a:path>
            </a:pathLst>
          </a:custGeom>
          <a:solidFill>
            <a:srgbClr val="E9EBF2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4100919" y="2594811"/>
            <a:ext cx="459105" cy="344170"/>
          </a:xfrm>
          <a:custGeom>
            <a:avLst/>
            <a:gdLst/>
            <a:ahLst/>
            <a:cxnLst/>
            <a:rect l="l" t="t" r="r" b="b"/>
            <a:pathLst>
              <a:path w="459104" h="344170">
                <a:moveTo>
                  <a:pt x="423087" y="0"/>
                </a:moveTo>
                <a:lnTo>
                  <a:pt x="384086" y="0"/>
                </a:lnTo>
                <a:lnTo>
                  <a:pt x="384086" y="27482"/>
                </a:lnTo>
                <a:lnTo>
                  <a:pt x="380001" y="73054"/>
                </a:lnTo>
                <a:lnTo>
                  <a:pt x="368224" y="115946"/>
                </a:lnTo>
                <a:lnTo>
                  <a:pt x="349471" y="155442"/>
                </a:lnTo>
                <a:lnTo>
                  <a:pt x="324457" y="190827"/>
                </a:lnTo>
                <a:lnTo>
                  <a:pt x="293900" y="221384"/>
                </a:lnTo>
                <a:lnTo>
                  <a:pt x="258516" y="246397"/>
                </a:lnTo>
                <a:lnTo>
                  <a:pt x="219019" y="265151"/>
                </a:lnTo>
                <a:lnTo>
                  <a:pt x="176127" y="276928"/>
                </a:lnTo>
                <a:lnTo>
                  <a:pt x="130556" y="281012"/>
                </a:lnTo>
                <a:lnTo>
                  <a:pt x="0" y="281012"/>
                </a:lnTo>
                <a:lnTo>
                  <a:pt x="0" y="314718"/>
                </a:lnTo>
                <a:lnTo>
                  <a:pt x="2273" y="325979"/>
                </a:lnTo>
                <a:lnTo>
                  <a:pt x="8474" y="335175"/>
                </a:lnTo>
                <a:lnTo>
                  <a:pt x="17670" y="341375"/>
                </a:lnTo>
                <a:lnTo>
                  <a:pt x="28930" y="343649"/>
                </a:lnTo>
                <a:lnTo>
                  <a:pt x="429704" y="343649"/>
                </a:lnTo>
                <a:lnTo>
                  <a:pt x="440963" y="341375"/>
                </a:lnTo>
                <a:lnTo>
                  <a:pt x="450154" y="335175"/>
                </a:lnTo>
                <a:lnTo>
                  <a:pt x="456350" y="325979"/>
                </a:lnTo>
                <a:lnTo>
                  <a:pt x="458622" y="314718"/>
                </a:lnTo>
                <a:lnTo>
                  <a:pt x="458622" y="35547"/>
                </a:lnTo>
                <a:lnTo>
                  <a:pt x="455829" y="21709"/>
                </a:lnTo>
                <a:lnTo>
                  <a:pt x="448213" y="10410"/>
                </a:lnTo>
                <a:lnTo>
                  <a:pt x="436917" y="2793"/>
                </a:lnTo>
                <a:lnTo>
                  <a:pt x="423087" y="0"/>
                </a:lnTo>
                <a:close/>
              </a:path>
            </a:pathLst>
          </a:custGeom>
          <a:solidFill>
            <a:srgbClr val="DFE2EA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3945485" y="2938460"/>
            <a:ext cx="761999" cy="0"/>
          </a:xfrm>
          <a:custGeom>
            <a:avLst/>
            <a:gdLst/>
            <a:ahLst/>
            <a:cxnLst/>
            <a:rect l="l" t="t" r="r" b="b"/>
            <a:pathLst>
              <a:path w="762000">
                <a:moveTo>
                  <a:pt x="0" y="0"/>
                </a:moveTo>
                <a:lnTo>
                  <a:pt x="761974" y="0"/>
                </a:lnTo>
              </a:path>
            </a:pathLst>
          </a:custGeom>
          <a:ln w="32029">
            <a:solidFill>
              <a:srgbClr val="966D50"/>
            </a:solidFill>
          </a:ln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4276130" y="2262947"/>
            <a:ext cx="114935" cy="49530"/>
          </a:xfrm>
          <a:custGeom>
            <a:avLst/>
            <a:gdLst/>
            <a:ahLst/>
            <a:cxnLst/>
            <a:rect l="l" t="t" r="r" b="b"/>
            <a:pathLst>
              <a:path w="114935" h="49530">
                <a:moveTo>
                  <a:pt x="22136" y="0"/>
                </a:moveTo>
                <a:lnTo>
                  <a:pt x="12217" y="0"/>
                </a:lnTo>
                <a:lnTo>
                  <a:pt x="0" y="12217"/>
                </a:lnTo>
                <a:lnTo>
                  <a:pt x="0" y="22123"/>
                </a:lnTo>
                <a:lnTo>
                  <a:pt x="6108" y="28232"/>
                </a:lnTo>
                <a:lnTo>
                  <a:pt x="17191" y="37342"/>
                </a:lnTo>
                <a:lnTo>
                  <a:pt x="29654" y="44011"/>
                </a:lnTo>
                <a:lnTo>
                  <a:pt x="43184" y="48109"/>
                </a:lnTo>
                <a:lnTo>
                  <a:pt x="57467" y="49504"/>
                </a:lnTo>
                <a:lnTo>
                  <a:pt x="71742" y="48109"/>
                </a:lnTo>
                <a:lnTo>
                  <a:pt x="85269" y="44011"/>
                </a:lnTo>
                <a:lnTo>
                  <a:pt x="97731" y="37342"/>
                </a:lnTo>
                <a:lnTo>
                  <a:pt x="108813" y="28232"/>
                </a:lnTo>
                <a:lnTo>
                  <a:pt x="114922" y="22123"/>
                </a:lnTo>
                <a:lnTo>
                  <a:pt x="114922" y="18211"/>
                </a:lnTo>
                <a:lnTo>
                  <a:pt x="57467" y="18211"/>
                </a:lnTo>
                <a:lnTo>
                  <a:pt x="49336" y="17419"/>
                </a:lnTo>
                <a:lnTo>
                  <a:pt x="41635" y="15089"/>
                </a:lnTo>
                <a:lnTo>
                  <a:pt x="34541" y="11294"/>
                </a:lnTo>
                <a:lnTo>
                  <a:pt x="28232" y="6108"/>
                </a:lnTo>
                <a:lnTo>
                  <a:pt x="22136" y="0"/>
                </a:lnTo>
                <a:close/>
              </a:path>
              <a:path w="114935" h="49530">
                <a:moveTo>
                  <a:pt x="102704" y="0"/>
                </a:moveTo>
                <a:lnTo>
                  <a:pt x="92798" y="0"/>
                </a:lnTo>
                <a:lnTo>
                  <a:pt x="86690" y="6108"/>
                </a:lnTo>
                <a:lnTo>
                  <a:pt x="80381" y="11294"/>
                </a:lnTo>
                <a:lnTo>
                  <a:pt x="73288" y="15089"/>
                </a:lnTo>
                <a:lnTo>
                  <a:pt x="65591" y="17419"/>
                </a:lnTo>
                <a:lnTo>
                  <a:pt x="57467" y="18211"/>
                </a:lnTo>
                <a:lnTo>
                  <a:pt x="114922" y="18211"/>
                </a:lnTo>
                <a:lnTo>
                  <a:pt x="114922" y="12217"/>
                </a:lnTo>
                <a:lnTo>
                  <a:pt x="102704" y="0"/>
                </a:lnTo>
                <a:close/>
              </a:path>
            </a:pathLst>
          </a:custGeom>
          <a:solidFill>
            <a:srgbClr val="B28362"/>
          </a:solidFill>
        </p:spPr>
        <p:txBody>
          <a:bodyPr wrap="square" lIns="0" tIns="0" rIns="0" bIns="0" rtlCol="0"/>
          <a:lstStyle/>
          <a:p>
            <a:endParaRPr>
              <a:latin typeface="Candara" panose="020E0502030303020204" pitchFamily="34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166828" y="4410168"/>
            <a:ext cx="4617731" cy="2554545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lvl="0"/>
            <a:r>
              <a:rPr lang="id-ID" sz="1600" b="1" dirty="0">
                <a:latin typeface="Candara" panose="020E0502030303020204" pitchFamily="34" charset="0"/>
              </a:rPr>
              <a:t>OSS Lounge</a:t>
            </a:r>
            <a:endParaRPr lang="id-ID" sz="1600" dirty="0">
              <a:latin typeface="Candara" panose="020E0502030303020204" pitchFamily="34" charset="0"/>
            </a:endParaRPr>
          </a:p>
          <a:p>
            <a:r>
              <a:rPr lang="id-ID" sz="1600" dirty="0">
                <a:latin typeface="Candara" panose="020E0502030303020204" pitchFamily="34" charset="0"/>
              </a:rPr>
              <a:t>Lantai 1 Gedung Ali Wardhana</a:t>
            </a:r>
          </a:p>
          <a:p>
            <a:r>
              <a:rPr lang="id-ID" sz="1600" dirty="0">
                <a:latin typeface="Candara" panose="020E0502030303020204" pitchFamily="34" charset="0"/>
              </a:rPr>
              <a:t>Kementerian Koordinator Bidang Perekonomian</a:t>
            </a:r>
          </a:p>
          <a:p>
            <a:r>
              <a:rPr lang="id-ID" sz="1600" dirty="0">
                <a:latin typeface="Candara" panose="020E0502030303020204" pitchFamily="34" charset="0"/>
              </a:rPr>
              <a:t>Jalan Lapangan Banteng Timur Nomor 2 – 4 Jakarta Pusat 10710</a:t>
            </a:r>
          </a:p>
          <a:p>
            <a:r>
              <a:rPr lang="id-ID" sz="1600" dirty="0">
                <a:latin typeface="Candara" panose="020E0502030303020204" pitchFamily="34" charset="0"/>
              </a:rPr>
              <a:t>Telp: (021) 385 7595; (021) 385 7596; (021) 2120 1020; (021) 2120 2020</a:t>
            </a:r>
          </a:p>
          <a:p>
            <a:r>
              <a:rPr lang="id-ID" sz="1600" dirty="0">
                <a:latin typeface="Candara" panose="020E0502030303020204" pitchFamily="34" charset="0"/>
              </a:rPr>
              <a:t>E-mail: </a:t>
            </a:r>
            <a:r>
              <a:rPr lang="id-ID" sz="1600" u="sng" dirty="0">
                <a:latin typeface="Candara" panose="020E0502030303020204" pitchFamily="34" charset="0"/>
                <a:hlinkClick r:id="rId7"/>
              </a:rPr>
              <a:t>helpdesk.oss@insw.go.id</a:t>
            </a:r>
            <a:r>
              <a:rPr lang="id-ID" sz="1600" u="sng" dirty="0">
                <a:latin typeface="Candara" panose="020E0502030303020204" pitchFamily="34" charset="0"/>
              </a:rPr>
              <a:t>; </a:t>
            </a:r>
            <a:r>
              <a:rPr lang="id-ID" sz="1600" u="sng" dirty="0">
                <a:latin typeface="Candara" panose="020E0502030303020204" pitchFamily="34" charset="0"/>
                <a:hlinkClick r:id="rId8"/>
              </a:rPr>
              <a:t>info.oss@insw.go.id</a:t>
            </a:r>
            <a:r>
              <a:rPr lang="id-ID" sz="1600" u="sng" dirty="0">
                <a:latin typeface="Candara" panose="020E0502030303020204" pitchFamily="34" charset="0"/>
              </a:rPr>
              <a:t>; </a:t>
            </a:r>
            <a:r>
              <a:rPr lang="id-ID" sz="1600" u="sng" dirty="0">
                <a:latin typeface="Candara" panose="020E0502030303020204" pitchFamily="34" charset="0"/>
                <a:hlinkClick r:id="rId9"/>
              </a:rPr>
              <a:t>satgasnasional@ekon.go.id</a:t>
            </a:r>
            <a:r>
              <a:rPr lang="id-ID" sz="1600" dirty="0">
                <a:latin typeface="Candara" panose="020E0502030303020204" pitchFamily="34" charset="0"/>
              </a:rPr>
              <a:t>; </a:t>
            </a:r>
            <a:r>
              <a:rPr lang="id-ID" sz="1600" dirty="0">
                <a:latin typeface="Candara" panose="020E0502030303020204" pitchFamily="34" charset="0"/>
                <a:hlinkClick r:id="rId10"/>
              </a:rPr>
              <a:t>osskom@ekon.go.id</a:t>
            </a:r>
            <a:r>
              <a:rPr lang="id-ID" sz="1600" dirty="0">
                <a:latin typeface="Candara" panose="020E0502030303020204" pitchFamily="34" charset="0"/>
              </a:rPr>
              <a:t> 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66828" y="200025"/>
            <a:ext cx="3499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b="1" dirty="0">
                <a:latin typeface="Candara" panose="020E0502030303020204" pitchFamily="34" charset="0"/>
              </a:rPr>
              <a:t>BANTUAN TEKNIS ‘OSS’</a:t>
            </a:r>
            <a:endParaRPr lang="id-ID" sz="2400" dirty="0">
              <a:latin typeface="Candara" panose="020E0502030303020204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5979629" y="4400736"/>
            <a:ext cx="4472471" cy="2554545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lvl="0" algn="r"/>
            <a:r>
              <a:rPr lang="id-ID" sz="1600" b="1" dirty="0">
                <a:latin typeface="Candara" panose="020E0502030303020204" pitchFamily="34" charset="0"/>
              </a:rPr>
              <a:t>PTSP Pusat BKPM</a:t>
            </a:r>
            <a:endParaRPr lang="id-ID" sz="1600" dirty="0">
              <a:latin typeface="Candara" panose="020E0502030303020204" pitchFamily="34" charset="0"/>
            </a:endParaRPr>
          </a:p>
          <a:p>
            <a:pPr algn="r"/>
            <a:r>
              <a:rPr lang="id-ID" sz="1600" dirty="0">
                <a:latin typeface="Candara" panose="020E0502030303020204" pitchFamily="34" charset="0"/>
              </a:rPr>
              <a:t>Lantai 1 Gedung Ismail Saleh, BKPM</a:t>
            </a:r>
          </a:p>
          <a:p>
            <a:pPr algn="r"/>
            <a:r>
              <a:rPr lang="id-ID" sz="1600" dirty="0">
                <a:latin typeface="Candara" panose="020E0502030303020204" pitchFamily="34" charset="0"/>
              </a:rPr>
              <a:t>Jalan Jend. Gatot Subroto Nomor 44</a:t>
            </a:r>
          </a:p>
          <a:p>
            <a:pPr algn="r"/>
            <a:r>
              <a:rPr lang="id-ID" sz="1600" dirty="0">
                <a:latin typeface="Candara" panose="020E0502030303020204" pitchFamily="34" charset="0"/>
              </a:rPr>
              <a:t>Jakarta Selatan 12190</a:t>
            </a:r>
          </a:p>
          <a:p>
            <a:pPr algn="r"/>
            <a:r>
              <a:rPr lang="id-ID" sz="1600" dirty="0">
                <a:latin typeface="Candara" panose="020E0502030303020204" pitchFamily="34" charset="0"/>
              </a:rPr>
              <a:t>Call Center: 0807 100 2576</a:t>
            </a:r>
          </a:p>
          <a:p>
            <a:pPr algn="r"/>
            <a:r>
              <a:rPr lang="id-ID" sz="1600" dirty="0">
                <a:latin typeface="Candara" panose="020E0502030303020204" pitchFamily="34" charset="0"/>
              </a:rPr>
              <a:t>E-mail: </a:t>
            </a:r>
            <a:r>
              <a:rPr lang="id-ID" sz="1600" u="sng" dirty="0">
                <a:latin typeface="Candara" panose="020E0502030303020204" pitchFamily="34" charset="0"/>
                <a:hlinkClick r:id="rId11"/>
              </a:rPr>
              <a:t>info@bkpm.go.id</a:t>
            </a:r>
            <a:endParaRPr lang="id-ID" sz="1600" u="sng" dirty="0">
              <a:latin typeface="Candara" panose="020E0502030303020204" pitchFamily="34" charset="0"/>
            </a:endParaRPr>
          </a:p>
          <a:p>
            <a:pPr algn="r"/>
            <a:endParaRPr lang="id-ID" sz="1600" u="sng" dirty="0">
              <a:latin typeface="Candara" panose="020E0502030303020204" pitchFamily="34" charset="0"/>
            </a:endParaRPr>
          </a:p>
          <a:p>
            <a:pPr algn="r"/>
            <a:endParaRPr lang="id-ID" sz="1600" u="sng" dirty="0">
              <a:latin typeface="Candara" panose="020E0502030303020204" pitchFamily="34" charset="0"/>
            </a:endParaRPr>
          </a:p>
          <a:p>
            <a:pPr algn="r"/>
            <a:endParaRPr lang="id-ID" sz="1600" u="sng" dirty="0">
              <a:latin typeface="Candara" panose="020E0502030303020204" pitchFamily="34" charset="0"/>
            </a:endParaRPr>
          </a:p>
          <a:p>
            <a:pPr algn="r"/>
            <a:endParaRPr lang="id-ID" sz="1600" dirty="0">
              <a:latin typeface="Candara" panose="020E0502030303020204" pitchFamily="34" charset="0"/>
            </a:endParaRPr>
          </a:p>
        </p:txBody>
      </p:sp>
      <p:sp>
        <p:nvSpPr>
          <p:cNvPr id="45" name="object 81"/>
          <p:cNvSpPr txBox="1"/>
          <p:nvPr/>
        </p:nvSpPr>
        <p:spPr>
          <a:xfrm>
            <a:off x="4297092" y="1961243"/>
            <a:ext cx="2098279" cy="925179"/>
          </a:xfrm>
          <a:prstGeom prst="rect">
            <a:avLst/>
          </a:prstGeom>
        </p:spPr>
        <p:txBody>
          <a:bodyPr vert="horz" wrap="square" lIns="0" tIns="60314" rIns="0" bIns="0" rtlCol="0">
            <a:spAutoFit/>
          </a:bodyPr>
          <a:lstStyle/>
          <a:p>
            <a:pPr marL="229830" marR="197451" algn="ctr">
              <a:lnSpc>
                <a:spcPct val="77700"/>
              </a:lnSpc>
              <a:spcBef>
                <a:spcPts val="475"/>
              </a:spcBef>
            </a:pPr>
            <a:r>
              <a:rPr sz="2400" b="1" spc="140" dirty="0">
                <a:solidFill>
                  <a:srgbClr val="FFC000"/>
                </a:solidFill>
                <a:latin typeface="Candara" panose="020E0502030303020204" pitchFamily="34" charset="0"/>
                <a:cs typeface="Trebuchet MS"/>
              </a:rPr>
              <a:t>BANTUAN TEKNIS OSS</a:t>
            </a:r>
            <a:endParaRPr sz="2400" dirty="0">
              <a:solidFill>
                <a:srgbClr val="FFC000"/>
              </a:solidFill>
              <a:latin typeface="Candara" panose="020E0502030303020204" pitchFamily="34" charset="0"/>
              <a:cs typeface="Trebuchet MS"/>
            </a:endParaRPr>
          </a:p>
        </p:txBody>
      </p:sp>
    </p:spTree>
  </p:cSld>
  <p:clrMapOvr>
    <a:masterClrMapping/>
  </p:clrMapOvr>
  <p:transition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object 81"/>
          <p:cNvSpPr txBox="1"/>
          <p:nvPr/>
        </p:nvSpPr>
        <p:spPr>
          <a:xfrm>
            <a:off x="-1054100" y="90624"/>
            <a:ext cx="6477000" cy="228962"/>
          </a:xfrm>
          <a:prstGeom prst="rect">
            <a:avLst/>
          </a:prstGeom>
        </p:spPr>
        <p:txBody>
          <a:bodyPr vert="horz" wrap="square" lIns="0" tIns="60314" rIns="0" bIns="0" rtlCol="0">
            <a:spAutoFit/>
          </a:bodyPr>
          <a:lstStyle/>
          <a:p>
            <a:pPr marL="229830" marR="197451" algn="ctr">
              <a:lnSpc>
                <a:spcPct val="77700"/>
              </a:lnSpc>
              <a:spcBef>
                <a:spcPts val="475"/>
              </a:spcBef>
            </a:pPr>
            <a:r>
              <a:rPr lang="en-US" sz="1400" b="1" spc="140" dirty="0">
                <a:latin typeface="Candara" panose="020E0502030303020204" pitchFamily="34" charset="0"/>
                <a:cs typeface="Trebuchet MS"/>
              </a:rPr>
              <a:t>SIMULASI ‘OSS’ </a:t>
            </a:r>
            <a:r>
              <a:rPr lang="en-US" sz="1400" b="1" spc="140" dirty="0">
                <a:solidFill>
                  <a:srgbClr val="FF0000"/>
                </a:solidFill>
                <a:latin typeface="Candara" panose="020E0502030303020204" pitchFamily="34" charset="0"/>
                <a:cs typeface="Trebuchet MS"/>
              </a:rPr>
              <a:t>https://oss.go.id</a:t>
            </a:r>
            <a:endParaRPr sz="1400" dirty="0">
              <a:solidFill>
                <a:srgbClr val="FF0000"/>
              </a:solidFill>
              <a:latin typeface="Candara" panose="020E0502030303020204" pitchFamily="34" charset="0"/>
              <a:cs typeface="Trebuchet MS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="" xmlns:a16="http://schemas.microsoft.com/office/drawing/2014/main" id="{F31409C2-408E-422D-8089-428B30E668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4415400"/>
              </p:ext>
            </p:extLst>
          </p:nvPr>
        </p:nvGraphicFramePr>
        <p:xfrm>
          <a:off x="698500" y="357505"/>
          <a:ext cx="8763000" cy="708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91200">
                  <a:extLst>
                    <a:ext uri="{9D8B030D-6E8A-4147-A177-3AD203B41FA5}">
                      <a16:colId xmlns="" xmlns:a16="http://schemas.microsoft.com/office/drawing/2014/main" val="1778977779"/>
                    </a:ext>
                  </a:extLst>
                </a:gridCol>
                <a:gridCol w="2971800">
                  <a:extLst>
                    <a:ext uri="{9D8B030D-6E8A-4147-A177-3AD203B41FA5}">
                      <a16:colId xmlns="" xmlns:a16="http://schemas.microsoft.com/office/drawing/2014/main" val="21689528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andara" panose="020E0502030303020204" pitchFamily="34" charset="0"/>
                        </a:rPr>
                        <a:t>Data Perusahaan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andara" panose="020E0502030303020204" pitchFamily="34" charset="0"/>
                        </a:rPr>
                        <a:t>Data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Pribadi</a:t>
                      </a:r>
                      <a:endParaRPr lang="en-US" sz="14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589783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Akta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Pendirian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&amp;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Perubahan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+ SK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Identitas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(KTP/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Paspor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)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Direksi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Komisaris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dan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Pemegang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Saham</a:t>
                      </a:r>
                      <a:endParaRPr lang="en-US" sz="14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89349623"/>
                  </a:ext>
                </a:extLst>
              </a:tr>
              <a:tr h="188343">
                <a:tc>
                  <a:txBody>
                    <a:bodyPr/>
                    <a:lstStyle/>
                    <a:p>
                      <a:pPr algn="l"/>
                      <a:r>
                        <a:rPr lang="en-US" sz="1400" dirty="0">
                          <a:latin typeface="Candara" panose="020E0502030303020204" pitchFamily="34" charset="0"/>
                        </a:rPr>
                        <a:t>NPWP Perusahaan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>
                          <a:latin typeface="Candara" panose="020E0502030303020204" pitchFamily="34" charset="0"/>
                        </a:rPr>
                        <a:t>NPWP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Direksi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Komisaris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,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dan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Pemegang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Saham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(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Lokal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4279924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400" dirty="0">
                          <a:latin typeface="Candara" panose="020E0502030303020204" pitchFamily="34" charset="0"/>
                        </a:rPr>
                        <a:t>Data Usaha/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Kegiatan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:</a:t>
                      </a:r>
                    </a:p>
                    <a:p>
                      <a:pPr marL="0" indent="0" algn="l">
                        <a:buNone/>
                      </a:pPr>
                      <a:r>
                        <a:rPr lang="en-US" sz="1400" dirty="0">
                          <a:latin typeface="Candara" panose="020E0502030303020204" pitchFamily="34" charset="0"/>
                        </a:rPr>
                        <a:t>1.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Jumlah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Tenaga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Kerja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(L/P)</a:t>
                      </a:r>
                    </a:p>
                    <a:p>
                      <a:pPr marL="0" indent="0" algn="l">
                        <a:buNone/>
                      </a:pPr>
                      <a:r>
                        <a:rPr lang="en-US" sz="1400" dirty="0">
                          <a:latin typeface="Candara" panose="020E0502030303020204" pitchFamily="34" charset="0"/>
                        </a:rPr>
                        <a:t>2. Data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Lokasi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Usaha</a:t>
                      </a:r>
                    </a:p>
                    <a:p>
                      <a:pPr marL="0" indent="0" algn="l">
                        <a:buNone/>
                      </a:pPr>
                      <a:r>
                        <a:rPr lang="en-US" sz="1400" dirty="0">
                          <a:latin typeface="Candara" panose="020E0502030303020204" pitchFamily="34" charset="0"/>
                        </a:rPr>
                        <a:t>3. Data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Rencana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Nilai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Investasi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</a:t>
                      </a:r>
                    </a:p>
                    <a:p>
                      <a:pPr marL="0" indent="0" algn="l">
                        <a:buNone/>
                      </a:pPr>
                      <a:r>
                        <a:rPr lang="en-US" sz="1400" b="1" u="sng" dirty="0">
                          <a:latin typeface="Candara" panose="020E0502030303020204" pitchFamily="34" charset="0"/>
                        </a:rPr>
                        <a:t>Modal </a:t>
                      </a:r>
                      <a:r>
                        <a:rPr lang="en-US" sz="1400" b="1" u="sng" dirty="0" err="1">
                          <a:latin typeface="Candara" panose="020E0502030303020204" pitchFamily="34" charset="0"/>
                        </a:rPr>
                        <a:t>Tetap</a:t>
                      </a:r>
                      <a:endParaRPr lang="en-US" sz="1400" b="1" u="sng" dirty="0">
                        <a:latin typeface="Candara" panose="020E0502030303020204" pitchFamily="34" charset="0"/>
                      </a:endParaRPr>
                    </a:p>
                    <a:p>
                      <a:pPr marL="342900" indent="-342900" algn="l">
                        <a:buAutoNum type="alphaLcPeriod"/>
                      </a:pPr>
                      <a:r>
                        <a:rPr lang="id-ID" sz="1400" kern="120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Pembelian dan Pematangan Tanah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  <a:p>
                      <a:pPr marL="342900" indent="-342900" algn="l">
                        <a:buAutoNum type="alphaLcPeriod"/>
                      </a:pPr>
                      <a:r>
                        <a:rPr lang="id-ID" sz="1400" kern="120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Bangunan / Gedung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  <a:p>
                      <a:pPr marL="342900" indent="-342900" algn="l">
                        <a:buAutoNum type="alphaLcPeriod"/>
                      </a:pPr>
                      <a:r>
                        <a:rPr lang="id-ID" sz="1400" kern="120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Mesin Peralatan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1400" kern="1200" dirty="0" err="1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Pembelian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kern="1200" dirty="0" err="1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Lokal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342900" indent="-342900" algn="l">
                        <a:buAutoNum type="alphaLcPeriod"/>
                      </a:pPr>
                      <a:r>
                        <a:rPr lang="id-ID" sz="1400" kern="120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Mesin Peralatan Impor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  <a:p>
                      <a:pPr marL="342900" indent="-342900" algn="l">
                        <a:buAutoNum type="alphaLcPeriod"/>
                      </a:pPr>
                      <a:r>
                        <a:rPr lang="id-ID" sz="1400" kern="120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Investasi Lain – Lain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  <a:p>
                      <a:pPr marL="0" indent="0" algn="l">
                        <a:buNone/>
                      </a:pPr>
                      <a:r>
                        <a:rPr lang="en-US" sz="1400" b="1" u="sng" kern="120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Modal </a:t>
                      </a:r>
                      <a:r>
                        <a:rPr lang="en-US" sz="1400" b="1" u="sng" kern="1200" dirty="0" err="1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Kerja</a:t>
                      </a:r>
                      <a:endParaRPr lang="en-US" sz="1400" b="1" u="sng" kern="1200" dirty="0">
                        <a:solidFill>
                          <a:schemeClr val="dk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  <a:p>
                      <a:pPr marL="0" indent="0" algn="l">
                        <a:buNone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f. Modal </a:t>
                      </a:r>
                      <a:r>
                        <a:rPr lang="en-US" sz="1400" kern="1200" dirty="0" err="1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Kerja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(3 </a:t>
                      </a:r>
                      <a:r>
                        <a:rPr lang="en-US" sz="1400" kern="1200" dirty="0" err="1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bulanan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indent="0" algn="l">
                        <a:buNone/>
                      </a:pP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  <a:p>
                      <a:pPr marL="0" indent="0" algn="l">
                        <a:buNone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4. Data </a:t>
                      </a:r>
                      <a:r>
                        <a:rPr lang="en-US" sz="1400" kern="1200" dirty="0" err="1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Produk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  <a:p>
                      <a:pPr marL="342900" indent="-342900" algn="l">
                        <a:buAutoNum type="alphaLcPeriod"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KBLI</a:t>
                      </a:r>
                    </a:p>
                    <a:p>
                      <a:pPr marL="342900" indent="-342900" algn="l">
                        <a:buAutoNum type="alphaLcPeriod"/>
                      </a:pPr>
                      <a:r>
                        <a:rPr lang="en-US" sz="1400" kern="1200" dirty="0" err="1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Jenis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kern="1200" dirty="0" err="1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Produksi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  <a:p>
                      <a:pPr marL="342900" indent="-342900" algn="l">
                        <a:buAutoNum type="alphaLcPeriod"/>
                      </a:pPr>
                      <a:r>
                        <a:rPr lang="en-US" sz="1400" kern="1200" dirty="0" err="1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Kapasitas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  <a:p>
                      <a:pPr marL="342900" indent="-342900" algn="l">
                        <a:buAutoNum type="alphaLcPeriod"/>
                      </a:pPr>
                      <a:r>
                        <a:rPr lang="en-US" sz="1400" kern="1200" dirty="0" err="1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Satuan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  <a:p>
                      <a:pPr marL="342900" indent="-342900" algn="l">
                        <a:buAutoNum type="alphaLcPeriod"/>
                      </a:pPr>
                      <a:r>
                        <a:rPr lang="en-US" sz="1400" kern="1200" dirty="0" err="1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Merk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kern="1200" dirty="0" err="1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Dagang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  <a:p>
                      <a:pPr marL="342900" indent="-342900" algn="l">
                        <a:buAutoNum type="alphaLcPeriod"/>
                      </a:pPr>
                      <a:r>
                        <a:rPr lang="en-US" sz="1400" kern="1200" dirty="0" err="1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Pemegang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kern="1200" dirty="0" err="1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Hak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Paten</a:t>
                      </a:r>
                    </a:p>
                    <a:p>
                      <a:pPr marL="342900" indent="-342900" algn="l">
                        <a:buAutoNum type="alphaLcPeriod"/>
                      </a:pPr>
                      <a:r>
                        <a:rPr lang="en-US" sz="1400" kern="1200" dirty="0" err="1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Pemegang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HAKI</a:t>
                      </a:r>
                    </a:p>
                    <a:p>
                      <a:pPr marL="0" indent="0" algn="l">
                        <a:buNone/>
                      </a:pPr>
                      <a:endParaRPr lang="en-US" sz="14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>
                          <a:latin typeface="Candara" panose="020E0502030303020204" pitchFamily="34" charset="0"/>
                        </a:rPr>
                        <a:t>Article of Association (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jika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pemegang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saham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adalah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badan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usaha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asing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6048589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Dokumen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Lingkungan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, IMB,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dan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SLF (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jika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ada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4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9264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Dokumen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Izin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Komersial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/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Operasional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:</a:t>
                      </a:r>
                    </a:p>
                    <a:p>
                      <a:pPr marL="0" indent="0" algn="l">
                        <a:buNone/>
                      </a:pP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Sertifikat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/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Lisensi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/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Pendaftaran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Barang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/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Jasa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(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Jika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US" sz="1400" dirty="0" err="1">
                          <a:latin typeface="Candara" panose="020E0502030303020204" pitchFamily="34" charset="0"/>
                        </a:rPr>
                        <a:t>ada</a:t>
                      </a:r>
                      <a:r>
                        <a:rPr lang="en-US" sz="1400" dirty="0">
                          <a:latin typeface="Candara" panose="020E0502030303020204" pitchFamily="34" charset="0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4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904536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8349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 0</a:t>
            </a:r>
            <a:r>
              <a:rPr lang="id-ID" dirty="0"/>
              <a:t>: PERMOHONAN HAK AKSES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8234363" y="7034213"/>
            <a:ext cx="2459037" cy="276225"/>
          </a:xfrm>
        </p:spPr>
        <p:txBody>
          <a:bodyPr/>
          <a:lstStyle/>
          <a:p>
            <a:fld id="{B6F15528-21DE-4FAA-801E-634DDDAF4B2B}" type="slidenum">
              <a:rPr lang="id-ID" smtClean="0"/>
              <a:pPr/>
              <a:t>32</a:t>
            </a:fld>
            <a:endParaRPr lang="id-ID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237CC9A-B649-41BA-AD56-C8CAF40FC330}"/>
              </a:ext>
            </a:extLst>
          </p:cNvPr>
          <p:cNvSpPr txBox="1"/>
          <p:nvPr/>
        </p:nvSpPr>
        <p:spPr>
          <a:xfrm>
            <a:off x="8208962" y="962025"/>
            <a:ext cx="2319337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400" dirty="0">
                <a:solidFill>
                  <a:srgbClr val="FF0000"/>
                </a:solidFill>
                <a:latin typeface="Candara" panose="020E0502030303020204" pitchFamily="34" charset="0"/>
              </a:rPr>
              <a:t>Akses ke </a:t>
            </a:r>
            <a:r>
              <a:rPr lang="sv-SE" sz="2400" dirty="0">
                <a:solidFill>
                  <a:srgbClr val="FF0000"/>
                </a:solidFill>
                <a:latin typeface="Candara" panose="020E0502030303020204" pitchFamily="34" charset="0"/>
                <a:hlinkClick r:id="rId2"/>
              </a:rPr>
              <a:t>https://oss.go.id</a:t>
            </a:r>
            <a:endParaRPr lang="sv-SE" sz="2400" dirty="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r>
              <a:rPr lang="sv-SE" sz="1600" dirty="0">
                <a:solidFill>
                  <a:srgbClr val="FF0000"/>
                </a:solidFill>
                <a:latin typeface="Candara" panose="020E0502030303020204" pitchFamily="34" charset="0"/>
              </a:rPr>
              <a:t>Lalu KLIK ”DAFTAR”</a:t>
            </a:r>
          </a:p>
          <a:p>
            <a:endParaRPr lang="sv-SE" sz="2400" dirty="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endParaRPr lang="sv-SE" sz="2400" dirty="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endParaRPr lang="sv-SE" sz="2400" dirty="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endParaRPr lang="sv-SE" sz="2400" dirty="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endParaRPr lang="sv-SE" sz="2400" dirty="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endParaRPr lang="sv-SE" sz="2400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AAF81DD4-ADB2-422D-A97B-FEC0E924AB09}"/>
              </a:ext>
            </a:extLst>
          </p:cNvPr>
          <p:cNvSpPr/>
          <p:nvPr/>
        </p:nvSpPr>
        <p:spPr>
          <a:xfrm>
            <a:off x="50800" y="6040930"/>
            <a:ext cx="83042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dirty="0">
                <a:solidFill>
                  <a:srgbClr val="FF0000"/>
                </a:solidFill>
                <a:latin typeface="Candara" panose="020E0502030303020204" pitchFamily="34" charset="0"/>
              </a:rPr>
              <a:t>MENU PENDAFTARAN JIKA DIREKSI ADALAH ORANG INDONESIA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C4F9D13C-6166-47DE-AD93-20C8B83F9A3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347" t="20864" r="24347" b="17061"/>
          <a:stretch/>
        </p:blipFill>
        <p:spPr>
          <a:xfrm>
            <a:off x="165100" y="851922"/>
            <a:ext cx="7619999" cy="5185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003332"/>
      </p:ext>
    </p:extLst>
  </p:cSld>
  <p:clrMapOvr>
    <a:masterClrMapping/>
  </p:clrMapOvr>
  <p:transition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STEP </a:t>
            </a:r>
            <a:r>
              <a:rPr lang="en-US" dirty="0"/>
              <a:t>0</a:t>
            </a:r>
            <a:r>
              <a:rPr lang="id-ID" dirty="0"/>
              <a:t>: PERMOHONAN HAK AKSES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8234363" y="7034213"/>
            <a:ext cx="2459037" cy="276225"/>
          </a:xfrm>
        </p:spPr>
        <p:txBody>
          <a:bodyPr/>
          <a:lstStyle/>
          <a:p>
            <a:fld id="{B6F15528-21DE-4FAA-801E-634DDDAF4B2B}" type="slidenum">
              <a:rPr lang="id-ID" smtClean="0"/>
              <a:pPr/>
              <a:t>33</a:t>
            </a:fld>
            <a:endParaRPr lang="id-ID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67655E2E-6120-4F3B-B217-5406010995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933" t="15849" r="18765" b="7509"/>
          <a:stretch/>
        </p:blipFill>
        <p:spPr>
          <a:xfrm>
            <a:off x="165100" y="885825"/>
            <a:ext cx="8001000" cy="54490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E2F04023-FF4F-4DBD-A50A-4F473D807A1E}"/>
              </a:ext>
            </a:extLst>
          </p:cNvPr>
          <p:cNvSpPr/>
          <p:nvPr/>
        </p:nvSpPr>
        <p:spPr>
          <a:xfrm>
            <a:off x="38100" y="6334911"/>
            <a:ext cx="83042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dirty="0">
                <a:solidFill>
                  <a:srgbClr val="FF0000"/>
                </a:solidFill>
                <a:latin typeface="Candara" panose="020E0502030303020204" pitchFamily="34" charset="0"/>
              </a:rPr>
              <a:t>MENU PENDAFTARAN JIKA DIREKSI ADALAH ORANG ASING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E9BE0AED-EF5F-464E-8253-E2DDDC1EC700}"/>
              </a:ext>
            </a:extLst>
          </p:cNvPr>
          <p:cNvSpPr txBox="1"/>
          <p:nvPr/>
        </p:nvSpPr>
        <p:spPr>
          <a:xfrm>
            <a:off x="8293100" y="885825"/>
            <a:ext cx="2319337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400" dirty="0">
                <a:solidFill>
                  <a:srgbClr val="FF0000"/>
                </a:solidFill>
                <a:latin typeface="Candara" panose="020E0502030303020204" pitchFamily="34" charset="0"/>
              </a:rPr>
              <a:t>Akses ke </a:t>
            </a:r>
            <a:r>
              <a:rPr lang="sv-SE" sz="2400" dirty="0">
                <a:solidFill>
                  <a:srgbClr val="FF0000"/>
                </a:solidFill>
                <a:latin typeface="Candara" panose="020E0502030303020204" pitchFamily="34" charset="0"/>
                <a:hlinkClick r:id="rId3"/>
              </a:rPr>
              <a:t>https://oss.go.id</a:t>
            </a:r>
            <a:endParaRPr lang="sv-SE" sz="2400" dirty="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r>
              <a:rPr lang="sv-SE" sz="1600" dirty="0">
                <a:solidFill>
                  <a:srgbClr val="FF0000"/>
                </a:solidFill>
                <a:latin typeface="Candara" panose="020E0502030303020204" pitchFamily="34" charset="0"/>
              </a:rPr>
              <a:t>Lalu KLIK ”DAFTAR”</a:t>
            </a:r>
          </a:p>
          <a:p>
            <a:endParaRPr lang="sv-SE" sz="2400" dirty="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endParaRPr lang="sv-SE" sz="2400" dirty="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endParaRPr lang="sv-SE" sz="2400" dirty="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endParaRPr lang="sv-SE" sz="2400" dirty="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endParaRPr lang="sv-SE" sz="2400" dirty="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endParaRPr lang="sv-SE" sz="2400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1568732"/>
      </p:ext>
    </p:extLst>
  </p:cSld>
  <p:clrMapOvr>
    <a:masterClrMapping/>
  </p:clrMapOvr>
  <p:transition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9CDDD4F-96FF-458D-81CD-6EA1F1DBB9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 0: EMAIL AKTIVASI DAN USER-ID + PASSWORD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="" xmlns:a16="http://schemas.microsoft.com/office/drawing/2014/main" id="{0B080BBE-3B56-4A2B-85DD-D35BC439DA90}"/>
              </a:ext>
            </a:extLst>
          </p:cNvPr>
          <p:cNvGrpSpPr/>
          <p:nvPr/>
        </p:nvGrpSpPr>
        <p:grpSpPr>
          <a:xfrm>
            <a:off x="279400" y="840494"/>
            <a:ext cx="10212465" cy="6088188"/>
            <a:chOff x="279400" y="840494"/>
            <a:chExt cx="10212465" cy="6088188"/>
          </a:xfrm>
        </p:grpSpPr>
        <p:grpSp>
          <p:nvGrpSpPr>
            <p:cNvPr id="17" name="Group 16">
              <a:extLst>
                <a:ext uri="{FF2B5EF4-FFF2-40B4-BE49-F238E27FC236}">
                  <a16:creationId xmlns="" xmlns:a16="http://schemas.microsoft.com/office/drawing/2014/main" id="{E557F527-5B2D-473E-8BC9-03396E8A4CBD}"/>
                </a:ext>
              </a:extLst>
            </p:cNvPr>
            <p:cNvGrpSpPr/>
            <p:nvPr/>
          </p:nvGrpSpPr>
          <p:grpSpPr>
            <a:xfrm>
              <a:off x="279400" y="840494"/>
              <a:ext cx="10212465" cy="6088188"/>
              <a:chOff x="279400" y="840494"/>
              <a:chExt cx="10212465" cy="6088188"/>
            </a:xfrm>
          </p:grpSpPr>
          <p:sp>
            <p:nvSpPr>
              <p:cNvPr id="4" name="AutoShape 2" descr="data:image/png;base64,iVBORw0KGgoAAAANSUhEUgAAAloAAAERCAIAAAAsTp6PAAAAAXNSR0IArs4c6QAAAARnQU1BAACxjwv8YQUAAAAJcEhZcwAADsMAAA7DAcdvqGQAAMaTSURBVHhe7J0FgBxF2oZbx2d31t09q3F3DwECwTn8gMPl4NCf4w45XIMFEgIh7i4b281ms+7u7jIurf/XM5MQYiRLgIT0wzLpri7rqup66+uurkb7+voQEZGrBZRlWRRFMQxDEN7pJiLym2FZDsehUYlcwaA6nc65KSJyFQBaCELIi1IockmBdiW2qisdcTgjcnUBfZbYa4lccsRW9RdAlEMRERERERFRDkVEREREREQ5FBERERERAUQ5FBEREREREWeWXlLssxZFRET+ChAYgqG/4wQZjkdo1rktclGgCErgEgIjMQyDPhdKkuMZmqVYjnH6GBK/VQ5xzNFohAwxHMJyTvffAygC/vJ+V4xlWYqiRFEUEbnSQRHeSJM0i/1OVzN0mEoJ4qbCftc+8y+JhJBB/XTrm5r6ynuNrTRrU0hcAzQRIR7xGrkXxVpZjhYq8OIZuhyCEEoJXmeGbCFmildIUR814qrgrTTK8kPKy7kBDSRQXIqRNo5mePbyVBsYpwwODspkMoIgnE4iIiJXJjjK/2+3JL0GV0mdLpcWMB5c5Oi/r2eG+bPQZzpdRc4LWBoyQtU6WLWv4ofKziyjTctwNM9zGIpLcKmnKmBs2DXTY26VkUobYx6CIg5FDkGcpARipZC95fiBSqypDzXbeLkEjfBG5sQz02M4OApjn0uIBCXK9PWb2w4sCpiRpImmBPG/7ICq0uv1fn5+9hVPRERErmxe2cDvK+HUcufur+Do8S6mB9abQQ4t1yYzButVJIckSYLBAJ0kx3E0TTPMhd7eRBFUJlFmNezakP+h1twDmodhODg6jvI8D2YimIZxvmP/Nu7/fF1CrLTpYhVxKB03qN2gEXlrF/HuXrJDi40L528exY0L51oHkP/ukOwoxsFqdHq9RBAY0WbuWtO8u8XUSaK40/WyhGXFpwEiIn8FUITFMQ5HL+gPRYS/0xzP/0fi3OW/rBtIl1QqxXEcBAw2QMxg3C+xc7FPhSASmUzW1dWVmZm5b9++nJycwcFBuVx+gfaDXKLKbtj94/HXTZROKXXFMeKkFgJCrgiZSqqp6sr59ugL/cYuEpc5j10w+EsvveTcvDAcjwk/SiV3leDzE9iXr6EXJglaOCmKGxnCucqQydGcq+KX1iGU2jkLDtzPfkgI5NwU5LDB2Jbekz/TZ1y0SyjN2wcU54v2TwDqw2azKZVKqHWnk4iIyBXLoQq2oYe3D+7P98dyvJXmZSSPYbyJ4jFU+DvNz1n/KAaZGsNG+cDGZdSPnQr0aZ2dnU1NTaBYYMbV1dWZTCYQsMbGxt7eXoVCAero9PprgKyCLbh9+/bNmzfn5eWVl5eXlpYWFRVBtGFhYRD/+Zf1keCydl398sxXbIxZQiicrmcDRLHH0Kq3DowInmmfa3K+aE/jogcnMhJJr8X2lmNTYrgX59NhnsJNcOF5IYdGeSOPTqfDPcFodXpGcAKRKxCJBCxkYePnsuMRVMpjal74lfG4GkHhkDPfEhwGAjyJCw0RLFE5CduOIyfAwAdEKxX+YAN2L8sVkiqPb/1m9QHnjoiIyJUF9Co8Z/895x/LCuJ372T8wztJ+LtnEtgLguNp3s7xB5FDMpevFsLI/vDhw5999llJSQmIImyAnun1+p9++mnZsmWgiBcoh6B2LMuuWrUKjEKwGcCyBHUEDAbDpk2bIE5I6Dy2pmD3oFhqxY8Dpm4JIRcqhudYjmZY2sZYYYfhaErYcM5KUkpcCloOlLSnSwXPF8HFySFkmGH5tGqwnNGbRjKuCtRMIRyHSElECdpEwB8qkyBqKU+A2JMS3mbld2xk33yZff1f/KrlfF8fIpNDC+AxJUJ3SjrfktfeKK+7VdK9BGFNCCacJ8htlx75IZP8zw7y26NkcSuyLo+AX9BIOzwMM4RmtG8H985r3Fsv87u3CKUg1Mplp4g+IQnjR0RzUEAIYjUZKHtlsQxlsVLCFoLodTpHphn7LVaz0WjfE2BtZp3euWufe8abTBZhh7Gabb9pMrGIiMgFA9ceXKPn/KMZ/oFpxI2j8f0lTGopc9NYAnbB8TRv5/67rAGlcXFx8fX1BUNQJpP5+Pi4ubmBdHl4eHh5eYEWnt+kO4lUKs3MzASjUKVSwS4EnDJlCkQIKgcxHzlyBIxF8OPwfCYERvYaWiu7smWkYBdCoiQuVUndfFyDI32SbIzFU+Uf6ZPM8Rz8gQfQThBLUER79i5itHFxN0sJDNFZ0TXZGIlxd0/gQP84HgHTrbAVzazDaruRqk5U+OvGFUrSldVx77/BrfwWMRlR3SB/YA9aXoQkDUe8/DBjpbzhFknvGgQxYLZ6sncLRpUxLrNlMmVNN//aDunBSpxi0LIO7GAFeqQa91VjPj7Nu9uzZ/qPj1YGUV+8x33zKaodQPRaPnU3qtcho8cLg4sLq5vfCcjAaTdLq7J3HK5k/c1lf3/6ua1btyxfvzdl8lyqbu93O2omjAj84o1XPvj8m+2HSsdOm5y3ZRls/7Ti211ZzTPmTKo+sPLJl/6zbu36ozUDU6eMXfv2yz/u2rJkyXd9Otv+tUte/+h7r8SJMX4aRyoiIiJDo62traWlZXBwsK+vr6urC3pk6KOdxxDkcDnT0CNMDIQO9ax/DIv4atDH50re30ltz2dKW7hOLX/XJPJoFWOw8jh2uv/T/mgGmRLDRfkg1OU6vgU58fPzS0lJCQwMBCFMTEyMjY0FgYyMjExOTgYXp7/zAqYhdIwOsxIsQnC5/vrrFy1aBEJYWVkJu46X05KSks4lrmARVnQcz27cRWDCA0swBEM8Y/8+/S2FRD02Yn5S0CRfTejIsNk+LiHlbZk47nymyHJsStB0UNCTVuOvctHWIVgqNIcSuHAD05F3KcFvL8L/s1P63j7h74P95P/2kMVdEun21dy+HeiiW9Evf0S+XIn84ym2rIhb9hVCWaUdrxD6YmvQa+ZhBaZh+ZTP3WTvHnn3ByZa+uVhorkX+eds6pu7rB/fbAvzQsEehbQcJ8TL5NzhVG7DT8icheiKTchny/lR4/kflyJ7twt252WGcbCrtXPQPNjZa3X94Jvv50fw67akBybPf/y++eaW7PX7Cu588qX7F88An72Npe2c/5Lvfwyzln+9eh+uDv3vp9+98cJdJYe2VTfp2xuK1cm3fvfuoxt//H7Ko2+/sjh2y5ZURxIiIiJDxmAwbNiw4fPPP1+yZMmxY8ccN3JOAXq48/0BCilsII29jIwUHh82dDM0Kzjae/YL+bt8AeGBkX1GRsbSpUvBeoNxw7fffrtv3z5Hoa1ataq/v/9CbpZCJBDE4ZmmaW9v75kzZ4L75MmTg4ODQQvBHcYiIJmCSXM2cAzrM7XT3MlXugXrEKyfdVkfbs5dEus3elfRstWZ7yYHT1bJ3DhOuNOGY6TW0mO0DeLYRczkuDg5BC1Uy3gfNa+1EN16VGIPbWPQm0exH9xk++/11Ps32RYms1CKMouWO3oYDY1A73sU8wvEXDXY7fdhYyej+QVo7RHCfIB2nUD5vYyQXrwszBb4FqfwJQ1batv6itplc+LZm0ayahk6LIC/bwIjIcHytbcbDIWBBJ95BHXRoNffzBfmIW+8glaU8MmjEKkMueAJu38YGE6QBEYz2OjpM4M93RNSEll9H0ZIVQqZKnzK8w8tXPb2K0vX7ukb1CEyzxtvWezn6XPjnEld7U0sr/vivQ927s2kEYIxG2Xu/uMnjA/y9Rs2asSo6ICYqGDSMZlIRETkNxAXF3f77bd7eHgkJCTcdtttZ5g7jsd75/zDUa5jkB008XdPloAWKiT8vVMlsNvUK0xJPc3z2f8ue0UcGBhoamoCPbNYLLDR09PDsmx7ezsY1he+5AgMDk4ONcBAPBnqpJqeMRA5HZq1OW6EOoAYTDYDlB3N2doH662UkWEpsBol+M93XBmOBgPRuXNhXJwcgioppcjocGTQjB6owHBcuCFAs8gwf35OPDc7jpscx1IsJpOgwUoLNaDlPb0RtQtiMSM2G0JKsYBAFEpQ24awZl4SjmBShLOgnIkn3HhZIMIP6k0GMD1DPIW0KAax0aiPC6+UoifmqaI8TWFGI4ti3Adv8O/+G5LHnnwBW7ICnTVfSOIyg2MZGmxbjoWWBLtWqxXGEyxjM5ltpp52MnD0yh++CScaNuzKUin5w3v39w50bz2SH+WjWvLZV0FjF959+w1y1kRzCEPZLFYrAr8WixVB4Afq2ZGEiIjIbyE2NvaBBx4ALXR1dXU6/Qz0O+f7wzHeYuU+3WNJDsG/uF/x6b2KsZGEjwuWFISZrA6p+9W/yxfQMFC+WbNmPf/888OHDw8PD3/uueduuOEGFxeX+++//x//+AfYeRfy1iBInUqlcnd3B88gY2ARarVacIffoKAgsB3BZPTy8pJIJHaT+iyAs1LqSmAEDE8cLiiCkjiBoRhYsBJCgmHCeyD4KR5AfxWkSkrIzhXnWbk4OQQoBp0zjInz4zbmExvycBzlVTLe/jIkz3D8phxidwk2LpQJC1Fw3v5ISwPS3oKoVIIo6gbZyjJOreL9ExDCEzfnoVQvT6h5XIlZ61BTFUKEeLp5yAi2rFXQQtBdqZSv6UH1FiF+AZ5HZTLe1w/p70GCQ7EvfsQ//hadvVB4iMiw9tvFlxdytZuXu0qq0ni7C1eaysU9MMC3vfrwku/3kEpp5tbv7n34mS4i8q7F03gK7as/9vB993Woht971+0LZ03MWPX+82995RYYgaOUm4+/SoIihMzPxxssf6nKzddTfHAoInJpgA5aoznrBcVDtwa/5/qDo3IJUtZCP7fSuDnbBn+PfmcobGLevUM5NhK3wUj2jCCn/tkjv6wB9ero6CgvLwcbEQxExy1Tm81WX19fU1MD4/sLsQ5BU9VqdVJSEsgemIYVFRWfffbZunXrlixZkp+fDzIGkYwYMQIsxXNJF8vRAa6RwvsVTg8owzEmmzDTECTbYSZCWJNNz52IAYxFL1WgRuF9UauYDmVVGjnJ5zVhb+6W9OqRWXHs+EjOTc7rrWhuE7arFPPXIG/fQEeEyC0bN/D/exUZOQ695yFEpuA3r+Z3bcbufQR97AVp7RPSti9or+spn6cRziRt+zehz6eiPmd8Hnt7h2VXKX7nWHZuPNOhQ79NJxp7kSemEiGx6U9kf/LWuBevaZcY/3k/Eh2HPvw04uKC7N+F7t3OP/0SNn0uYrXPvfyTgErV6/UwYjrlDgALCo6hPMsjBI4Lu8KawIyN5uUyCXjQ63QKF1cCRb566XF9/LWPL5qotM+8AswGPSZTyUiMZhihvcDQBwYcLIsTBFidjggdPkVERH4PXltvSi2l1LJf7/FpFq5NYUAOnbGUQF9drEgJJR9equ/RcSRc3ufAaEVevR6dn4QarE6XywrodcB0W7Zs2aFDh+666y4w4D766KPk5OS77777ww8/tFgszz77bFRUFKijM8C5gXjA27fffltZWemYrAQmo+NdQ3CfOHHinXfeCS6Aw/9p4ChOsdTHBx5q09ZKCTmEIjBSSspNNh2OkTJSAUIIsclJtZky2CsBgUMLkx66cfhTdpcL5aJfwwcYDg3x4JMCuX4TerwBT6smDlUTh6vxhl50bDjy/Bwq2oe32jgkKhYlpfzRA9zebcj+HUhTA7pwMXb/oygpYeVjUbZD0r+R7PuB7F+NMr22gOdtPk9B5x/vz/Qasb3l+J4yPKOW8HbhTDY0KQBz8Wzc2nZ0pufIuGFTGFdXPu0gv30DD0JYnI/GJaJzr0VdNKATziz+GUDrgao9dWYpiJh96AO/ghUubNiFjSScHqQymbAeO+hif49LUHRiVJDdWYCUSgm7USzcBRDCnYjO+e9Fm/UiIiIXxeEyqqGblV7ACsRwpZI4jFCFX4blc+robh3bMcjBwNdxgZ8VikGmxKJRPujlObMU+ir4BdsOhDAuLs7d3R2ULDY2Foxp6H9CQ0NBC8HlQu5Ggs6BT4jEaDR2d3eDmQguEBAcp02btmjRIugzISGn7zPgEV4pcWE4qrgtnSSEyaUcz1hpM44RHM9ZaROO4eDHSpnsHSNKszZXuedNI/8pJ1UcfxGiMPQlvGUEYqH5ig60phvT2zCVhI/y5hICebmEtzlWpAVVAP2vruBLixCW4aNisaQRKBg3FIVgUp5ncEM6YcrlUSmjmsipxqAIC/aPUsIbbEhRC1bbg0V4cVKCf26D9O8T+RkjGre35EzzHhPtGkYTGF9fzefnoCYDHxaJjhqPKlUIBUOscze93x+opNOsQxERkSuX19YZUkttF2IdngbLgdTxUhI9jxYCgnW4CJ+fhF2e1qEDwr6+KGiVYJMRBMgYbDumw4CqXYgWnsTRMdbV1TU0NJhMJldX1+joaBBXhmHOo4UOMPvanN+kP1/UdlglPd+jIpZjKMZ659hXpsXcYqF+fpP7QvhNH3jCMWE0ZBdvhxKBLAtN4WdgfCGRCjNChULjBSE8aQ6jOI86X/ERDnNWkHzwszaHrO/F/jmb8vIQvmH1xQFy+VHyrRupucMQhiEpjmF4BswjhJRA8lAZwlNLmoIxjCOqPxGHHPr6+p60DkVERK5cXlun319iHYIcXiA6M/J/N5DXpmD6y1gOAejZHLJ36gb8XpQWOoCAEokEekjYcCgrBaJwQfASQj5o7vku46Wa7lyFxMUhkKdBMTaWp69JePC65EdOm4x6IfwmOXRwsrGcr2yg+M5edo7Q9iKG4QPBL88gv0knkgLYiZFs2yC6v4IcHsS+dQOlkAjrwJ2cOOTknNH+CcAYanBwUKlUitahiMiVDobyr2/hDlUgqoteCPqCALNBRvJv3YSOCMUsF6gIVzu8lFDorQNbi5bkNO6mWCuBSXBMWFKc51ka/uNoD6X/NUkPTo68keYoxwuIF8UlkMNLiHDjl+e3FhHbi/AeAwbNZVQId+8EOsgdufwXJoNaoWnadu6XSUVERK4UQA67TQoTTcKG0+mSwnGIWs4Hu5+cCyny64A5JMGlYBdWdGbnt6S2DFQOmrsZlpJLVF6qoCjvEWPDFvi5hFoY84WvRHMql5ccAhgqrH3aa0AGTMJy4X6uPIGh1J9/K/SCACEUtVBE5C8AiJREeK/69BtSlxCOR2z07xf9XxboYyW4HH4N1gGjTQtWIElIXWWeIIo0a6PZodval50cAqAnOC5M1oJxE8P98ltRfyF4BIcTHNooRkRE5K8HKrxXDh3gFTL8/7PBMbCVhPn3wgI/HHOxTwrP5HKUw6sBQQvNbZihSBB/XjQoRUSueuxTIziXFFQeKCrin4Ioh38CvPCBLhLr3a9U06jUzb50oeCIkRJCSTI6MyGVCi+ymGyIXIJYKeHXQiNykjOYGd45+8gB7EnUCmHKrlSCmMwUw5+8WStESECEEs5gcoSym9mYxEWOWCwUxf2Jt3Uhb6RMhkow2mAGExknSZxAWYbHFRLGYCFUShgtCNm1WCkbO+R8CoUjl/AUjSrkiNXCoSSmlAqTkGkK4XFIgjKec1kNnkclLlCwVsrqzADkWSKXIwRCGSxnhoLMStRKhLZRFuEpNymVoChHWZkhZB6iQjHh7WLWYmNPVLeQulKBICxlcj6cFryhKKmUC08XOBYxWij6nHUKnjGcgMaAWKA5SU82iVOBJHCJFFfLYEvYN5pONhJwEM6OEc4OXITDKCZRn6UhCa2OJCEh1mBmudOTcCDEBjWCc7TBCu31HFl2wjsSMp/v7C4WoegQlIQLR4ILV439pM6FMwMXfMnY6wUnoRgtcP1KT7sqzweK8bZBk4HkvOYQGP1rBSNy6RnKa/givxHoMoRFR01NMqWUx2XQUyEojktkhraWNZsLokcl6usqv1yRofJWHUktk0jw3Tvz5C7E7p2F3pHRGlcZDBw5exCJXIVL2G1rD/ex6NG9eYRvqJeLhOMwUirH5XKckOg6mn5Yn+MXG+PmIuxCEihjWLXygM0lMMBTwbGofW0HOEQKtx0IKY7jHGgTCBVGEBKZ0DnihKBSpIxQyHHhK2LQjeAoISGlUogNx3CIAcSMZXnBUaHAUZTlMJANQeFA1DkeREgC7pCE4A2RyBS4DMJKGwtKdqQ3JyVGkkoF1ddbWKdTMqYfN+YlpkQd37l/3e7q+vJGK+keEuYFeeIxe+TC+0+OyCW4VMKz0PXYy0HmcJFhvJC6/fRlGIdC/19RXM8qlYe3HBxUBLkYWpd8u7egvLFdi1PdrUeL+pMSw4RThiAKJU4SHIM4zwIjEILduS612eoaEeTGcVAeUtJdU5+VuzurK2lYKCGXwekIyz/hEsi/sFQQj+7bfKjVpIyM9sFJaU9jU203HejvBiMSHMqTQziIWsi5FDyDePEojsAx0FfQDFIqvN2FQwUJZwGpowyVm9fo4u2nVEkhLHggVYrsvUdz6q0JCaH2coDOkyTlkuO7Dn+5dE92aX94ZIjGFc4CIpHi0Jwc9cLAkEgqnJFEauhp/WlDvkol27srxys8TC0jOV4ovZN/kHR/c/3SpXt2785Jz27wjYj0cpUTUJgkiaLYgW2H63WSiHAvyDTULGo1rvkRGpJvoJ/GnmecZWHwIcdValt76/I1WcGRkSoZzoHCCqlLhJYAhQW1L5VC4yo7ln2geHBYXIgEGpK9JOEY4Th9aGYQFfgUduU4ZVi96jDrHhDg74bCWRNSoSkisAnt31me9nblbAOocMaCogttRgaXA0rK7Rk4cdUIf5ADUpKxff/ny9NkXsFh/q4IRhKQTx58QcN3tHw4JylcR6jVtGH1IdYj0D9Qw1McpEoQOAvnJXyuj4CRq8MzVBLkn2VA6dW4tX/FT+m4yuXI7uMynxAvHzUKFQEnCBnmUWgJcIkJZ2fP+cnyhz+U5y1mjpUH49CURTn8wxEXN/lzYAEO+jn7MNwOXB6GlsalP6U11db987klDYzGHRn47JtdLYNUn9bY3938xbIDWhtbXVLVZxJWwgXDr6elJTe7eNmKHceqe/sHdRb78BmTEv2dHWmHCrv1DMHTXT06s9HUWN1Sll9ZXNGJkWhvV7/RbnKh0F0adVmZZVWVLS1dA11t7Y2dBsZirq5p7+8ZqK9pKsgtrWoegIG8ZbAn/VB+XbsORA0MF8qgr61uLcmraOoyttfWF1V1Q2eEUZastPz6LjP0PA11zeXl9Vk5dTYeDF6mJKesqKKppq4LOvC2urojaWUGjmgtLvpuYy5LW0vLmtZ+t/7F97c2dur0JnN9Uemr//mhuHFg67p9ufWDva0tNe0m1qjNOJxf06IlMKa+tqWstDa3oBH0TjgLDG1r7qipaMzOLO8zMxKlrL+99eCBIgNC6Nuqn3p2yfaspl6dUavt+fyTlcu3lRqMJq2FKTySsSa1kjZrC0vbUZ4tzirMLW5BSAlHmbLT8ssa+nApMQCFaqTsqwQTvM1UmFO5d+vhH7fm4ypJVUFZbkkbqZBhtCX/WGFRZRcuJ7av3nW0sm+wp6uisnHJe9/+7/ujZlw62NJ86HCJgSEI2lJd2VyUU1pc1Q3yBxlHWbq2sgkyo+3pqm+FcL01lc05mWUDNq4sLf2JF5cX1Pa01LUOCB66Wzr1mfvTtqTXW/X9hWXtYOuRKjL1p9XPfbzfNyqkbP+eV5ccsNos9XUt+XlVrf2Ghur60poeGOswxgEoutrmAbBWewaM2vbWL5fu6rJw+BmviEML7Kgs+XptVkhynLY898V3dmAqWXVhWW5pO2zs2bB7d3Y7TnIFmQX54IIgfd1Q3ihn0mceya9s7CcIvrG6MT+rvLSuq6dPTwumIQyF0PqyqoysajMLMirprK8/erwGkSsqMzO+3VIkUSmayysz85tBHga6uuH0czNLW/rNEoWsp6kpK6emrqZ9sL/nhxU7qnqtrZW1HTqbsa8r7WBBS78Vpay1FU1CeVZD88ObG9qqyxuys6sNVnN1ZaORwRGrsaKyjeORivyS43kNlGBLO8+UlMsas9Ne/OyAFLf99/XlLTYCtemPHiro1DMkZ6utgbZdWdem72poKqzowFjb2hU7th8ozC9oRCSSvraOhjYdT8Fl0tY7MFhb21qQW1HdojX09VY29IAA97S21bX29w8aTAN93367q0NP1ZfX9Rg5bUfbkcNFnTobZzPW1LQU5VUKFUT+cs0baIv2t/GcuyJ/LPgLL7wAAymRPxKO42w0h5kbFSpC+KyHoyZI0tTdse9g4dYNewf8x27+4hG0r2ZresvE4cH79hYkjAypKmnprK/ZmtU+e/ZojVKirSt/8PFP00s6WjqNE6cPyz9UGDF2TKS/ytJb/8gjn+1KLy1qtY4IU6zeVRYbrH7+8Q+yq9tXrDwUkByRsy/TbdiIpFA1hlAf/99nX+4o3rdxf61J0lt0ZFMtOdnT9I9/b/XGjE//+4eKyvrlmwsmTE7Yumz1dxuPbdxXNmHueB8PVVdu5p2Pf5lTVrdmXXppRfXnPxwbMz5h9/JVX68/ujujNm6Yz/svf7zxWOP2DfvMbuF4/fEn3tpWmJOz8kj7pDiPjz5ZtX7jkeJ+IiVQWljdXnY8v7SLHqyvyazp9/NQlNW2SxjL3vTaSbPGyVn9wGD/5o3HY0bEHVq9edmmI+t214wZ6//K4x/tLWhat3ov4xE2fkQAjqNfvfrh22tycw9lZLRzKf7sU89+k5ZRnlndpSBtmzflSDzU3a1t0AfmHsuT+EXGqEzVOlmkC1fd1ntsT4ZBE8TVFb2/dNfKdce8Y8NzNm7837L0o3m1caPiC3anDrpGTBnuDz3rZ28s+WBlVmNLh090grep9uUPdh1MzcV9g+r2bn/5qwOZxyuDY6O1jXXtA9rdW7M0Gtfjh47V6olgKfXuuz+lZpYerzUleWMPPPhObm3HmrVHvBISh0V64druhx/+yGPs2JaDm746rOfq8v71yZ6S7Pw9RZ2YZXD/0erAII9VX29UJw/vStv28c7uOB+isavvyI40kyZ4wvAgxNj/5pvr5j722BP3zJ47NWHC6OjBmuzbHv6utLR6xdbMmsKKr1dnjpmacmj1ui/XHt20uyQi0efAnlIwLouKG2ZdN8VXiTu/m3YCaIE99dUHi/uvuXacrqZGK/HytdS/8v6ug/tzCU8/ur1ZGRaN1Oa9+/W+VVuOeQYElx7L8UqIK9y64+t1h1dvKx01IfR/z77//aF6NxdpflHzlFnjPL0UJYf2P/z8qoy8Mq3MN4Dt+uf/fb83Pb9ZK/GX6Vtotwii419vbdibmmdR+Q7kHnnsf9sqCoq3HO8Ym+j58tOfHClu/Obr3V6x4ebu7p72jo17ykaOCPrxy3WrNx/dld8zMlTxyMPvZNV0rl+fFpQ0bPMHS77YVXFo5+EmM5K+PdXiO4yoP/r2pnp/wvDhF1tWrT9idQ2aNDKIta+HhhOkRduxfluud0z8tQtGJQRK3nrtq9XbC9KL28N9pM8/9cnR8vqfVh2tqqtZ8v2h8ITE3oqC4xWd+zal9in8OtL3rcqn5kfZ7n1pvVLDvfzs8tK6hh82F/kq6Y+Wp19zzagPXvm8i1BXFFQGxUa31dZ1d7Zt2l83Ntlv6cc/rd6edqTcmBRM33P/kpKG5u9+TIsZPSIiUMkx9jkgoNccZTYyjCzEvryJYOKK/JFgYOaL/CmceTMEx/Cu7p7g4cMVvXWp+Y1SmbA6H8+xRqMFIaW6huqPV2befPcifzccIdGs9OMG7xFbN78+IdzFbKHAj7CAPgI1KvXyUHv5ewd4yC1msAytDM1grr6ffPbcnGgys7jdYqMphkckUktz5e6ige/Wvf30DfFWG8XzYB2BOSElMJShKU1I7HfLnw3GtbkVvSr/gMRwr972zvZ+GwJHGVrhG/rxm/e78NS9T9w3J0Z+7GD+ttQChaeXrasjr7SJweQPvfDYK7cmFxzNWbu54K6Xnlv22vUKntZZ+PDIsCANUd/QweCyyozDP2b2Pv3cnTdMj50yd8bfpkY0t+hmzJo0dmTkLTdM80d1S5ZsksWNmTrel3PRxEf69bd3tvTqEYnin//95xOzgo8X1AjLRPK82cZMv3Hxt29e311VtXzZLvXIWXsOvcOUFzbRmqlTkh586HrpQL8qOm7hlISZCyYl+Cv6tRalXJK2ddehDtljd421Yuiw+HDUrKtt6Xf30rh5aMKDPCmb1WSxWikOIUm6vXXPsbYPlr3x3/sn0Zbe9esytJxUJaUzjlVL3dw83FzDQrxtPKfA6eVfbzT7xNx85/xxwyPvvGtOR0GG6+Qb9u97w1iWtfN4i3tQ6LLV7z8y1XP9tkIQH+EZGopBLctkJBhbFiuVMmPOTx/f2VXXGj08ecKkUY/eMhmjbKTU7gHDlHJ899qt+Ub3R+8ci1IUT9N6K+fn7dZxfNcDj3/y1pd7u4y0Z3DUBx/cp7QwD7z64Dg/pLimh3D3TY7203b3NHcaLNYTDyNRDJFAPdub3SngBG7R9m9em2rwiHv/tdkbfjo4wErUMuFMKQRDWJoiVckJoYxJ19jST1kps8WMengkxAbourqbugYZqerFt59/fG5ET6/WvvwUr1Io3N2VwcF+riR3eGtqUQftp5EVFZS0GlEXwrJ5c1qLDvNWIxnZVf1a27BJ01YtuZ/va9u8cb8pIHnzxpfHhqus0FYtg58t2Zk4d05KmIva2y82xLW9paNrwCL3Dlq26r1Hp3tv3JhHIeStD9/zwRPjSmu0k8dFZuw5uCG1dvr8cTIJEjMsXMZYahu7kRNnTFutXpEpS965F2+t/H7t4T17j+9Pa4ALprOpubC0Q+Eb8M4bjwVLrdfef/8tyS7l1R00Jn/6jX+ten3B4R2ZgyZeKpXI5RIwrxmKUgdFfPPVC9FIr8UrOFpl/W75zlZGc+3kiIE+HYMSiLb93S9Tp920IC6AcAsMiPBTtza29RksSp/Azz9/caI3lVPdgUp+YSDCJe/sIET+cAi1Wu2sB5E/ChiGCLflDNLT3rKgrGbSPeiTz58/+L//vvLvH9a+NYGhaJZlbTaatlp4TcAT80LXLd82PfF+jRLz8fagBiqz04sb2rVhCG+zUY7l8VgLExofGycxL1mxO9R7JsJxDMswPCYjEJbnCYQDnwyYBTyHy5RuCiz3eElL8yDhHkCgfHtDS3oW36FneIZFhftxCEGQ3c2Vu1Znzl+QLCea7TfAUJahUYlcA3IuV3jKpKCOUqVM5aJOHJ2MRvbGBrqnWq2Y8CiOB4X38lI3VVZn9bRL5PixQ4e3HtfOCvfqMjEWozEgaUxKqOqLb/fPlGOt9U31HXKaYWmaNhkFIerTM3c9uMhWW7h1NffTpozZCyaoiTYwrBlh7USSh7O1z+iA/8HUluAE9NYMgnl5a/JKGgozi/sp3MddcbSrt7SsUWcTlkWEzttkoWwUbaNZvc6QMnNmhAv99dI9Zbv2UZFjgjzkVhMlc/daON9ly/Kd2yNDGBiLQCocT7ioPF2wnMxitKzJQnu7ucjDfMInh+DSAB8C6Z83e+yxLVs3bA/2N3K33LeIbyo6WjQB52xFlS1jZPKO2tq8NELPSf281JRBdyyjoKRp0HukRpg/ReA8ZSkrqjblNlhcfeHccQmMkgSTDXLb3dpe3dLHs0xFcQ2TW2+Re+oHjROvne+H9H+9If+JxQmY1HvB+MBvl/wU8uLCSbHq5Tl1N01MkUpJVIrJpFKZmkRQQttdv31F2rRrxrhIGhmOs1qF5mSx0rTN3FI/oPHylBPQGIVmI4AiVpNJ7hf62TevKFEbwhih0w/zj5gSRigCg+v2F7ODuk2797IJYwPdZAwrTIaytDVtWJk6Zs5kjbSO46HVcCiG26yUFaoEohXu++FjZ4yyNJWuWHngbxNVAUEBs2dE97AqtbZCa5VHuSgDw73njHG3aMKR6nYUJUiUo1ne1d2NL23NzSrv1tEEyg1S5D8eWVhz5NAmNGj1tsKbFkbjTe0YTrAWfUZGYUnjgHfySH0zKxPWvGfNVm76gomrbv6/HN+kA+MD3/3Hp7Uew8N81HAl2RuLgEQhz1m/5s09fe+/cOtjD3/R1Bnm5e02dnJKdOdAsLeM5nEZShAyUilVOFZ/pMz6/NxSU3+DCkaa8v625ubDx/p7dBZOeK6OEyjOsTTu4rVwcsid/1p312vPhHriepMNxpQmRP3kQ+OOb9/n06lcfahq8cTAkh4tyzKc8HE+nD/jAw5QGVIQWxcXuUxY7d/pKvJHgb/++uvOTZE/Cmj0YJ+x+lqJDGrAebMUxTDOqO8xoTPmjhsxIrgyp0IV4O8ilY0bFWU20ePGRphskn89f0dfaZE6Is7fS+0XE8y3124+VOUZEjxrWhJhY8ZMGe3tIZeopdXHC9JLeucumnfb1JD2QWbymGiDgZo3Z2Rfe6f/sGg3lEsYOyLEV024eRoqir/fWmQzWVwihj39wKSs3cfq+pj45LhJSX5WQjFzRlxzTdf4WRM86P5OShYXFTB6dJKfp0Zi0XaYibkTo1u6dFOmpOi6u4fPmTkvyXXrtgwiMPpv14/saukeMWWcOzXAeoVdP9Llk6/2aBnKxLs+dM+M7to6mU9AXHRwfLAb6RH6n39MOppZM2ZacmNhsUnuEezvPXNiLNgWE6aONPT2zLn1pkk+5iqtLDlQ1mFChsUGJ6dE8BZq3LQxEl035hMyLskf1L6hqsEtLCrOmy9tZx579Hp9ec6XP+bOvefGuxcm91RXZpR3uHt5DB8Vr7AMSn2Cg5WUgfSI8iJkAcOeui5sb2bL8MTA6trOgFDfyLjIIIVtzfpMTWT8I3dO0rZ1eoRFj4jUIFKXcDds5cq93RYicUTKo3eMOrI7vbKDWXz7TF+694eNGaRf6N/vnm3u7ho1d960INuxenpqsveWXYULb71e0lr01aaimx+6+7pY8qfNx+urGi1eUf95fJ4CY1CZwgU1rtuSacSUw0clhbrwqMZ3dISypN4wZ8GYzsK8Ws7t+klBGzYd0fHy4SMTg9S8V8zIv0/33pXZOnniMILlE0fF9ZcX/7A+vYt2+efTt0RqmKY+fuLo4Ma6vtETh/U0dMSOTYFaqOpmIsL9IkJ9EQZJSQwd1FmSYjx+WnUkfESKl+KUVYRRjDVp+2yymVMTcPCKq8Yn+uam5zT0YX+7exah6/cZljg2XF7SMBAXExoX6V1VVpM8a0asK904yMTFBCcNj8JtVMrE0SFqpr7bOnfuWDkMkkjm0K7MJovinruvveeOKQNlRQdLexZcOyvWjdHLAv714PTq7Oy8euutt8/ywUycxn/8cO/aFtPiW6aX7NidXj6g01omzxnnSqK3PnKHj751UOUbIqMMiCouLiwl2DUjvbC5rRP1G/bWv67pbmyLGjk8VGXrotTXXjex5HCaJnnGLQvGqHlDRX13aExwZGTY8GEBCC3cLEURPjAuYrC8+Lv1ueMXzn3l2Rv9Se2WHQXBycmLpkV29FqmT0ns7ewdNWkkou/zj47xJOm66vqSdva5l/+2YLR/1uHjpd3WmITYySOCWU42Z0ZCe0Nb3ITxk0PRn/ZWPf/vRwI82aYG7bjx8VYT8+Qzd6A99ax7sCdvpBSucVHBSQmBVgs+b1ZKb3NbcHJStL8ahgCOCoDBKmVFMHUkKSyRLcrhH41zSVaRPxIwccw2nm7bodLgiPCihVAFuIRsbOjIzCoTZoeQBIkhFisjlRIw4iZwjGHgFxXmb+IIjPGFawXH5RKcZjiwi2iKgdEmGIHC7Bwcl4E7xZBSkqXBQENYsG9wjKYZYQIkx6E4BhIieERsy5Zs6MHdSHN/4OjJdy8cxlpsvLBSHkuxPFyPYK8QEATyJtgsEI63WigerlocI3E4ypEEZIC1f8qRIyUkZECYLEfTEAfHgKlGSGTYgXXbdpcbQ90xo8TnucfmSSgrD+NiGDmzYB0JtiYKY2wUk2CYYB7ZoxVm7jFwRgQMn2EbMksSGFgbYABCmZAkDrYe5FMuJebNGg0WDFgkCM+CZQIRChPywDPFYhIC+hZMQvI0RI+BnQK5QoUBOQa+4HSgT4SAPMdCiQlVAIlaKagFwSAQXDj4D36FpFCElEntxidu/4UyAQ2xrxOBYpC0fVogJ3zWEuIlcdZGC/FwwjxIhEB4ikVV6u5jB+/8z/5l3/9fiB+JWMDet88NlZ1IDk7bHhcY7oT9ZKFCoZeEszjVg5BnXCg9MKGgs8RJCRQcZ6UwgkRIlLVQOGZvKpAHmsFOfCFMMKOhUq0MTmJQTDgOxcsKBc8JJtxJIM/ZOZW1ta1COcG+cENdgglyiUE/LXxjE4VCgrrmQeVK0o59vqbo3sdvnxDnZrMyBIaC0QnpQnlBPoWGAW0P7HiJBFqy/fMOGAUNBuoXzEochW3IFrQEEoNTFqZUgjskC4EUKnlvbeWHSw8GhAd2dA3efPfi4WEKygbNDIU8QOFAPkiS7Cov/mxD8UNP3RyqkYDJD5mEquSF+UBIXvqxVftqF99x/fhh7hh0ccLMYGHa1fzZY4QHEAhiNFn2HCzAEQ5MRrCnKbhYoFHRLOQfsg2ehTL8uRGy8Cu0GWcFQfsStqEuwJvQYmlWIpPZBno3rt9bY/P45yPzFAiDw/XIQkChuCCwYEw7Zovy0Mp4KBShfBDU18t15rQRzoqA6G0DRi1DBl6nkEKbFec5/tGIcvjnYLFxVG8uaSlFcJn9DTuEkEsLcitXrEqVQRcpqARctvZOCS4aR8d74hec7UHsXuw1KHTy9sOOuoRN4boT9uCigg3HQeHXHu5kDJhCKeVomsfgAhfuoYHvcyTqzMyJgILDaX7s6QrefuGCCEJCohzFIPCPyWwTrvkTUTkFxfnrTOKU4HBesCP4tcfkwB4M5IjnVQrZP59Y7KJWCFNC7GeLQRdv/8iJPQZ7TuxfinTGKwR0BncAwexe7SkK+85IYFOIxxGL3ScA7nY/zlDg6eflJp2JOWJx5t8ejb0C7E60xdzZZ/L185RAN3wioCOrgD0d2BL+cZ6FMzb7xi89gIt9V+BkDI44hUye9CjEIPwKe3DsDHf4dcZih1BIN6w7nH6sBEYYDq/2pOxhTuTH7mQ/gmEKOYxtbIIw2+Oz3/l3xgmeT8YNBQD/2bMHPoXScGTVEcqeANTziXzCv3AIx5Vy0mKlpFIhCdASe5zOHAn/gDccV8hIC1xIQu5OOgsbkFm5XMrSNggKJQKKCCMtaCf/fOImlVIGCQxqjR9+vhGGlYK4ngjuyLMjI/CPPV8n4hUyJfx/IudOV8ehk55RAoqQsJitwsjhRHDn0ROR2HGGoig6OiLw0Yeug9GJo1EhjJWWJ0q8RsuloIaiHP7RCLXi3BT5zYDVYjAYTlwA5wQGgzRNmy1Ws7aLpiywC47QJcBgXK0SvvXs8ParOBKSw6UvlZ4llPCQjzGZTHANny83lx+OnkOpUgm26RnnBadMUZTZbIbz0utNwsD6zzo9e6+nUqnA3rLn+jSEJd2h/J07OC4lccGOcZze74QgSzz0pHZpuEg4XqmUy2SSC2+BDsC/QqE4VyMEu9JoNP6RjfCs+fm5tQgKjbm6KM5/kf4BQAbARtQbzNAeICuQK4lMoXT1U4DOk8LkKae/iwdOHBoeXCYXe46OEhtCKMgwXAjnCgiZ+SO/beA4C8iPRAIDu4tAlMNLiU6nA0X81Q88QZmz9g992SjwDkNfx9ObobQVCMuwrLu7O2w5nU6AYbhOp7Xn56I7uD8ZFAEhB7vKTeN25ldawH1wYAAuLUy4pel0/HOA0Twt3BbTaDSOMc2pQAYHB//ofEI2bDarQqH8Y2ucB+EXGuEZQCPU6/XQ1KFj+sOyBEMBhqbd3N3/oN73EgH6B+M/qYQ4+UVA54GLBwpcq9XKZBf3bSpIEUQLqukCv3F/EghotVrVavVZU4S+rr+//2Iz8xuBROEUztomz4Moh5cSx4p3judtvwpUGHBmN3pRQPVB0z9HT4TBJQEeQJ6vuFp2lAyc19lkBh0YGBCWcbkM7iZdbvmEbEDHpFT+uhxC9gDHNnj+jS0EEoVCOBnhSeDc4aKAUvoj5RA4V34uc6C4QAjh9zfmHFQNLHK5/CJuNQGQ6G+RQ0gOcDqdAozIoSMCe/3C44TWAoUAYyxoOU6niwTSOlfHeB5EObyUXJQcAr+98CEGaMEeHh7O/VOANgqtEDauXDl0c3M7M+dwXpePHMKlDjk8Vz5hUHwhd73g4gfPsAGnDF2Aw3FoXLgcQq4cfQ0kLUyuGWq/4+Bc8gMuYB2KcnjhXJI8/6ocClOihCkHvxjDQdLnkUO44sD/aUEcQMBLJYeO0+/o6IC+NDAw0MXF5awp/iqQ1h8rh9APV1dxFEsERJIeLk7HC4Qx2po6yfBwrq8LVXrgyj/Ujv79uFg5dAAtYMi1AAHPJYeAIz+nyqEzLaHRDb3mT8Pegi9ZbA4ccqjRaJz7v2RwcPCXcihM0XBk4rR8/JayvRAccniufIJsn18OIXtwpm1tbRaLBXZdXV2DgoLAvyPPUAIQv93jhQJBflUOIVFIIj09PS8vD3ahn5o6dWpiYiJ0H0Muq/PIj8FgOE0Oz1opQtghJ38GV64cXghQTuc/tfPLIYx+enp64AqCdnuqB4jzrHII7lCDvb290D6hacG288AJwMMlkUPIErQTGD99/fXX1dXVt9xyy7x582CACDFAohdVm5DWEORwiO8d0lXp3e+8YSoqtZUX6HdtYHh3eUzYhWeWN3fo9xwiE+MGP3yBIqMUYT7OA1c40Cbg9zzd35lA0xza8McB1Do0FGhqzv1f4mjcJ7tXaE8YhnLCSwbQIQkOkLqjDwI/gqA4toXeClyEPgs8gLNjAgJgv5cD7jCyRGBTmIBvj83+bMwZm92bPTL7tErwcDKUkAX7MYjZEco+09Dp/2QqAJQJ+Dnr1QWAeNiDOFucMHMRBQXlCJIUzsE+yAMPjkNCKnafkA1HKnBICA6p2HMrHBLORXjxQMiePWZhW3jq55wjY3eEqIXjp9aXY/tcz0VOy+eZQPwmk+m7775LS0srKCioqKiAqgT/oKMg+XA9O2IGl5PArr2Wzg4cgr7jQu4HbNu2DX6Dg4Mh3draWm9vbz8/P2hLpwZ0ZB741dggUegonTu/BBohlBKc6clIoBAdk0kBe9MQ2gZNUxw0IUKoiNOqCTw6ilD4sduywnnaw9tzJwDbp2YS8uMoSef+ZU/B3hU/pDZMGh3n3LeTum1lHxkR6H76fJC6qnLSzUtqv3YQW/ubr3+oiR7p4+J8gxmAeoRiB3U5tUwAKBAovbb29qzsbGhaUOmnNmYAyg2CnBYQQoEm5RcUdHV1+fr6Qus6LRTgaHWAc/8UwDNcCHDotMycCiQBdQ1NEYZopaWlZWVlECGIKIylqqqqQIZPmolCk7BzntgAOHqejvFcDEUOeUNT13//I537iPfjj7rMukYR4znww/eSEbNxqsNS30o3FJvySonIGLo83XA4E/MLIxRQnbw5c68xPY0x8JJgf2ilPCKR+PuYj+zGwsZetXIolUobGxvr6upCQkKg/hzV7Dx2wZxfDuFX6D7ARpTKOiqPrd6UO3HKqNytawt72GGRPgMDOnDHeMEMMUGThW1OWAkHckELr2RJbBaj2SpsQKPGhLVgbDq9mZBAxqU2k95Mo24a1d6VyyoGyfgob0ds0NNRlA2sGpJALBQtk0AkJoPJJpXLhJfSWMZipSQSwmalSSlB2YRPV5tNRpbHpFL7WjMnujbgQuRQqpDXZu95++3PDh9NyyxojkmKV8K1DDFwmE3ftPzrTcEjRxA2M5SCyaAXPishvGHGUDYri2CwDd0uQRKMzWw026QyKQcjUdpmoVilQs5QFr3BREilUD42ykbTvFSCWaw2u6EDV6aQuuMSHbIcwlFoM8ePHwflg/4C6gsUEXqE3NzczMxMGI+PGDEC/EBnBIB/+IUUHRV6VqDQoB+BHDr3z4a9laGQhI+PT3R0NDQ/GI83NDR4enoGBARAc3J4g4QgV7DhSPr8rdohP86dX+IYkznzjOIyzLTim+8p17BwPzUUvsVstFCcSi2pyM7RIXIvV4XFamY4VEJiDM1SlNX+OiIrvC6L8zaaRVhabzBLZFLIDSiqw6KFPJ9WLI78nKfkLyf4Yxu+uP+Z/zMoE+64drzDqaOuYO+BQ7tSD0eOnifTle07cGyQkQW4S9NT99U3dYMN5ebrC0VgaC9/4cmHv9lSuOjuu0Lcf75YoEAcLcq5fwLQufaODmhgMPQZFhd3WvnArqP2wZvDxQGUMETlolZDI+kfGPD18TlN2yDg+eUQGvlZD50EUoQh4Nq1a/Pz87u7u0eNGjVmzJj+/v6cnBwwE+H6io2NBW+QiqM1wtlBooA99NmBc/kj5NByaJVZ7+f30O2OvOAeoa4LFhJqGV2yp/O/b/IyN7oiTbdtO22i2brj+mPVLtMn6n98Q3u0hvRwMe5ZRRMhimC689/vyebPo44fREPHKkKdcmjOz9Lv22YtzKE72yVhkcLr1VcUFyWHcPV2dHSsXr0a6jgpKQkqGNoNAIfOX82ncZ5aP1UOQcP6m4p2p5bEpEQVpO6n3IMsjVmffPFtbR8a4mr75J33tu7bV99P+GC92w+WhwYha1ana1zMH//vw6yK9rC4BG9XJW1o/ezd97YdyHENjpMZapd8/vnBY0Ue4ZFdhZl6hS/VnPXpl9829CISc827H3yVcTSzoDhz49b06OGJ2dt+/HrFWj3pq9BWfPDRkm27U1mVe1XmATMiObJ/Dy4l1nz7xZZ92UHDRgR5KIQVAi5GDkGaq3MOl7bjt986tzIrzzM0IG3jdq+kyL0r1lrlstqCGhbvL6kdcMO0Xy/5bE9aWXRC1M5vPly5ZXtqVvXwceM8lLLB1qL33vrgcG5NeFJi2c4flqxcu2tXmld0orb8EJxReYvNFel474MlaUcyCkqyN27Y5zdsVKi3ypFPR339FjmEOoJrHloOVBPswllDe4BooT3AiHj06NHQj0C/cPToURgyw+AJRsruZ5u548AR/FflEBKCMTh0i2AXgn/ojMBIhc7Oy8sLhv8QOWQGsnTs2LHCwsLW1lZwBOPvXIkCEMkFyqEUM2/bvNsjelRssKdtsHXF11/+tHGPwj+sr6LALHXJ2/r9ig2b92VUDB+dsOPL93/cvP1wfpM7qU8raKQ6yrObBrRVmZ8v/b6+Fxk7NhFlGTgFKL36+nqNRnNqsTjyc1HX0Z8H29Yx6O8mGWA0N86fAPvm7qpPv9mQNHJEeWFhdHxCVWGeRq1cs26tSuGyedP26bOnpW5Z7zNmmpcENfZ0yL299b3dKdMXhnv+bJ2fVQ6h0tva2vLy84MCA0eOGAE1AvXiPGYHiuuscgiAT7VaDc0DGklPby+YlRD5yeAQEAocXE5L0QFUyq/KoYOenh7I4dSpU2+99da4uDgwEqB9QuTjx4+HFggbRqMRLoTi4uLOzk4YusF1d9opnMoQ5PBC7ZhToTvayeAIx7Z+w+ddrz/f89H/zPX9qESG+8V7PvGs31MP8gaT2yPP+b72MjZQa9PT0mGTNIsWSyIjUNRsK28AWwVTKc9srLirq/HQnv4VXwkFjF/cE7jLBKieCwGaJnRAmzdvbmpqqqmp+fDDDz+38/HHH4Ot4HjQcuE40z4D52EnnEQm13WWf/rBh/vyazBS4h85LMpXVZZf3NnXw7tGvvvua9qaw8fL2ux2IabTGXSD/VojrZDhYO0hOEFbDD09WqlSIeUNe7duqOzmkcGm7dv3snI1yvF+kWBtqsoLipvaO/yTJ4+Ndic8hiV5o0WVbbHDR3qRVHFhee9gj2v42AdunlpX2eHj43Jo7249pQwMDExKjO2rra5u7sBJ4S7NSZyncQbOww4QHmwFbVfDgQNpJihYhB7s00vkMpNeR/MkM1j9/erUpHGTPT29kxKiO6oq6lva+/S2xQ88FITpa5v6wDQ06wf7Bs0KhYShrd1d/WNvePSZW5I2b96uCU+KC3avLChubGvziBo9bXggrwgfFaYqq6zHcKEvOIkzW2fgPHwxQMOHtnHyF1xgOAx2W3x8PGxHRUVBLwAudr9DB/I2Y8YM6GKgf3G4QJPTarVr1qwpKSmBjhJ6N9C/hIQE6BljYmLc3NzAxeHzXDhO+aw4fdjhhJXipUrhHTUMkSgThidh2q6yytpBaHAmY0+//pq7H4pzoatq2vr0lkX3PxyM6UyYq62n4kBuvbubTzj0khqyJL9YJ6xxg0MOocsLDg4+s1icaV8BEBNmzx8V4UOdmEXV1liBuidPnjh58thYm5XlrMbGtnaJUqbV0wkjxsUPi5HZjWPAIzJl/nVzCA5O3L5/Cs5SOIHD0Wy2wOhEoVRCtYJKOY9dMFDUJCkxGowOE83pegqOVM7EefjcgHRBG3PcC4mIiJBKpWaz2d/f38PDA9xTUlLAD7RAGAsOGzYMMg+/KpXqt7TJszIUOcRdNexAr2NbGjdKNW0u05JnqmyHK5gIjIBBIE8xRHCM8CUviw2VShAcY9rKtT99acwpxbwCUdYMxeMIfhrSyDjf1973e/NTl/mLQBGdrn9FoC1CBxQbG+u4gz9z5sxp06bNmTMHWkNLSwv8Ov1dQlDUYtBrgkd98Omnd8wcZW6r/Oabryo69BzCoARp03UeSD1s4lQBvq4NFZlrVm1v05oCI+KSE0LKM/cfzC6Dzlnm4jtmXIqxtWz77kMKzwCMMhBugWNHp7AWi7W/aenSryo7DDAms9K0ws1Do3YLCgh1c5ENNuQt+XZFj4lledpmQXz8An393BgLP2psSk1Bju+w5ILdP6xJzUUJRPgk8sUDrcRqMstcfcaPn+CKapu79DzbuXHFmsKGVhjsUoTbyDi/4wf3b9+0YtvRUgxHKIYicdeQqCCV8GVjlmMZN9/wUSNjW4oz9hzKkqqUjaXZGUUt3ipsxdIvChr74YxsFCVzdXdTawL8w9wUGMP8pkmYQwA6i9DQ0Hnz5kGDGdp1fioQHPoRUNbbbrvNx8fHcQsBHEF9QRH7+vpgA1zADxyFNhkeHu7od+yhfysQOW0aOLp/x96DaUf3bV62dqeVRxmOoUENGApHVULVkFKGshKYOiQqWIEiCq+IcJWltM0U58N98tkXDf0WTlgtXCgWMFlA15OTk4VCuUQ5/FMw6PUGkzCdCvDyDbL2Vja1NBWW1LQ1Vlc2m6676Vqqr9NgBI0wgb1tMZvZk+dqhKB65/r95wYKB4orMiIiKTGxvLy8oqICHB0VfSFAj2Q0mY5lZtIMPX78OCh2iM157FIAIzBoeGAJQLSVlZUGgwEUESzR7u5ucM/OzgY/kFtoh0FBQdAm4Re2HWEvIUO5WYpr5LqNK9GwUVIfN8I7SBIabk7fggZNkbsOmmoHXKZMAKPBkFenmjkTs3QbMgpkCdGDP67weHuN24wJTOl+yuTtMjFUn3pMOWeO7VgqGjLm5M1SgPDwkoSEO3euNC72Zil0NFDH0LaggmEoBHXc398PMgnj8QtvbeDzXPcEHPlx3qdCUA66G7lbdEwoYzF7hMSGeEhJt+Dx45IULF1XWaXHpNNm3zRjYpyuvaGflo0eNS7UX9VU3+QVnnLdgplqEuU4qrWpiSLd5123eMa4ZNbQQ0m8J04a50JwXqHDQj0lhFvQmJFx3sL9Nn9/dxe1p4+7WhIYk+Il49zDhg1PiPTx9NF4gqsKk2qShwVnZRwfOfeW5ECVzsKPHDc6LDjYz0PjOHFH73ZBU2ngX4Tt7+6ob272jBxz06K5rqStprEzKmFMYmyIysX72uvnGAcGwyKjUIQYNW5kcFCQm4vaPyQIZ3n/sDA3FfS8xsaGJrl31E03XdNVnNPU2y/xiLr7rtu9SDOv9Bs3NsHH28/b1y/QS6N08xJ+/EP8PV3YU26WXuCUnzOBo6BGWVlZUFOnNRsoB3d399GjR0NwR2k4bg0BTh9nA45CN3H+m6UOIOcwDoNW19TUBP0puEBCc+fOnTp1Kmw7UoFf6JXOn6IDSPRXp9IIO6gwj4a2Gdtamtp6tfHDx2skXETSiLioEC+Nhy9UjVrlFxJMcrxPcLCLQuYbEkSyXFBcskRbW69X3HrjNZxpQO0fNSolJiAgREkiLMeRwsf6T59YAfm5cm6WCsB4QOUTNjxBuOsm1/h6yoxHjuXBOGDBwgUatruwul7jFz0iOtw3wBcsYYbhgiMiVfYlaaGWbAyeNGKUp+rnSofGA8V+lvuTKOLl5QU1XVZeIZfLwPZyNGAHUFyOq++0m6XQMsEczMnJMZlM48ePd3dzc3g7CQSEAofkzpKivaXBhXDWQyeBJMBPWloaNEWQwPb2dmiWhw4d6unpgROBjjE6OtqRVUebPDXb5wIyebE3S39lfs65sB7b0PvDZiIshlBIqMYKTh7s/cwrSM3Gnj2tQW+9ytentn22y/+TT/D+wtYXP/B6Z4lx2SuWfqU0wN1Wlo74XxP4/Ky2p97w+uJL3X8ew2c85zk7xRnvFQ4MrqE8z7zzfi6gEUAz0ul00PE5KgJ24ffCY4BQFEV5eno693+JIz/QEOEXwAmJTIqbTRZSJkd5FsMlJCF0wXVZe/fkDzz22B0IbTXZWOjXhImaMD6noD3J4Zqzmk0Uw6IYDs0Lx1Cw8mwMolQ6DpkRgsR4FrXHxoLBxfIQOQsyxbPCV/1YBpLFMWGhEIbjMYSnWVSpwLP3rU+vtt19/x1uEkwiEXJIWS02WvjQP2QJmjK0+HPNk4ZBAxSRQz8gICGRKmT2aXU8ZzKZCalcSuIwGrZaKFJK0jb70tIcKkzV4Tmb1YaTBGW1kTIZS1khTxhOwHnZp+lZ1n3+jfuk62cPD7OYTbhELiEwMB/BbMWgv+KFBbx5VPgGkZUSVlGHAI76cnNzE1I/g1PzeVbgKNT+Bx98AEPg0yodqhVGRU8++SQEv5CL3wH4BGWFGoRicTqdGzgF6FlqampWr14NfdCCBQtADk/2iRcFJCr0s2cDOjgoJcf9f3t1oXKlksShTISvkkmkUuiD4GThYuBZ4UYFY7US0N8xNE5KKKtVqlTZBppXfr8yYOyiueNjcEyYeypMyAILCc7AmcjpQH7gonDU0VUISAgUO4zSzmwGUCZAfX29XK7w9/c7tWmBOwSEIKc9kwN3qEHHo2UoVUebPxXwAAUOFxHgdDoF8D8wMACHzszMqcCACexCuBDgijhy5AhIb1hY2MSJEyF4UlISXGIX1SwhrfN0jOdiiHIIcLoOU1YmZ6KJ4GGKUcnQ7tieRluvVREfhxh7zPWd8uRk1KY1l1ZJR4zDbH3GA6mIJkKeFEI198hiQ2ylVZKU4UxlIeIdLfU++2tbVxyDg4NQnhcuZgC0JOjvTta0o+u88O4PknM8W3Lu/xKQQ4jKIYdOp7NiPww5ce7+/kBKJpNRqnSRQB94yvsVJ4ECgUydRw7h4jmPzAwZ+5RRwd68QOBahXI7jxyeP58QFqqvsLDQYDCc5g1KAHof6AjAz69U3ylclBwCEDk0j9ra2t7e3pEjR0LTHYIWAtCNnkcO4RxPyOHFg6IcDJQY3kWthiGave38OpCfq1wOQVTOKocAFAs0Njh0Wj8D7meVQwfQks8M4gACOlrdeeTwXJk5FWh+MD4zGo3Lly+vqqpavHjxrFmzoPEAF94lOoC0INQfJ4ciZzIEOfyNnL/WL1QO4fL45Wt/fwBwRaJgzZ0j0T9LDiFXkKkLvyZ+oxw6gC7A0T059+1AtFAIgtl0MVysHDqAFgIZgLQuKtSp/I5yKCA0lnO2lbMhyuF55PBcnF8Oz8OlkkPAUWXQcVksFrisLjYnJ4FQohz+yUCtQ3X+wXJ4np4I5Bl+f10OLz9ACYBzrbbT19fn6MGd+38ecKlD2Z5Ltv/4fIIcQj+iUqn+4BqHRL29vZ07vwT6ZSilC3wGeamA/MBFcZXL4a/enzyN3yKHUOCQHCii0+kUHHJ4UZmBLhSuGgh4sUbhSSCt83SM50KUw0sJDITNZvMfKYfQXCC5c3XHBoPBkZ8rrpZBC+GadHV1de7/EpB5GPpdDnII+YRhr4vL2RcphF4A8gkGonP/9wfaAxh5F2sW/EYgLegQzzUSN5lM0A7/yDHZ+fNzNQCtzvHc2rl/YUChOe4QXOzYBQJCimDMQUCn0ynANQLjwj/yKgDO3zGeC1EOLyVQmCA/f3CRQt93rqYGOYFR25BHWH8icIHBcBJ+nfu/BM4IzutyaLogyVD+58ondASQT+fOX5rLrRHCWOqPHJVehoBtBBLl3Pn9gdKGMnfunAGoLODc+aM4T5s8F6IcioiIiIiIDOk1fBERERERkb8YohyKiIiIiIggQ3nlVuSSg9px7lwJXNSsd5HzA1UvPrMQuXy48rojO86dX+M8U/CENcKdmyJ/HhQtrNkylBboCPMHd6YoKpc6P+Au8tuBkhTl8Ernr1SJDMPahHWXnLuXOVDo0B1d+Dxzk8lktVqhvk4N4pwTJ16HlwN6o1lnMF54jf65QEvy8XIXvqUrIiLyl8NksQ5o9VdKdwQS5u3hJhE+GfHrcBxXXFwMG3B2rH2tDxBAYaa61eLt5S3K4WUByKHeaLqC5NDbQ4NfIbkVERG5KEAOB3Wnrxp42QIS5uWuuUA5tNm/sJ2YmERRNp3e6FhGw2K29Pf3k/aFdEVERERERK4WQAvNZquw6g3Pmc1mg8FIURTIv2gdXhZccdahp5uLaB2KiPwlMVttWv0V8+xmCNZhdHQ0jhOFhUXHjmXccMONer1Rr9epVIqhyCHPslR3p/0R5pX09IjnWMLVjVCffT2tP5crTg41asVFfPdBRETkCgGuagtFG8zWK+UCv1g5LC8vT0xMrKurX7Lkc+Fbs3Pn+vkG9vR0q1RDmkrT89UHA5tWYVIZ9ItOpysBnqIkgSFB735FeJ19reE/kStODn083UQ5FBH5S/LXfnYIchgfn1BfX6fV6jT2b9FwLN/fP6BSyYZywrayQpymcI7FGeYK+iMwlGmoZnq7nKch8hsYwihKRERE5E8HRvMsywQFBYeEhkmFtW1JiqKhS4MjQ9J/UsLjBI/hPH5F/WE45BwRn3iJiIiIXK3Yh/LCJzisFitlo+yTS4VFReB3KNoghLxi/0RERERErk4c3x8tLy9vaGjo6eka6O8bHOg3m40cS8vl8iGaSqdpzEX/oShHmRm9zvlnNPIIyjNW1mLhLEaOpnkU43maNYE7wlEm8MPaKAj1i0iG9CciIiIictXi6+sbGBgQHBwUGRkRGxsDf8OGxQ0fnhIQEDAk6/A3w1kp6bBZnnfc53bzPZ53P6iZOxdjacwvUTVijHzMLHlIIIgiIg1WT5uLUQwRNNHjzr+rYiM4+5eafyvOkxARERERuepAUVRqRyKRgLHowPGN9D/lZqlwq5bFJOjUm7zvv4/zGu710PNSlCFi53pcd4vmlkc1IxJY4yCqHu59z6Oke4TPq/+TJo5Tzl+Mg8XICXr2W/5ERERERK5mHJbRaYD7nzKvBEXlEkvmqoGdqVTl8YGPvqN6TaCPnNXCWa2cxcRRFOSN4yhw4SmdtaeJUFqtpUUcPTT5FhERERER+RX+FOtQEGdUpiJUCkwqJ1ykuEaDe7nj3j6YFBPmfxIEShAIhqOYBJMwptS1feUDvk8/Lg8nOZtoHYqIiIiIXHr+JDmEPxTlKRtj5VlDfm9xsfvbS70WJfQd22fVW2TX/T3km3WuUxJtPZ0soVQsvM89KcJUkmXroxHit86mEREREREROZOhrErT8OS9ppJ8TK5w7g8JIWGpgidxzDDIIATi44fSZr63H3P14ORyFNyNJp7jMMMAI1Wjbq6ItgezsSiODyHDTiAkTYUvWamIS3S6XDaIX7QQERG5TPgLr0rDcVxvby9BEDiOwy50ZQ53+7v57FCtQ/4XJtcQ/jiwDq1GRKflMAmOcFhHCwpaSBCIvh/rakVbm3hdP6If5HASsxnRjlbUyvIYxtnF8Lf8iYiIiIiInMmfqv/2x4QgUs71YkgSNBohSPu2BMEJ+1FE2BB2L0FWRTkU+WvCGg5s3/Dd0m+Apd9+X9Y84HQ/N8xg2959B/Ssc9cJz2n7Bmjnzq9TlrEvp6bbuWPH2FW98lvIxIryNq3TCUEaizMga9+t3Nhtcl6CtoHm1cvB7du8GnHRRJHLhSFZh7/ZRPvT/gSrFv4VEflLYdNVP/fo03uPZgEZqZtvu+nOnCad89g54ClTR2cX/curYaDq2AsvvXPhV4i2r6vfYHXuIEh12prpsxZtPpCVlbZj8czJS3bmg+PxTZ/eePdzGVlZBzd/N2vWNRWDrLW76NbrF6/fA26H77p2xmdbBW8iIn86Q3l2WPPInYacY5hS6dy/UoBTZZnYZZvEZ4e/EfHZ4eWGsTPjjge+3b77B8fu4snJI/+x7OU7R6Vv+mbFruyIEfNeePwWAkGObf3mu225o8aOVPgMu2NqzI7D2dcsvr5k2/Jvt2d4R4594el7N7//0Etfpb/51dIUf+bQ3uwezPPFR29d//WHuXU9PtGjX3juEQ038OWH7+XX9ky67oH7F03M27/R6DduWmKgkKqt7frpN8588ZsnrxsOexX7l972yrq9aQeXPzqxPOz5Nf9eBI4HN6/yHHcjm/Xx3/5XXJG7Dlxaiw/kdrneOHe0EIPI5cFV++xwKHKoO7RncMdGjLDf27xy4GmbNDza++9P/sZJQL8HohyK/BZoXfHUUdfJIxMlPINyrE0R9N33S7XZSx99c8e99y4+vnVt5E2v3ZvUO/+eN+/++/25a97P09xe8ukNi5//9L+vPvj32x9+8MWXW0tzptz5nLp29ZMf7Pvyu68PfP2PleW+b77yuLulZn9B7/C4wG/e+7/5r20d0f7dU9v7XvrbtOySjtffe3PNY7Max/zfpw9NhTz0Hl95w5sH9u/64cTVxT1889wJj3w3x73koX9+wivcRkyecc+990R4K039Da8++0xVPxcanXzDHffMGRXlDCFyeSDKocifiSiHIr8FS1/Otdc8f////ctYlvrs/zbtKKyeHq746KHZnx83J0d46bubVSOvneja2+8z770nr+/PWHbbVw0bXlv0wL+/fOfD//vvfbe3se5jZ8x/8KGH3LqPPvjG9k3rPn/xvmv8r3nnyZsSqcGWTVt21dbUbdq0dvJDXzwxznT30x97h8Zed9s99948e+mTN7SPev7tuydAHnqzflr81qF9O5bLHXkCObxp3vB7PvrHtQmcqftAWlZuxoGt+/Je/nL1daPDcIzPST9QVpz349otwxc//+GzN4uN6fJBnFkqIiJypcIytMzVf/7Cax568ZOvn5ryzGPPwiCXIMnYsdd+9sUXS75e+tojd7kjtvb2TvDc09NtpTgMRRnahql931q6+p2XHmo9/MNj/1li4AiaEWbSYBIJbu8p3njq7qX7m8bNmJsQ4GEw9AemLFi9asU914765Pl71+yrdHU5oX0I4jViltdA0Sdrjzp2y3Z/k9OKzp4Y/M9brvk+3zxnwfWvvP353GGSzJy6Q8v+dddL342ZMvv+J176/Jkbj+za+vPjRxGRPw9RDkVE/gJwRoNeZxK2/vbKhz7NO1/8Lv32Z541Fqx99d//fumFFzOrBu7853PGrKWLb7/jgVeWGBA5jnA0wxs7al9+7MFlm1ItqCIpPtbN27suc/tHP2ymSYyyCbroolZZtS2b1/5wsKCOQ9HSw+sfePrlw3k1LoGxISGeJp3eSp2YnCrxfe+9l7a9/Y+FN95x563X3/r80of/816Eu8u1109854FrF99+522LFuxvdf/bLVPGLVjcsffjmdfccOedt9//9sb7H3nssnt6IXJVIt4svSwQb5aK/BZY22B+YUPi6JGgckB3TWFJFz97yojexuJdaYVewcMWzBjT31R5+Hi+hWJbc7YcoUbt+vjx4qqG4aNG9Ffn7TlepgmKXTRzHMhq9sHdRrlfgAcpU4eG+rsgtoEd23YNIq6JkQEM6TI6MSrrwPaqtoHkSfOGR/o2luba3CJjA93suRCwDrRs33nIzJHj510X46t2OLZX5x04XsYTytkLFwVoSHBhDV07du7X2rjYMTPGDQt2eBO5TBCfHYr8mYhyKPJ705iz/e7H3tL4epst7JP/+fj6iTHOAyIiv0SUQ5E/E1EORf4ALNru5q5Bd78wb1ep00lE5AzEqTQXwWBXc12LsJaEuacxp7CC+aWeWox6i+2UtS54tqmupk93ysNynm6oLq1s6IBNm667sLh4wHgB62Cw1rrqap2Fce7aYc0D9a3d8G9RbkZZQw+C0PUNLZzzoIiIyC+Qa3xiY2NFLRQROStDkcN9K9545Ytt1GDtLYtu2JRWjdn1lWEFGeIHmp574umiNkpw4u2iiFL/99jfd+cLU9pslF3MuN6XH1w0e/ETJgTZ9vnLIyfM2FshrOcE4iwctcNyZ9isg41P339/bhsE4ija6XPtkv9tS684uvbDZ1/89zOPPZZeVL38vVc2HGt0HBUREREREblAhiKHpExFdebedfeDgQtffPfpG1hDx3+euGfOnFkfrT10ZN+2LVs2r96w/mjq2ttvuvGW+58oaRh0c3Mzdha88Pij6aX29Ql5ROXiibK9eUU1RU3NPj4hBK1b/d4LNyy6/p9vLevrbX3j2X/ccP21761K6yjb//cnXtaxyHv/enL9oWpfP5+Wwn2PPfxkRYcBomFNzduOFA9LHhk5bvF7rz0tt/XRap9Jyb67tu4SUhEREREREblghiKHCqX0+P7U2nYdZxVkafvSd7L1wUu/+vjoinfrmMBpU6fcvmihuV8bGh5WcWzXkYImTzX776ceG/QeO3ukfTEnniVdPFPiQzd8s2RQFjwyJVw/0G2RegZ4oLu3bm9orTl6NFvm7sNrO3V93VU1DRyKtDXU9uhoOdf7/OPPeo1blBKigWhM7ZUDtCwoxMUvNMLPQ8mhWHe3OSY2vr+52iIkIyIiIiIicqEMRQ5Nel3CnHsP7FtXu+3zLcXtlNWi8Q+PjE5WEwzL4VKp0s0FO3rgIKLxC/F3R1DcZqaiR6SYuxr7nQ/+OJMNnzgm8djedVjgqGhPRVt5zuG8suCweBXJKVyDbrvvvjHRLof2p9YPGiQkydNWE82SBGFjmISUpJ7GavutWIRjGByXuSpt3737eoN05J3TA3ftOU5I1CQ5lJMSEREREbmaGYpy8Dzq4ePp7hX9xN8mf/T6uyNufggrXTV3zjQs/rob50/E9Q1vfvDRAE3UlNeQCnfWNGjBNf967YNEvPzbjZn2CFCepQPihkcGRY4aFYdjvFQiMfc013f1uWlUg3pdWW7m8aI6tbtXUMzYQKT17tvuLmy3KiQILw1484N3sNr9G47WQSwq/2glamjvwkN8kRfunvttpuWxu2Y3NpbLPAJk9mREREREREQukKG8aGEc7DEwpJ+XG8Lb6mtbgqOjOF1PeWNXXHKSHEUGe9r6LFiAh6K1o9/DA/ygPGNRuvtLmYEOHRvk54XwTFdnl8rNx2oYUGncDQM9Snc/S2+znpepJKjK0xfVd1c0dEXEJbnKUX1vW2uf1d1VpVQpLUa9m18Ao+3WsVI/Tw2CMO8/cz8/5h//un1CU005pwoI99e8+djtiunPPHvTGGderxDEFy1ghNTf32+2UnJXLy/Xn5f+OitmgwGVyOXSn6dW63u7rKTaW3MJv7LCm/QGQq6UkvY328+BxaA107iHuxpBOIPOKFOpSdw5dftiocwGnYn18hIeBIiI/ImI7x1ekQw0lZQNkFNGxDn3EXPaodzkCVM1V5p5KMphe8H2Bdc9rQrxM1ql7yxdPn9kqPPA2Xj3/vvUCx9/9MaRjl1TS+bsBfdPe/SNRSleMeOmuV6afFn/tfie4c+8d/ukEKfD2cjesuJoq+tzT96AIB1/n/vsQz+uGuNzPvk8K5bu+qIOgzfds3pv66uvPTBEORURuURctXKIv/766479KxG5xicEzM2fIUPDQmUXVCyXFzaKhr+TdXOZA/lUKmTYJc1tR9mxzEr5gSMbdUeX7evwmBJgePKZVzPr9BPGJPz0v9e/WblixbpDk+bPrtnxzeOv/De7oHXi/NlV+795+9PvtLxL/oZP12a1h6KGF1/7N+IRV5u+8sMly2yu4VhbzlNPvbAnr3n+nEm1qT9tyO3iOo7tKmgv2/v9e18ss6hD8Pb8t9797Nul31q8E2PdzE898MDG/WnVDeaJ4+JRhN7xwyZ1iMeB7Vs9/X0+fPWZ5T/tDIqJ3rP6i3c/+rKwom7Pxq9LTZ7RLlzzID5+TCz0Ieu/WZ6Rnb55a/rkBXM6M1b+7ZEXs5rZaeOiPn/+yQ+/W1VQVrT2p5Xbdh2uKU37YvXB6ZNHLnvn+U+/XcnIvLa9/+jjb6wNjYqRkKqx4xJFORT5c6EZxmqjrpTuCFDKZTh+QeIN2mk2m0HpHWJ/qhzCoStD/0X+8ihdXeqLd8ycOXN9nfyBhbHPPPlUTU//+vdf/GrjrkN7tssiR7L1hWt/Wv3G0o3X3v33MC/CxBHh8cl0a8V773/vPmz4iLFjFt0wJyw0cuKUlLjoGH1t0aeffpudk1bQyt61eAGJIJ7eql2rv1+/5Sgq08TExxvriz/55NvcvPS0sv6Jyf7rv1n59ZfvdWhGjfG2bN6eZs8R4aJkPvz3v/pc48P8PONiosuO7172/dq9B4+qfby3rV5jI1WH1m4rrSrNyamy+8csVlPspMlMfdH6VT899+73tz/6uD7jq/9+9cOBPYfi59wZyjYXNluMzVlHqga7c48fquhPShneV1XwyTcbPKLix0ybEaymUlNzRC0UEfmzEOVQ5LLAbNB7h4x5//PPt+7cPHtCeFtTu9nKjZg80d+TxImQOx/++/SkGHN/rxmVRkRFyXGsvy7n6xU/DVAoQrpERYa4+wZMmznFy8MF6atbsmyVgcUwUoZw6PCRU6aNTwKN8UyeH6du3FZoHhvAffrNj3oWx0kpz0qmTF101x0L3W3mPrPZKzgiOixEo5Q5nh/oDTqNxtXS05WXvnHl3uMITuAEiSvdp8yanZQ0btE189xYyobwJ+4p2XjO6+b77h4dFWwa6DWwkthhcX6ucrPFpHQLvOlvC8P93KNGTJo0ZuyMeYsmxYQ25+/+evUWM4djcq+4uFC5q1LjosRwTKcb1OrN9ghFRET+UIYih40lGZ9++Ony5d//sGanweJ46+EXFB/bmVUrLDQDNFeXdZtOWYONs+TnFpwljMjVjVTlMWr8+FEJCSFeKhCv/739qo+CkHolzR47JjImnKQpjb9f1Nh5z90w5uV/PNAp8U+IidKgFs/YkXOmhFpZdXiQn0wTEKRB1q0/qlTiQcnjpowKkLkGRYR4OhNApAsmjZOpXCPCg2WczT9x7JQxgVLXwNAAV4aXBkTHPPTgI/0Hln++MQPFHZNhuMCo0R9980Mo2ljSSqtwevSMuZHBLiGh0a4KeXhUmEKuiogJ9/ENjIrwc8QfnRiDWi0egZDP695+aNajt99erZn1ysN3hkSEoFZE6RUc5ufm5hfkrVH6hIWGhYTJOUvI8AnjEz0CYsYOlB1LLWyfNC1p98ovP/pmrz1CERGRP5ShTKXZs+qzosHwFx5dsOqDf7vOffC6RLfD+46qg+JGJYTVlxe0DzC12esqmYS546InTZ2oa6xmXd317e3tHd2B8SPU/SVP/fu7t3/4Tj3YWFTVHpUyLkyDlZeWdg0aIlImRPioa0uON3YZvYLDE2MjrsCHgENEnEpzNqBlXtC9wwvxZ+5reufVZ6wpD7z3j4VOp19Sc3zLi29+29nROfq2lz994eZLcNMSrqyLefriOIvSY4csrtFjEuwLVoiI/BmIU2kugs6GkuP5tRw9mF/VPmfB7IOrvra4hnUWHmzXcXtWLVXETZQPVlQNyCKVg0eLWvrri5otuvXLtkTEhW3fsjsgJLi2vi0lPuBIRrGC16/acUSDWJav3xsTot6emutC6FKzm9SG6vd+3Ldg8TVXz0dBxak0Z+NC478QfyxlUYWMuPPaqcQ5fLu4e4dFxs659uZ7bp15Lj8Xx0WWj8O3T3BYgLeLfVNE5M9BnEpzEbAc7+ETGBs7LCpQtm/L9uy8epYzWji+q6nNNyxx4dRkpYvn3JvuvObWG6i2om4GQ1k+MmncgvnX+GBmmlRGhkf4eXuiNl1LdzfD2voN/PBJM+Zdf40G7dp+OD14zA3XP3jX8HAP6y++XSEi8puQafzGjx4hPXd7J5Ue4ydNnjB+uPSK6QREREQuJUORQ6vVptT4RcfEhAS447jc3VPj5x8RGRIUGulvNhqt4MHQV1NT219VaeAUCp6lGNpqFT7wZLFSjLBtKc7OauiX3nTTfFrbB7HZ4ChtMNiQID9/bUdtb2V1j9Z6np5LRERERETk0jKUm6WcVV9WUlhVXalnPP921/XRwer0fUdNuHri5FG0yRIxLA4zD5SVlzZ06K+5/W8evEXu5esic4mJDh3o6Y0bNcLYWScNiFfZOiuaWlBFwPCIIFdvr4gg765ey7y5c7U1x3OP5/fwLotmT77o95mvWMSbpSIiIpcJV+3N0strVZqGkkN70uoVCkrpO/bma0ZdPd2tOJVGRETkMkFcpO0ygeloabGiivAgX6fD1YEohyIiIpcJV60cXm4nTPgHh19tWigiIiIi8qcjDvBFLgtoQ8+eTRs2btx4KKfkzPsVtLG/vq62qqrGcvoxzkqfssjDqVi1pRW1J71bBzvLqxqdOwgy2NFQ19rn3HHC5hw92KLlENtAWXnNr94z6WsqWb9x4+7DWQyPNNZU62w/h6AoK/ur4QHedmTf1o0b15U2CjnhzX27t6xbv35bp1GYVF2Rc2Djxg1ZZQ0/x2TtO3wk3cg6906luaqiUyfMVhMRERkyQ5FDjrZ2tDbV1dXV1tYNms67wgxPDQxqhbmjlNBncZSpsaG2pb2jtbmxobkd+pFT4RjKZHZ+x96o7TdYnd2crr/PTJ2tDxD5C9FZmbknqyY+Pj5z+7L9JSAPdHV1tV7QGL67vaWpo59ABteu2qCjuY7OTqPJwiEIYzNn7fj+7c/XWO2tg2csNdVVzd0DsG0e6Co8uPOHjQdYzlZXXdXUNTDQVLh22yGWMlZXVXUOmlpKjv60fnt1Tf3J13lMbSVv/uvZFXvyeUPrmo37GM7a1tltsdjgkNVipiiqv6utpqHF4ZkaqF22fENUUrKhJm317iwEw2UStLu1vqquydhX85//+2+9EWRVV11dI8TP2jpbGxs7+qzGgZq6Rmer58wbln5ZrydDQ/12ff9Nbn377lXL++Xhke7WlWs21eQd2nK4Kjkp7tj2H47X9DtC1GXufv6Zf6UWdyI8q+vvhszbrxC2sbpq9fc/lnYbB7pbq2vrbBxi0g0YLecYJYiIiJyDocwsPb73p6Vr0hUKrKu7R+UV7KGWOg+cCUp1dA1Wp+893mxIig5hjf3ZuXk7flyW2dSnkLlGRwSeOlmmt/DIFxsOTJkwGrYHutppqVpl/6BdT3sbrnaX/6W/cS/OLDV01+dW9cTHhlZXto6dMvbY+u/zquqLSqt6G/K+XpeuwY2ldR0SAq2rKq5t7SlISwseOTZ387LNh7I7dMjsWVPlOFd4dM+xwvq923fKVJI92/ZWV1YNIh5hvkxaeumBPTspmSuB4YylN6+4eu/eQ0qN7HhmubmroqCdH5MQDhk4uHWLd/JktrchOCqyrrS0vKaqtbM7My131Lik9cu+zchO37q3uKPiaBPjkxThA0O3rONHmgfZEWOmTx0bvn/L1obmpvSjhUZDR31jc3pmaWxi7MEN6+saqiqbewsPb9md1VqatupA6WBHQWqt1S0lyl9bn7WrYOCZh+/w9w+JcNFvO1wT4IUcL66LSR45edxYJduXmp5pUwROmjJjeKQPhkFR29ZtOjxh2rjebp032vjKu+uNXRUV3VRv9fGjOUXlxU3J4+Oqs7Ir8o8cqdRF+cqtmMpFIXGUrYjIRXHVziwdihxWFmXZVPH33blwWFyshxrZ+M2XB7Oy0tJzGuorUtPyIyPDyo8f2H/wSF55S0iwT1Vlg2WwT4+rhseFYzJ1VMwwS32x++TFN06O2fDDt3vTCpSeAQPVR75ctZe2WA2Y1F1h3LO/UEpSRtq8Z9Xy4naTVWdACO3mtZsyj2UfLyisKszKru2JjYuW/IX0UZRDY1f9wcwKX1+P1uomq6l375H0YQmJ3e2tep0+fsat1yarMkua20pS1xzXffney7kH9yVOm9ZelGuTeiSPnDg2IQSa+UBfT3dvd39Lc0VNfcjkWx77+7TKkpbIiNDe7tb+5nozoZDJXSKCvbs625pr6zkpGTV64aO3DN+5L2/alDEoYln+5VKf+JTiwwc8IuJSl/2vmE9+/5837NufPWPapILM9F69OXn2nbeMdt2f0zplbAImVU+aNoXqbso7fqyh3WAyad39QrX97ag0cMTIKIJ0D5X1fb89PyU5pq2tU683L3jg2SRJm95n8t9nBe051jB1fJKppy63Rj914gg4d87UmVXcc99DD4W50LVVRTt3F4297qb544e1NjUd2rWLUQVFBnnQ3eVfrdwzfHjEvtRsf383zCv56fun7Vy5skonf+3FZ7CBFsw7XGkb7DPpq+r77rj1BlELRYaMuCrNRaCQ4mU5qSt++P77H9d39PYVFBSOWHgH2V6mHDY1Euvfm5bZPmAKDPRM37Mjq7C8prbGwkmJU/JKMZyE4PJ2/ljcpZg/NXLVD8v2ZVT6xUyePzWp7PDGT1cenTlvWm95fnlDbU2L7cZrZnVX5FU11JRW62+7dUZZYdnka27sKtlf1inePv1LYbOaVT4hkydPHj880Mgg4cGhYQlJC66ZH+qlpGw2o8lk1Gvd42Y+vDD+22U/shhWUVxRUV7Ho2xzfZ2V5sC8XLtyrTI4ikSsSg/PzqqigkNZ/b09W7asw33DZQRnMFP0YPPK1dsDIuNI1mwysyjHWoxGhuHhgqg9ur0P9Y3y8Zw4InzbujXx1z0yL9S6YkMqxlmLy4vqG1sRlMRR1gD+7U8FzZ0Vn338Tdj4ObPGRnW2NxuNJkLtOXX2DK4lY9P2dG1/h45TRoYEpCSnzJ03y02KMrTVBJcBiRqMBkcM7hEjfOmWjUfyWltrf1qXMXL66O3LP2tGg+bMmU2iuuz9O37cfnzWrOmJQdLmrn64ivds3uoZmeLhFT7Mh922J0ulkFoNOkThqkStxwoKKuo6K3P37y3uiglw1ZvMWqPRKj5fEBG5SIZiHVaV5smDpzx41/XDk+PVCj43o2DiDdeZ66vDxs9C2yoHGN440MnLvSiDITgixGKyKDCUkqmTY8KcwbPSsYhYXU1ebQfipiFJhbsEYYKHjYtSDGzZcwBx8Z01a66uLt+kdEVpxdRJI8ryc6Rerhajat68lJpG7awZE4pyMoISZwRp/jrmoWgdymSy9trKsupqyj3y3tsXx3jLD6VnYS4+CXFR3j5+vh5qmdojLDxmzqxJ+l7diDFJ+UePuoclz5852aTt8AyJd1VIvVyw6pp675DYRTfd4mJsyqvoTJk2Z1JKYFVFtVdo3NiUpIiYpLhQVWV1Y3j88JGJ8aGhIb5erhKFW2iwf29Pd+zkayeOik8ZHm/SaWNGz14wOaFfx41ICDiamRebMmlkUnRAULCXm0rp5h0c4CVRucno7n1p2e1mxd333OEhl3q7ywuOZ+KekbfedZvS2kkEjZ4QiB/JLfIIiogODfQNCNQoJBrvAD93tcLVKyTQG8XliSPiK7IOl1XVRo5fOHdcvI+b9OiBfeWVrZNvuGvK8Oi++rxjeWVk0KjbF0wgML5r0Dj7xjuSY0KSIv0NNmb46LH+HiqJe9jM8TEZew6qQuLmzp+B6xo7zJJJEycRjJkhVK5K0UAUGQp/bevQarWSJEkQBBiIOASzAxscxw3lvcOD67/YkW+9Y/FkhuMDfT1+WvLlLW++l/PZ2+F3PGPYv6LezA0YjFPnzP/2v2/O+Ptdpm6DJ8YbNP733zjbEXzju6/aJt0+Qdm+7lDb+KSAHitP9TbII66d517z6eGmWcPVuzN1yV60yde7tbj/xRcf/uGDd5XxgYVZ5v/838K331v3zD8f+vzNV6be//7EsL/OFy/E9w5FREQuE/7C7x2C57a2NqPRCHII/dhJyQc5VKlUQ5FDQ19bQXEli+I0y4dHxskRq0dImK61Se4TzPS3cUp3tr+xqGnQ29XdN8Sdo3EJwjOE1N/b3RG8p7meVnsHuKvryrKrWy2Tpk9idV2MxNNDYm7sNUeG+lWUlMld3ZRqmVlPh4YGdDY34yqpQceGh3k2NfcEB/u3NtVr/KI08itm8PKriHIoIiJymfAXlkOGYUpKSlQqNYSjaRosQhBAhmENBr1G4zoUORS55IhyKCIicpnwF5ZDm81WUVGRmJhotVE6nZ6hGY7nzGbLQH8/KRF7NBERERGRqwkKED6kZLXYLPBrtViFBUtRVJRDEREREZGrDuHJ4QkcLqIcioiIiIiIDEkOuxvLVv/445o1a3fsz+ScbqdTlLH3QFaFc0dEREREROTyZihTafat+exQtfzBv03P27vZ4Df67oXj2puaSE2AvwtfXF7rFx6nspY88PiSh157c1aK811DkfNzpU2lQdxd1DgOjcfpIiIi8tcAQ1GT1aY3Wa6U73sPYSpNTEyM1WrT6vQ0Q/McbzZZ9HqdXDGkhc4wUhYYEh4ZGXnbnXPb6ioOb1v/zherddrWn37a0N5U88mHnxVUd5ESpZeHizOAiIiIiIjI5c1Q5BDGDCxr/xKAXK6Q4UYjP+WaaxNiwgkC6R0Y6GzrQBVeSSnJEYEedu8iIiIiIiKXO0ORQwYMTET4lHBtVhGm9PJ1wzgeszUX51W3TV+wyE+Nmcwmo8FoE78wIyIiIiJyhTAUOfT18emsyVi2bNn23N6bb5jvoVa7KqWkW1CMn/LAwcNWiiCVZEBwAPHXWTRGREREROQvzhBXpbFZTGYrpdK4kadqHk/rDDZXFxVs2W+pilwo4lQaERGRywFxKs1FI5Ur3dx+qYUAStq1UNiy/4qIiIiIiFwZXBnmiIiIiIiIyO/Kb5BDx+RSwVa1rwouIiIiIiJyxTI0OeTyDm788rtlny/5/FhJ3UBbQ1NHv/OInaNp6R1NbWuWr9A6HURERERERC5rhiKH9dm7Nx/r+Nv9D905L6m8tNpgpVnaWFZSYqSRjtry3LzUrz75Ii23sK6xjTL3796VajBoMw7uWLdhe1O/ob2+dOumzWvWb+0yOI1LEZGTkHZO3bgIUByC4PbH1vbQwrtAf1FQ+wnaywfFhC0cRTHC7iYAV/XPO3AQs/s5AYELBXUS9ERsAjhmL0WSwIRydPg7ueHgxLyAU0I5a+rnXKHYzyGEGRmOTNqBmFH8lNwRTp8QyrEh4KhFEZE/Fvz11193bl4wh/auVSfcNDbKXe4eOjIpunTP+uI+Q0V2bsjwiWVbvq82oSSLJA0f2VWfc7yoytVrmMbaWNxOoe2Fu4ub+uoLWqx+fraaQxXaiSNiHBFmZ2fLZDKFQuHYvQqxUTT8nVxY/TIHsimXSjF7j3npQHEcy9i9rkavigp0qyvNLqzpDw/1h74b4Hle6CRPgec46P8dRzmOQzAct/TsOZjmEhStlqAZB1MNnKufl4twGEM5zhkc5Tno7gkhGCaEuiKBU6V3rV3djWhCfdww3rpzwybOI9xbZtu+aUPasey2Pio6JqS9LH3l+t01tVX5BeUufgHtRQfW7z5aXV5cWNEaEKQ5uGPrkbS0rLyi+qbuyMTohvzDW3YcKCxvCIiIlBsav1+3OzAmSSXFjG2lmw/mxyTEUr216zZszcorMLIu4UFePI/gGJW6bc3+jMKSwhwDrwn2cycJbvvKZc20W1SAO2czHN6zeX9adk1TX2hYiEKGZu3Zsufw0YqGjtDIWGyg6ceVK0uqagsL8i2Eu7WnpqzBEB7ik7t/fWZ1p663lZL5uKvIoU16F/mNQC9EM6yNZq6U7ghQymVwRTt3zgvLsr29vZ6engzDWm02oRPgEZpmbDabMBh0+roYCJxgKJtju7W52cJJ5FJSIldIJYhcoXTVuLt7eQf6+XbVFh461jht7mi5FO9vbdHTLMZTvMJvyvRZE5LjaX0XBIfMbdmy5Yknnnj11Vc7OzsdcYpcjYB5g+ElqauefuUtA4p11hWm59RAX5+ddjAjt4xH0K7W2szM9NyiyrrygqPZxaBvtr62wwf2FVY24gQOgTFr//79+/op2EIzDx9s6DAYeptS96bWtPaCFjaV5exPy7SgpE3bkZ2RXlrfcQVd7b8ETpA5smvVu5+u5jCsryb7ww+/6tVrt6/8oh0Pvv76BfqKgxsP5TdV53SggTctvnnx4mtDvV2yDu/jAlMWXnsd0V+0anvJpBlzXc2N7ajn7BkTWjK2/LSvZPr860YEkd99t6KxtefHT9/elFECyexb/+XSLRm0vv/br5Zr4iZdO3dy1vYVqYVNMJzAeH1a5vGoSTffMjtl7/p1ZhQzt5Zt3bp+w7ZUqIus3T+l1yD33H2X2tKQ39Cds2vNoSrDguuvD0Tbv1q5o6Olqaxh8Iabb4LMjYoJrMg9Wlbf3VCwZ+nmnMT4mPz0fQ0DUIuigSjyRzMU69BNhu7bvTsoJq63ZOfSHSWBatyq0Jhb6giPgLx9W/GgGENro6u7V7+Bv+m6xK1783vba7CASdPDbLsKWrxVCle/WLW+OrfFNGPS6P6+vv2pqWFhYVKpFAzEyMhIZxpXGaJ1CJGCwdZYW2swGwdYTbgH1m/ErT0VzYNM7uGtWlaVsfmrRpt74Y7vqmzug8WHmzm8ITeHkiKbV65zixgR4q1GLANH8ytSJs3ylPFFeQUaBbtt106VZ6jZbLL2Vm1MLfVUWdLzGgaaM9fuqZ4wcbSni+LKtD7AOjSVlTdYdJaIUSP7ass7+vnwMFlu8cA/Hr3DQ+0SGSLftiMnwEtSWNEuxywNrT2+vgHNZZmcb1JKpH9nbYEWC5g+PqG3rsDgljBzZPTGVWtjp9w+ITHQLyy2LPNAdx/mqrIYMddR0QE5OcdI3zhf6WBJr9vDN09Tu3p6SNq3H+2cOTEB4W0w5tDSsoGGol7MY97E4fs3rwkYf4u7voQNGusnMe7bndprMkaNWTBpmNtPK1bPfOjpOB9NWGzk8T1bEY+AxtJCTCZtamiSevjR2tb0/bsOHq9/+eOPo70VeceP+Q4bH+ohBZveecYifyCidXhx+MRNeuimyen7tmc28k89ft+o0UnDYpNuXDy/KjvdJ3HKpBEj504f0W8yjpoydc7CW8eEaJKnzXc1lBd0o/NmzhiZMjzCT64JHTZt4iiIysvb+6WXXvrPf/7z9ttvz5s3zxG/yNUKb7Jxix942JC3ZXNmvUJKSkm8f6Bbb6D6OzskbgELbrhjyvj4EVOvmTMyoLG5X6KQdLX3MSZDt9YxZ4sHIxIXnhgKyirxCPVXkVU1NWo3z4rsg20WTIITPW3VbTZixsJbh4X6XsnToTlOohmZHJ25Y1Mv5xof6We2WnlM4lgHCiOlKMvC1a50dfPx8fXx8iQJHOGo8vxjX7z21NYy5KG7Z9qjEIANG4dISIkQEkFIgrCZDL6RSSEqy6ZdB4Ojh8PYwkZZcYnU4YGQSjnasfqicNvZzcMnKDbS1Flf19WZkZHT1dfT2dy4e1dq+Ki57739HKFv++LtVzftzVHIFRKJ/VEuhpM4b6UYqVzlI2TORykjUZuhR2vx8JGVFDfAAF20CkV+b3ieJ06A27sMB0ORQyAkZdrf7//7/Xfd5u8q840fkxIZ4B875qEHH/jbfXdGB/kmT77mhmtmzZ41BUdkC25cPDI++fb777/9bw/cfs3siZMnRPgq3MITZk4e7YxLROQENqOWcYl4+N5F+9et6hnQZmXmxE27bkSY66DBxHCM1Wa1USxHW802ztRWllnWNG/hTd4KEFH7tCwXdzXO9fRaOLqrW2v28A1acPuDt8yK2fDD1+02uaenR1BIaGx0vIZkjRarPbUrF16vMw9LjMtJ3cp4RclYrdozJlTZuy8L5ITL2HvYOzZWTtDugTEpKSljRiSq5ITJyk285rbnX3rOxdKQXSE8lWAom42mYGNcfGBO1kELi/TW5bYbuGHDArSULMSD37EzNzY+fKC3PzxmFNKRX9Jh5BnT4YOliaOT7FlgKB6PGz5y1PhJAW6Sowd3IYHjFs8af+d9f+svT9u4ZXNpH37/4y/844aRTW2G2Cj/o7sOg/bWHT84QIbGesoxldfolJRRY0b5uCoG9ZaJ1z383+fu3vLNO+X13TjKMaJdKPK7AVoIEtjV1dnT3dXT3T04MCCYwXZTeCg3S0UuOeLNUgRFIL6ejja1f/Sw2Hg13SMJHDE6TJlfVNbXbQyOCdW4uYZExGOmLqVfjCs7iHpHhqiYgrJGs8EYPnJclJ87R6hCNfih1D15heVRI6+ZEq85sHtbSV1feOKYG6+Zq63OKW7qDo8dHeDC4Ur/yEA3h210BYJiGNPa0pU4aoILySWOn0x1tXjEjZk+Ji5j/+7svHwt4nfnbQtRXVtOblFbS0N2Ti6v9FLwFqlXaFRoaJDMdKigeeyoeFNfO+8WFh/iExQda+2qTD1wrKiy/Zpbbov1QNv06PgxsbzUd2JyUHOXcdyUyTG++M6d+woKC1ShE2+9ZizCctAGWmvKSsuqywrzw4bPcmcGoyZckxIT5BkQYe1u4uWajvLMzNwiM+537fWzk+Lj2goOH8nKqe603Hz7ncFyKjc3u7alPT8np9+Ge2gkCKZOGj4yVGk6kF3hHxAYFB7roybFm6V/ClfDzVJfX9+K8gqtTktTNM+xCoXSZrUSpLDs5EW3OZvjlutVicPKlkicN5cuFeKapQ4IkkRYBowD0jl3H7FZzFK5Qih4BKwGGsVJhGN4YRYqXKu8xWKTy2W8PQh4hlAsbbUxmEIuYViOwHizhVIo5EJEPGu1sTKZhBd8cnBUcLxSQUmSYFkGxwmOZVD4ZRiUIDCENZlsSqUCCoRDCZSjLDZaeMuBwKVS6cmC5cE3y+MEiSEcdHzCCyoEZjWbcKkCOgSGZQkcg+KBEoajJIHTNC2EYmxmClEqpCxD2wtbyIPNYmIRQiGXgguG8jQNZrrgLuSRZ01mq1SuJFDIDWQBNZtMUqUSFwofIuctZiuPohiKSWUyR04gFTgdBCNg78qunyuZv/yapeXl5QkJCWVlZWazBdQR+nOVykWr1crk5FDkkGGYIYT6ywCidert5kuCKIcnEETu1A3HEPUc7c05fj316C/92/ccO6ds/uUQzsz+7y/O0Vk6Z5w1uJ9ZDg7PZ3F3Rn02DycSOD0UOIOL8+jJg7+I4ERQ4PQoT49N5I/lapHD0jIbZYO2BnIokykGBgbkConY+C4LRDkUERG5HLga5DAxMTHz2DGDwQjDL4lU6uXlA9ahq0Z1ZfS/IiIiIiIilwSW5Xz9/IOCg/0DAry9vcEOUalUmzbtGooc9rVWbV6/fsvmTdv2HtKzTscz6Wlr01sMtTV1wvQ1EZELxL6+17naJU6QwjOyX+JY5sux7Vhj7FzDWuEYISwRhtsXKvuV0a99aTGHHyHgKQuJ2d1ERESuPMAiZFnGz8/Pzd1D5eoqVygZhpVIyOrquqHIYUHG/uNlA8Pi47n2ohXrDoJLbXlpe58RNoyD/fVV5a19BtbU9u5b/3e0pp+UymiLrbe9qbyqxma/t9ZSV1XX2Ga0WIQdEZFTQHGcN/Tu37N3kHdonLCIJnZyiUsCb2+srm3qc+7aVyUFYeuvL08/XuBQOMzYtPvAUduJNTNBzJxbdlrqq9q7+huryvoM2vLSCvbndT6FqJxbjmsCxVBan5OTaxZmZfP7Nq3Lr+8GFa3NP5xWXHcyRydDnQRcThwlIBbH1pVx10lE5OoAFJGxw4GdaJ8WyvO8VCodihxipCwwJCImJtbX3cXc35O2d+2R3Ird637ML6384o3/252R9d1nnxVWtlpMZkN/4+H040e3b3r7k2XH9236bv3+3KN7dx7M/O6dl/63dJszOhGRE6AYhhj79u7YbSMxbWtV6qEMvQ1jzANlhQXp6ZmDFlYqIaRSmb676dChQ7Ut/dCsMQzrb6w4crwINuorCvft2rQ5NZvAsdri4+nZZaCFhp6O0vyso9mFBrPph/ff3pReQMiVDdkH3nnnk24b3dNceehQWkuvGUSrtjj7cEaO1sxBtDiBGzrr8ksb5RKIGE1d98Xz//6cw7DWgkNpZa0YaslMO1RY0QSa197YkHfsaGl1Y215QU5xDcRj1nYcTj1Y3zlIknxdRXF2bqGFFa5A50mKiIhclgzlvcOO2oI9B4739bQ069Frrxn30xc/Jc6Yaumobmw2SKTk/U8+Yak4OKCJ8sCZxCnjGktrJDzvljT5/kVJW9evL6vtvuvFZ0co6dI247SJI5wxXvWI7x0KoCiBYaxxIKe0MTxYvW7tHheN/GhmXm9L8Zqdxa58V0ZFH2lpy8yuzjyYqvZz7+6zhIYHSzB0sLWuwyZTWhvWpZaQ1q5mi4c/3nugoEViaixsNnXm7Nxe3I11lea1mdm+VrfgiI6K7C4K6enQxkW4HUgvQM2dmw/n2wY7U9OKPN1xYUFqH1cMRSvys3jvmGEhPghiqahuZwfaDarQIKm2F3VtPbarXo/X5RwwkW7bvvpQq9Ds/vGbQVxTfvywlUJTd27mMWXakcMe7uSSj5e4Ro6MDQ8QV1sRuSKAXugqXKQNerPMzJyhWIcmKx0/etbfH3zwyUf+Hu2rphFUIVcHhETGxoaA5ckgCCX8QxuNJpbjOfgfwXCeQ8wmlJSQBG6hEIPJwCEXNBFI5GoBFdY5MdooFMPlciw3/1h9m1WpILs7mho6bJNnX/u3xQstHbVamlW6uHmr+bLaTg8PN+mJtwAkuPlodtmEuffcc/8tkb7Mrr1HrYxEIeNqqupMrGrGoltvn53Sr9UFhMfFRIYQHOcTEBYdHRXo40nSpq7+nv6BPg8vP1rf1qlHfdwV9unWVFP7QHBICCJscxZGdv8jD1bv/TGtapA11xe34w/de9t1sxLT96QpPAKuv+OusfHxMxfcMC4+4HDqfkoefftdtyR7SdP3H4saNf7a2WMUKHdpp3CDDeoYjgi3Yn8BQZy8AXzKXDso1ZP9heOYPbTzXi5clSdv/wIn/di7Q+e3mRxdIxjjBCHcWD75CSeHq33TmRyGgWktpHXiLrfg7vBtf1vUeTPZse30YR8s2Dd/se3wAwnAWTm2RER+P4Yih2pXD08PF+eO1O/uuxdUZ2W39BiDIoM93D0gRld3LzdvP39PdUVBhaePj6u7xlUlRzCpT3jibYsXHFy6ZPm2o3K1tzMGERGhDyURc8Obb3zUrGM4nnBXqeQqTaB/8LC4OE9X0myxWQxGOMBQVjMnvfaex26dFP79F1/UDwjLs3EsbaVRdxXZ2dU62Nra1W9Su6pdXL0DgyIShkUSKE1ZLEaTiWFZk8FotVEMQ1utFpqhS3Kym/TKmxbNYbU9soDYx599zttYvmTpRgTHqf7mPkoWHuDKsSBjvFk/IAsYef+tE9f9+BNFupGMvlVn62zvcvH2gpGfzWxleZSjbAajxUXlYtZ1W210t97k6eXLWoUV4ezvrV8yUJTv7e42WYT31nvbGkrLS/ILCisqKwvy8uqbO7X9HUUF+Tk5uc1dWsczURjmMxajVmeCDQjS1ViZX1LFESSGc821ldnZOY0d/QOdjRCkpLS0pqEFpKutpqSool7wTTBVRfkl1U2geMJTXBzVDeogHow1l+RlV9S3gWcCpUrzc+vbB0DKQCUxhNbqIS3wMpCblQWRQzTGntac3AIDg4L+mftgO99AC9H3tdVn5eQPmjjY7mmpzcot0FqEtQK6mqqz8ooMNiHzkIJBq6WFlXBERH4XoJnZbNRF3ywFY9PDP2xYlC/thAmOiAsO8I4bPirA0z0iLg5jmKDYlCAPTVRCSrC3X3x8dFBYaJifO01qUobF+gUEhYcEDkseHh0epJSTzjiuHCiKAvsaxqrO4rhEiDdLQS9ImYuxvWLfseKUCfMXTBmr76koKm3xDosM81WiMu8IH1mH1hIY5CuRSFoq8kuaesLixo5NiZLgqFnXp2VVc2eOzj64I7ukTuoz/MHbZlQXZja2auNHjVLzZplvmJ/U1sOqhgXKalr6XV09ohJiehsq5H4xmL69trXFjHhEecuzj6b3c/KJE6eFBXr0d7QYCfeEcH+W5zGUbWnqCAiPjUlItPY0+SbNn5uoXLd++wDtcfPNcwY6O6KSh5t6OnwjY2ltV0jixGCNfvOWQ+qw+AUzkzt79LEJ8ZJLueAYCBO95L2P3WIm8h3p/33vB8+IYEt3y/dff2t18/f11Bxcs+RYB6YhLHt37HINTfB3U4JhmH94R5VWEhfq21yc/v26VF1fXXEXkehl+mTpOjc/X7XKDbcN1LZ05e5fu7fMEOFi3rYvR9db026V9ZSmHshr76g41sy4xQepf/rgtQ352nlThu9Z901Wra4y+7A8JKLqyObcel1j0THMN8ZTYnz/5X8W24ImJXivWvp5g5bOTc9w91FvXrl+wNB7rLgl0l+19odVep5rbhtQSawrV2y0GDuOVfSHumMrftho1bdlVutDXJnvV261apuOVWonjog8vumbt74/MGPuTAVhX1NI5PcEeqGr8GYpDJEHBgaH/hr+KQGd5QYusOX4tfdvvyhN8A7OJ446XK7Upn3JG4r4Gr4d6Ohxi8Uql8tYlsdx3mSyCkuOCXAsh5A4xoE4YRjPMUaTTa1WOhYME+4EQtMCfQbjkcXkUmGwwjE2K4MqZHYl4iE0JnzhHUVgDEiQEti0R4ljPG33Jtz0AyuP4gilXALjHjhJAsPAoLRnTLh3Z09LyCHPcSiGURYTJlUSmNCuWZrGCIJnGRQjoG1A+ZhNJrlSicDFZp/D5ojkEgF5sH341seBUdEl2bk3PPbcqHBvBDG9++J/r3/93VgZ8uUbz8fc87+ZwcTqj57ti77nyYXJCGfduGpVzPRbEwPk3R1NFO4xULZ9T5PH4ljqg9WZt95124ikFI0S7Ejrx6+/OePRl4zHV1dQwyYGdh+okiyekeAZEtqXt3NZmvbe+TGff/0JH3j9B88tfPff797/xn86Dq7OblUqrLVBU+/QH1uFj74p2Fz1+Rdfxyx+/alp6v9+vO0///3nzp8+7pCNmD0mVk3Xf762eO5Yl/R27xfvmb3q83d6MFQRMOnhRRO/ePddpbfM5jHu4euGf/7OR2ofOes37YF5Ee+8/umCu249uu7T410+n7/3qkYiLC/nLAaR34e//Gv4FRUVMTExVqtNq9PTDA0jLLPJotNpXTXKofe/9svewc8uJ3/hX/vvzzicf/Zt375CcZ6AyCWGA+UgSQLUiBM2OZlUUCbYYkG5QANhaMeC9NAMh8jlUhjQOWwFEDbHARakAkfAXYgBwSUEBhvCIVBRjhVGgDQrvDZh3xbCchCT8GEk+yEaxSVSUghij5Q/qYWA0789h/akaIyUwh7kBeKCI/ZEhF9H6hKpFDw5MuyI4ZIiQY3tX3/yicEtGrRQ+FKV/Vaw2WiBjOC8ZffqZWvWrKgxBMwdGQp5s/a3Ch+p8FOxDOsTEBGkNqXn1rq7KnCPgGnTpqhtXd8v/8GEIJX7N3RLgpO9le5+EaaWnEP5TeGx4QEhoVKE2n04L27kyOBhox954BYFy8DAgcOVcoiZ5rQ6c0R0ZOH+rc1GZaBGmTB+/t2Lp/EUbbPqUZka8mqlbAyjCQv2TE/PIlSuPv4RSE9deXlBYVWdtodydYOBiJWz6vsGTa4a2LaxVv3AoNlVgyOszabvw3wjH3vmMX8FATUqIvI7Ab06XK9XhjkicpVAACfuwcImbp+1cZJTbieAMUag9j3HtAzHAbsdCfy87XC2/zr+cTgLm45/7HsCJ48Jvs7gpPtJH8LGiVCOfeH3ZFpO1xNHLzGMlZY8/9HXCUjpR+uO2kfxpySIEpEJSePGT3/m+adifAVBam9slHkGueAIj2K9HU09WMATLz3blLW1Sxp66y3Xjp42sretQscjhdVNiSMnQQxpe3fG3vzE47fNydixDaRv95ofJRHTb54WB1FZzBYGEiIkGGehEEQhJzmT9vCRsieeenRijHTPnhzBj8UKCi2RqlBKeLdYJiFZurd70Hbjfc/66HML9G4T4wPamlskMo23r9xogOGCDCUUGrXMaIRTkGOE3EUtFbZxOUbKYMROmUHsOXEQKvJ7I8qhyGUCiuNo2u61GdU9gsCRZH7arl2HShzbgP0m4QlYQ/qRtB7TYHVDe1tl8bHSBqe7fV7iyXfr/7odKIvIVB5uoX9/4on63d/uyGpApBLO+XiSZ3nMNygsLDRELRMeAqEIV9/cFRIeDodwnOhtqljxxTe7duyLGDUPbS/8+JPvdmw9GD12oS9K9WvNQbEBEEXCyLGtaVs37c9MnjBl8+evfrGtyN8NLalqtEfPszSD4Ipwf3LZ1ytTj1aMnjspIdZ7y/bdebUDw0fFgBeO52iKIjRB7ljnNz+sLm60JYVL1n+3dPfu7ZTXiCiFMbugkifw8JFTF86Z13Rs75pVS3UuEbOmzGjM2Llm5bdG97iZk6bWHNq65ofvkYCkIBlCC69Ki7ahyO/Ob/3eYY8eqexEytuRqk6kpR/RWRASRxTOT2eLXCjiVBqIFey9tF3rbX6jIuWG3XtS9+zZJ/NNiPamN2/cY0AVwf7KwozDx/PyuswSRX/JS+9+HTZ8goa37fnpo72N6LSUsIzUPcW1bZ5+oai+ec/e1LoOXXBQwBkLuv0FADsQi4iO9vNSyVx9xo9KJCRSd3f3yLhh/u6uOIKGRA4L9XWX4qhDH8G3xssv0M8LR3lw8QmNCXRFzKhm1qxpkeGRPkrWSnrOmj6B4OmA0JhQXzewx0NjE1WsnncLmzNttFLpMWpUIsYxChd3d1elSuOXMCxSpZTFxA3DaXPEiCkTU+KiYyL1vf2hKZMmJoUzDOPhHzksIlChUMbHx1AW66ips0YnJ0YEufcbqMmz50aFBEcEe2iN6My50328fMMD3WyIeu7cGUGBQWF+rjSumTdnRmBQYIiPipF4Lpw/S06AMeoSHx/n4apETxjfIr8fwm3Dq28qjc1mI4f2vUMHZgrJaUAaehGGRYQ5CsI0GWFCuQRHIn2Q0eGIfUKDyAUhTqWBWMGcW/P1+5oRC9vTNroNn1Gye41/4my2vzpuzMzC9H0jJk3YtX7VpJvvKdi/Z9LMaXv2HLr2tjl5GS2+WGuL+6jJXpZ2k6y9JBX3n6rqOWqMmZPiqUoYPsrd5a/5FVmwfTmWYZ0fhhQ+NAgbjolFsHHyA5AOCAIKgTlZDvYgwtspwuwkxzZDs/aAjg17XQhXL0SIE4IHB8ITU+GVQtS+4VzNjqFp4QVD+w64wy8EwVBOeEx7Yu1ZcAeLXehc7ameyMDJ/MMZgM3pdD/Vj/CUF3KJYmD1Q0J/wYq8/Lg6p9Lo9Tq5QjLE/tdgQfaUINWdwoQZuQRsBUEF4Re2ocmWtSH7SxHh2YKIyMWAEcRgW3OvWbp41pT5s6b3NZaUVbUNDLbRuMTYNRiWMHLh9KmB3hKzTRoA9o6nm1Sh8vb28vX1cZFhLa31JloCHfLUBbN6i7NrWzspgr9ixrcXCQiMMHXHvgFa6Nhw6J2wf4oWAsKco1Nc7EEELfx5+0TAE9M2QV8FIJBjwwEcAHk6seFwEyQKRMuxbQ8riCjEJGw4XO3u9glGzlRPbAqJObaFyVEnt0/x4/xKMw/iKmqhyO/OUOQQmmh6NdJnQGQkApJsNjPZRYOpx3tySgYtVpYEXZQgHVoko1awF0VELhyr2Shz85Aixtz6lpzsLFTl6+/nGREeFxbk5xvoYdDqrMIH3y0sxxq0MLYzWG02irLpezqOHcmImHjt8CBZY2u73CPu0cfu6czbd6igEewWZ9QiIiIi52Uozw6rOpCydkELMQwGcdzR/L6yOv2ggW7vsZjNbJCfHMeFpZgHjIhGibgrnaFEzoP47ND+zAKhLGbfmNFjotwP7jtkQV3mXH/jmGHuB/ZkKAIix46NYxg8NDyMsZiDh41UUIMWVh4WEhYTHdzROjBqRGJtSZ6RViWlxMnYgYNHsn1iRi+YPlqGiY+bREQuAvHZ4UXA8cjOImEGDViBEhKpbTanZnaThNA3wiGG5edN9gn1l9MMQjFIsCcyN8EZ8MrCaDTKZLJLvvrMuRCfHToQnhhxLIKdfL8CEnBekyzLQYunaVrwwwvPkxzuP/s4A8fTKeeOiIjIBSA+O7wIDBZh+qhDiYXhPCOs0Q0bQq+EIgzHUyfWFsRxZND0iyeIPPR09n/tvwLQYTm37Lrt3BKeNPyZDx4hJxs3buzq6nLui/xRCM+LWOFB0Qmcj5wAzv6AyumHOflY6hQfZyBqoYiIyIVz0TdLtWbhnQowYxwjB5JAO7qsBjMLLlaK99SQw+M0JGlfugpUjUMivYVHiQjT/92Sj9Pzy9L2H6prrD2QlheTGPv/7d0HnBzVnSfw6pxz93SYnKNyFhIKICSTMxhYjANen8+Lbdbn8/rMfrDPYX27xoRFFg4CIyQhlLNQ1sxIoxlNjj05T+fu6dzVle51YBAYgSQUetD/+5mPVPUqd8/Ur15VvarBusOb95zoGXQUFGS2ntmz+9Cxnbv268rmjtUfOHKmsa6hxVBQIhdeMvPtdrvb7fZ6Yw8UFgiuZdsOVEtramoqLS2VSG7QqV44WQoASAW38snSK64dok9o6kNC1TmlnLdigSbLKEQRmGsSrVyglUm5U9W82MiJsUlvs3nivkeeYfkHspY8VMid2HX8xAd7zq1YsyY4XPOnDX850RH49vP/LA1NDIxa7O5oRpq8rvLA+Z7J+MSfbXx8/Pjx4w0NDdHoNatKDg0NVVZWVldXo6C9cOEC6mhpabnqtigAAABSTextZ+hwPhb4sZ9YEfqfufI7S8UCTBC/doOgMEVzMuhEy+fr7rpNv2y+Nk0jRDNNhCzNYGI+Jko0W6Jold6oVCqMOXlGrUwilQSCDk+AcllGVVmlWmEkwpWJReKiwpxIYHJseIzmy/Jz0mOzuLQZM2bMmTNn4cKFKOqTRV9aIBCwWq02mw0dLLhcLtSB/k0OAwAAMJ2hFCRJcmxsDO3lXS6n2+Vye1yBgC8SDqFBVxyHMmHsZlGSjl0aDIbJZrP3UKX1YJX1TL3zQKVt/ylLQ7snECLRUFQNTZPHsjOGFbscSNE0gaNaOI1HQhpD+W0LsiM4l45GF6y8v0zq2r9/X3XLkELG8foJuYrf2zMQ8PrjE382Lpc7e/bs9PTYY6WulYqKiscff/yRRx4xGo133XUX6li9evU0OmkAAADgUlBqqNVqv99PRHGhgC+ViWUyiUajzMpCSZJ+NU+lGXRgp7qwCE6crHVY7BFU70xUONGM0MxIkjLppGsW60VSZm05S6+IT0NHRiecBlP6pH1CojHh7jFMnq7ieKvOteiyS4rS+aeOnPbgwQt15ud/8Uulb9A86lDp9Hq1XquRxqe/oSiK2rhx49q1a7OyspJF1xncWQoASAVf7TtLaZp2uVwCgYCDamyxXVlsG2OnTNksHMevJg6RmgFsT5X/fLMzkYUXYxg2RrPS5u7wKj8wSpTfK//ZwrTbk8MugcS9Rw8e8ZEsY96c5XMLb3oooM9kaGhIr9eLxeJk0XUGcQgASAVf+Th0OByxt+VcFIeJDlQLuso4pBjsnaOBDXsdfB5LwP/4Y0MzI3AxlbkpXPhzjOIHiWia0PDO6sMFitjbYcClQBwCAFLBrRyHV7n/5bCwZ++Q/OgRdZqSE4rQ/hDtDcb+jUSZXCNbnH2ExXB5LKmSr5kIjZ6eOJycDAAAAEhJV1k7nOL2U429kQFL1B+m5WJ2UYZgboHote4XNnau1wr1JE36Ce8by7auy3o4OQH4LFA7BACkAjhZeo2NBoZePPdsk/M8l8V7PP+bv5j3Bz4HXoH4eaZdHGqVCohDAL56UDAEwxGvf9rsjlI9DhFUKay2HJfzlbcZ7kgWgUubbnHIStMoOdNkbQEAVwTFocfrvwXj8HptsIyn+FrWI5CFAAAApgU4wAcAAAAgDgEAAADsyu8spenY+3eSPbce9HFxOJzYK/euKbh2CABIEXDt8Apcp7tvAAAAgJvlet1ZCq4I1A4BACkCaocAAADArQviEAAAAIA4BAAAACAOAQAAAATiEAAAAIA4BAAAACAOAQAAAATiEKQGKjrY3dnU1NQ9Yk+WXD3KbrVGyI8a1FK41Wqb6kuIhkM+36TD4aKTBZeFwEO+QCjZc2kMFfX6/MmeKTTh9fquRSNf2mGzhohPrPjnNR5mCJvVFr2i7fwiQZ8vTFDJno/QJO71BZI9n8b4vN5PfQUXw4Neu8PpDwSoT44T8E3isS1l/F4v/qlhFwkHfCH81n1UFrhWIA5BSrC2n/79f20wm83bN64/dKYtXsZM7cNpemrn+/E+kSTJZBeKvE/sKmm/z8dwYg1sY3PgsHyTvk/uvJn6/VvfO1Lr8wfifwCfsZ8lydgU5w9/cLJlFHVQ8WWN1B/+y/snYoPjSGpqBT8xh4ilff2f3vVPZRQTX7vA0Po3/+amPp0iCQz98bZMoeLrwHy87YnFsP2TXoaDVpyOD/e+v+k9azQ2gIqvz0UfCxqBwVgclCWXipKLHriYmNsnJLY6gaI/mgVN7/jrhqqBSdRJThWijBxrWf/W5vDHyfxxF0U6Nq5f3+OKr2Xc1NwoMrYCbJrw2Xv/9Maf7Z8INfr9P/2xrj+IVnPj62+0OmLD4hsS3bn53f7JqQ8fO77tL0cax1AHDQ8VAV8CPJUmJcBTaQZr937QRPzv7z3KOFp+van+O0+u/XDPrgAjv+vuJad27/VGKaGh5KE7Zu/bst01GZq77gEDa6yxxx7lyBcWyY4cb+FiwXn3fnPtvNz4zELHD50M4v62tlEWi1i27muBiYll992riK+vbahxy9ajA21deXfdNzdHYRkb6R9x8wTi8pIsRpG3tpR/5EI/L+wfdzppsbrnxAeseU8/O19R2TwcIrFZ2dIhF0srDvFNFazxTovLLc6ZrcOHatrtGEM+9r0flOhkaBGUs+1//PA/dEXlc5ffe3spd9fO08FAaMGqRXv/9rYkp9BkylFLBUuWrzz6/msVD76Id50gRcqBjj775OTap787N1sZ3wLL//v9fytKl87LltZfaBdoc9aunHl0x84xhzerbH6GgS+Ryc1NrTiNq9WSt/+y+7mfvthffSpn/nItxzcw7glj0nW3zzx3uorEQ3lzF4cdzsVfu1cbfwO3x9K35e9bnDzjc4+vG2iuGZmMRHnyRWUFDefPERFf7tIH18wviI3HkI2nD57vdUVIzooFOR8ermGzwhV3PVnEs+w9eK6tdeifXvpxoKXOOeni5yx99r6l6NADtzZ+/8d/MJWWz1vxwO0lst0f7I5wNWvXLTy49X1pTp65+gxLm6NRpz356F01R496/Z60WXcUCD3VXRaUYjOLinzO4ebOiW/864smfmz5cfSG//t/Sh75+coywZu/e1VZlj/c0sflUbnlhdvfemfNt76vxLiPPrLywI49YxarIb/MMtK36r5nStNjXwH4MuCpNADcTOhvj4pGUAdLZVRx8Xf/8lq9laQnOzZv2dFtjXzrX14QWFv+e/3G7Du/fv+ijE7zsEqj47HI9prKyppaYfbCbz24+OypM4lZocqEuaOtqaVVVbby6TUzznx4qKmjN5I86qP3bd0945Hnn3pgOSdg7+rqbO3sWfzgN+fqyIHR8bHulqOV9ThbnZmmJOloU01dxpzb71g8R6FUyoXMcMP5Prt3x/pfnxqTrF1UKpPLSTJSe/JYTWv3vHueWZ7Dr6wxJ5ZBEFF1zryfvvj9/tM7Bx2cdIMy7B48U10nMBb/8If/Ep3oGbPYzladGehxtJ450jrgNhhMSpXIN9JS09STmAMZtPa7maceXLHlrTdDQoG59tBrr6wnc2/73hPLR3o7u7rN5vaevnGnJmNG+YwZq9asK1IT4yHRI/feYVLKeSyi7XxlQ1PbwJhDnTvbpOE11jcGP6rmndy713Tntx6tEO44VNnd1TlJ8ecU5UYmOrtGHJq8OelqcXI8hi1RqGUCuq/+3Knqalxe8D+/9VDj3r///WDjM//64sqZ2TTOMurVJBGqOnEyUaMjo4SuYNH/evF/jFbv+I/f/VfHJAu3NW7evG0kyH/qycflUtk3fvDjdGq8acCTadSS0eDZ02faWtt9QbyidCbbN9zSOcgVCpM7p4+wOVweD+22WHy+wDbURWrKnn98VU9r95KvPTgvV9nZ0Y3GHxkcpGj/yz/9ibhoNWQh+DIgDkFKoCkiGr8cNVh/LsKRGuRiU07Rnfc99dCaBQqZXCkRo8M5iqTZHLZMlSYkHdv3njTm5Ym4JMGIMtPThEIB6+LzHAzN48nSjVq+gBc/AfLRQWBsQegAkeHz+AQZ65TKNAa9gsVQxtLlRfzR908MzMsXbt17Lq8oF2PQKpFs3LNv5wGJMVsp5XgmvTOWrNLglvPnKo+c7SkoyoriIYFIbTQoeTwe89GJUJpk2CyugM8VCViVRw4Mh8SZBpUvEFbI1QqJmKT5cxfMOLh985wHHmw6uJFrLOmqOuLiagxqaQhPnk6kSFaaWidikyy+pHjm4ie/8a15RRo8SollcqlEFA2Hs2Yte+KxNeN1H+49dI5mswiSazSYOLhn264Tprx8DhHSly154sl1lsbje/ZXcSXiqe2naZygaC4bI1nitQ8+XqZivbvhbSxr/j89uXa89vCuQ+eT45HendsPKtJzFGJWmOBmputFYgGHjUUJtDS2SCIdaDl7tH60qCAdjyaPNKjYVvMEKL1ip7ZZ2fklax9+5r475inEUgGbEQjlGo1YIpX21p860+EszDN4feHb1963cqbp0Ob3GvqcQgEHj+DMJ/KQrdPwLC47Rk/aIiGj0mAwaIUiHpuD4eEwzWLTFIXjIb/PH6I4t69aaW07H/iH870AXD7Oyy+/nOwENw8eJdDPVM09xaH1lIiF7Gu7ttFA1YlTXb09zUPBRx97fP6sgvYzx3vGnKb8Ag7NLptRPD5qWXTHsuGaUyeOneFkzMrX4MNjdjZfVpibnWbKzlCx7EHurLL8+Lwo64RdIlcas/L1YtITxtRqbUlFabzqwTIaZUe2bG3rsxfMnZWmlIjEstyiUrbPyjXNyuMPn5uQPn3XvC5zo8Pt48szl1RkdPdZDBr+yISVxHh52XnzVt4zU4c3dNplkrDNPinXpGeZDNmFJdyQA1NkFGZq0TK47Ghd1clT9W0VKx5enM1p7hkKBMLZecUajbasvGBicGj28tu9/YPL7r/fb3MsueshJTnaPmgJBfDiWYvLctLQHBgiNGrzzZ4/P0vOqaqscwSJZatWujrrjh85YWNr5s/IE7HIhgsNfKli0erVHFff0CSTbkovK8wY6m+bcE5yhcoik6qx/gJPrJqzcA6PYRWUV0jjJ5MMRt253e/WOYRP3busr/X8hI/MLK0wKXlV1TVCmWr2kttyjerYeAxlHTWPWl0kS1CUX6AxZOQbxTZcsrjCuOvd98d9rIVL5/isfehTkutyly6ejebNYUVqz5w809hRturRJ7+2qOX0h32WyfT8PA7NKa8omhgey58xO+ywSNXagGfU4fYbMguFWLB50G7Iyikvykb1QG2aQYBFvWFMq5TE1gHD9Ab1qQO7Gmoby1c9ONPAD7KVhUaRMyJO4/ucmDaL79l3tFIoN+XnZK154DFi8EJIkZ+llSamBVeNIMkIHp0uuyNEIhJyYlfTvxg6Ng6FQuw41HvxyVI0CK4dpgS4dhhHh8O4UCT66K+QjpIYH1VkPjLcdGJXdY9/0rPs/n9aPSszGiX4/Kt68WSs+sb91N86FbS9t2ln8eqHFxcZ0F9NlGQSi0Z/HmjMKB7lCz6+qBVHERQndibvEtA+hceNRRAVjXL4n5r208gozuXHL+79A1RtZvP4vtGWTXtP4oGwcc66p9bOReU0gRMYqo3FVhLVd9ns5AZFoySfH1suTeIEjSqp/7iKqBobv3KCYeFwWCQSoY6L5zbls7YarQ/BSbzvkyFJjPupz5EgKR43MW8qSrH58RuaPo0mKHbyk0P1PP7H3zhKYZLG2J/ctdFhnBIJPv1F0wyGtvjTvwM0mvoTmwCuwi177RDiMCVAHF4WMtTRbsbkxvI8Y7Lk2qEi3kFLoCA3Pdmfcsj+zjYfI59TnqgBA3C9QByCmwniEACQIuDOUgBSlGWwZ2Ks/723Xt/z4emOprM79n3c8u/TSF9rW9fHrdsucnLPtoYhb7LnqkRGWt/fN3Xz6mcLusY6Wy/s2L5naklRh3nbrqOJ7rOHdpzt+uKHDAw0nNx7qgl1TA7U79x3tLe39/CeHQ0DnsTQBL99ZMgWa/l3Ke2VB083x1pMXqyn9ujBytZkz0dGG6v2Hq82d/dOfW5nDu5oHQ8ne76Ib7hp+4HKZM/no4M9ff3J7rh9W7cMXuI7IZ29W7btj3cyA4PDHvdEV/9EvPeSulpb3WG4lwZcPbiVJiXArTTdbU20zMh2D3ZbvL7xjlOVTYa8fJu58eS5BorN7aza/X7l2N133EY4+poGA7k6umloErf2nKm54CIERg339KFDda1msUJHRiIavS5xXYqhog3VJ883tIS50r4LlUJj7mhPs8Xu5UqVjG9iYNQ62meuPFPpIgU5xtgtMAiBu08cOtLcZpbqDJbu5tOnK4c9ZGG2oebI/v279w8Sygojduj42UGbNzc3I7EUtByPZeDIicqeUZtKqca9E6fPtecWZ547cqxtYEIuprdv3mGZdNMC5UjLWUqVaR9sJ1jspsqTTa29CkPaSEfD6TOVlgCWl6lPzK6v/ni3VyijbWeqa4cceGGuqeFclTwjf6irga/MkIvQUTD1zn/8dFtTaO3C/MPbtw2GRQVp/OrTlefO1znDUXPtmZEgl7S0fXCg0hOMlpbmR239W3YdwBSZxFBN3QRn6ex4y0KEDhzdtefAviNeibHAqNKkJT+3mgNbjpzvDODs0gJje21ldV2jJ0L5PS6ZQtFUXy3UZFkHOzwed+XxM11jTjkn9P6WPZ5JJynSGTXJdg5Rn62912JIk3V3drtc9trq6rbeYcJh/vmv3sotK8RxTCkkO81tZ8825hTlNtQ36DNyBfGD+6Bz6PCB4+0D4xJepLphqCRftnf75lde35S/YCHmHnfj3DS1vKO50eawVFWfH7D58zLTms6eOl93nhIqOCQuVunEn7z8Ca7CLXsrDcRhSoA4rD2wqTMgC/dX7/uwurqhR4A5jlVeqKuplhYsinRXNw1P5pTMFOETTYNuV0/tyR7P4nmzAtaRsYmRwx9WBVxjNZ324sJ0KmDZe+DsvFW3xW4OQTWMgKPL3G8b6z1W1WjQCXZ+sENdPM/besIpKRJN1Ow+UX3sdP38xXM/3Lm74LbVKn5sc7zWwZ6BiYGmqpZhS/WJ41mzlnRVHu7s6x2Y5KYLgw5cWpgjHRqeOPT++2nzVmephPHlhN/+wx8sPH22Tmzrba1qMEuVGr1G4ZywXjhxwEpxXXb/ooUVpz48LpILD+zYxujLS42CkeHxrvMnuiz2k0dPlsxfXL1vZ9rclWmSWB75LP1b3986junn5qU5bOP9Q8MYi0YVRLZ+xsIZ+cL47n6oo5GvL3B21vilhvGGsyP2oQ/2nF99e/Grr/5l0crVF44f9jF0gFLlSL21jT0NDS3GnKyaE6coPhcT6eeV58RXGzv47p8GaIPUZyW4WLe5Z+ZtixOfW3P1hyF5scDZ3O9mS2j/6Pjwh0dOW51uHof999deYRsKumorhRqd22arPrzPyxfabOHF83N37Tqx6I5liZaD3sG6v+y4cMeKkvf+tqn2wlk7lqX0ddQNuFQ6k14YqO7wz89h3tn6IZ8T2bnvsLFk8ayC9Nh9SwxjGe4ZHHM0nDxgZSm8PeeOtDvnzirzeMK5euHxQ0e6xr2FGcLNW/anZZncNuvxvfu94eDpyvrc0iIWEz2ya7+2YolJflV3V4GL3LJxeFmzAOB6W7VuraVmb+0opzhD5KNFpbOWLJw/U6U03HHnEo1Cqtak5eRk6VQyPg8bHxvw46KiTOVA3xhPoWLwcMWyO1fMTmuvM3sCUbHk49sUo2HfyIhNpEvj0bg36O3tHc3KKTCoxCKJTCIWYxi7sHz2mtV3pisF/lDyCrrb5rB7QvpsU8DrNeSW3712ZWmGsrWxs+S2ux579hGDnNXXM8Lh8zQygT84dXJRdPfDD2Wx3R31/RSLLRTy2SzSNjqBZmkyKjxOT2753DtW36UTsz1ed1/PUEZWHjfitXpxQ7bBP+nNLp59z52rsnXSqRmyWMTAwCBXlFacpcFJWigQkoS/2zySkVOoiFUNEbZabyrJ0to9/q89ePeyQkV7z8TcpcuWLl85b8asVbcvz9YI3JPctQ8++cjDt/XVnBmhtfesXZcpDPZNuLkf3YCKDAzYltx3z+MPr5FwWRxe/HAgji9Of/jZx+9fnt/V2jE8MclXqNg86ZyZuXsP7Ftw1wMtuzbQ+nL2pCPEYhm0EpfLXzJn0co771TwKHzqPgQWSyBCn7CMz2VLlYY771m7YGYRm8Zy8otNWjlPKOZLpeiDCgccfQOO4uLCRNUQYzETI5YAxZhMqkjYb7OM2j3Y4vkzs7NzM3RSQ8mi+XmSDes/KF++irJbMB5PxmfkufO+dudCc2PX2KhHKBNxps8eHKQgiEOQEsTps9j2pkHa8MC967IlWMjrkSmVYj47EiEpmqEoMtZKn6bDwfDqp158bI7wlf/a0Dw8KuSSUTxsHZmI8tQSrntoxM5OtiCICTjHG/uGeHQ4EArR/PTf/v7fa7a+NU5L6w9v3br3NMbiowNCEotSF92cbx/s6HdFcK83GqUxGougmUTo+csXNu55+7X/esfh9nWaWzEuzx8OfvwkUToyanHJs3KDvrExZ4jD4fA5rLa2BjfJ8ftCsbvVYs3zUQdFcdQv//43Y8f/vmXfcSfOhCZ9OMEwNBOOP1x0qqVEKER95ye/zPZfeGvXWalESFMEzTP8+j9/2bJrfYc1+YxsjYx7ocmcYdJu/OObR3pCy+aU4uEQRodpmsExhqQ5Qm5ozzuvv/bX47c/9tQMie31DRvG2aa5uWkoXxNzQOYuKNn336+v37gnQHMubi9Bhi1/+89X/n56Ym5pWl1bG59DTHq8RRUzbB3measXDk/Yy8pKelvPBtk8fyBExzaQxKgQjTIwOQNMrDExnv6/v/3WkNUv4PEIPBIO41K1zjnQbMEFnu5zf/3zFpcnLM+c//uXnt/xxh/toeRTc/o7L7gobsAb9E+GFj7w/W8vV/33X3eGJkfqWocYgWpZubayofP2ecWNtecYLi8cjfisYz6SU2DAxieGaIwbaxMDwNWCO0tTAtxZinhdEzhPlSYXuUe7O4cdZXPmsSNBkVJD+D1hguLyRXw2FYpE2TyRRsods3hYhGvYEcnOztFI+e3tbbRQO392ocvuUn90DQwZ7Ki3hbm5WRnoF12ZpvNbxrkyxVhvW1SgyTPpozSt1ShddgfaUwsTgUCFm+ubGKkmS6+lGEyj03gddrkuzWJunfBRBWXlgoilpXvcmJmVptVLxcnzckHXeJN5SJdZWJSucLl9LK5AwiNbWrvkael6pZRicXUaucvpohlMptbhbmuExizDA2w0WKuiMJZWq5502IVKbeK6V9jvibAlUlZ4eNyp1qmx2NEAJdfogrZRSqzVKWJnNBnc39E/Xlpa0llXzU0vL82Q2BxBvU5mt3u0aTqfy4kS3jIy4GMrF80owKK+s3Wt+bOX6LlBV4StVX7cUN3cUBfkyHJzTTRJqjSaxOcW9Nh7+vrZ6pxZ+caxnuYRD5WVlWlI0006bEq9ftLhUKSlMT5rfVu/1pSpkYoZDl+rEqNFq/W6qdv7XGN9XSPO/IJiAZsSyFQcwo8zAp9jmKfOop39Qx6yOD+PoQi1TmsbHpLqM2XC2MLJoKu+xaxIM6Up5QwbzVYwNupERwhBgqfX6ZRS9qjNnWk0+W2DrX0Txswck1Y1MtDh9LPmLJqHu50ChVbEg0j8sqChBbiZIA4BACkCGloAAAAAty6IQ5BqiO7OrsAn3nsHAADXHcQhSBVOy0j/4DDJ+Le/t8URYex2WyAUobHY8zzxKBH2e/r6Bz6+dxEAAK4puHaYEuDaoWeia+/Bs37bAD9vLsc9zpKKcbYUc9nXfecHox9u6vYEOzvG8zJEEXnZi9995LKuEgAArgpcOwTgZmKzBEqpABPyx4eHxvpqfv/nI888/XVuxENzODRFuF0eY+nCF/71n4OjPaHkFAAAcC1BHIKU0FF96ExfKC9N6nQ6RBkLXnjytnf+9neczenvMps7e3ASE3A5TDgQJWk4mwEAuB7gZGlKgJOlAUvvjv3HCTYvK7dALJTNmplbfbw6I990rvK8SKEvK8qk+KpFFWmnqjpuW73ss18MCAC4FqDdIbiZIA4BACkCrh1+KQxD4/GnaVEkEbsLkCBoSFkAAADTx7WJQzoS7Giu3797x+59Hza3dY2P28NE8pGONcePjk1+/O60SXvXhycakj2X4LcPHD/1ueME7ZXVZz/jzWZ0oKG+yZ8YQPoaGppDHz+gcQp99ugRKzRrAwAAcJFr84InNk9gzMgKOkbYioLli8r9TitfrnENdjS2d3SZ+wtmzvQOdrX39AYIjojjNQ/huWqm0TxuMOrYLAwPe1sbmgZHLXypRsTDG87XtrZ3+glxYY6qub5haMwqlGokwlhFmIq46y80DIw5FSJ2R0ujxet1TZImvXysr6Ots8+Ps3ih0Q8OnEnPLdPKhe7Bhm2HzuWXzCasPbUtbRRfoxZGz9fUOHyRMXPnsNPl9QSN6WlBx3BDc4fF6dPo1KNdTR39E3g0GMS5ch7Z2T2gTtPemPMF8IInAECKgBc8XQus5B6yv6PT3FZbZx4vKMjncblhn2PUEZSK2dUnTjvDLMLVd6S6RarTc+Ijjw/1RjiisLOvqrq+5VxVUGLMMSrRqo4P9VM8qXe889TZxPu7qZpTZwhxeq5RjeORKIuXl1s42lVnHrKOWjwKEa/q1HErIcnONCkVEjS2RKHKzMpm/GOn6/vy8/Paqo819fZ19dqys7O5bMaYVSQIT9TUtg8PjYrkyv7mqsbO4e6OVr4hm/KOdw84mIivqbEl+Zh9AAAAX3XXpfIjFIt8lgmJMT09PSvPpCMiiM/tJeQSPs3QLuuQNcTKz9IkcplFUx6Pk+SIeVTY7QqXVhQUF5dIeSyGJJxuB8OT8lmJs58hi58uyMvNyMnRp2kkCk1eerpKzg8EaDIScPlCYqmIxeKKJWJRvCrJF/ClcgXhsTrDQafNKVFISIo2ZuarZWKxMm1GaXZBbrbP7iBJyu108GVSKkoo1Gk5uTo+h8fj89h8vlAgmDZHRwAAAL6caxmHsVfSxS8ZRkIhZXpGaGJsZGSge8QacAy7cF5FSa7HYfcEAzmz1yzL4hw8fiHRgmy0p1diKk6Xs53+kEon6Wzpbu9om/QFxweH1DnlaSLK4ZmMjyjSSbGe3v6x/v6RkQmKItGSUKXe47DYvFT5zAK/wxGNkngo4AtG0NgMxg5MujGxKk0u1xjTpGKlSswLhmKDfI7xNvOguX9IKBcPDtsLK0p5uN/nCxEEHqUwPofrtA729Zgd3tB1OVgAAACQeq7NtcMELo+v0mgVchGHy00vrDAIycExuzErZ+bsOULSN+EM5eTm6E0mjVJbWp6PB/zaND2HjenStM6JYYqjzs3PKps1wz82EKTFxaVlJQWZ1uEBljAtPz9dq1WzMHZWtsllGXYHSH1mhlqpVimVPC4vu6BYyYuMOyYNWXn5mbkqIYtkC9RyCYsv55FhiSGvQMfvGRo3ZJfkGNQCsVSjkokE/IDHyVNmLF44SyXljgyPSwzZeSajLk0jk6m1Wh0ZcvhwfmlJkVarujGJCNcOAQAp4pa9dgjtDlMCtDsEAKQIaHcIAAAA3LogDgEAAACIQwAAAOCGxaHDHjbbkk+C8XnwPucnWvRZnBFH8KJLmFGq3xK56ufG0ATdPx57bSwAAABwmW5QHF44bXnkDwPWWAhSv3qr9/WzQZphaAZjGIyimf1VtjPDFIYxFlc09rpzDpZ8iw/DEFQyJqPxfHO4o774C9HRpB4f4f/o5ej2SSJCJrtJX/TNHRNmN4EnI5GxuqLheNtFmmLcPhKNiUZlGAYtOj4CAACAW921bGjxOcaHg022cEaOKp8V2Vo3WV6hDoxNDhEitmtyW1NQJcQEXF5nu7N1nPiw2V9g4B1r8JUUSgUU+cq2cV2xwtnq2NMTcduCF/oihxsm9Xree3vHqgaiJxon87PEtRccJzuDf9xp0ZhkeRoum6I2H3NMhOjaTn+eQXCyyl4/QRy74C3IErz27nAPjnX3Tgb4Usrm2Xg+dFuxOLmKNxU0tAAApAh4SNv1FaZYS8tk1sHJcyPEghIZj6Z9ITIQxcgo6fKTHA6LIJgomytgqIZuf7eNcHqjsZOlXF6RAjtV7z3bFzLohdEoIxQzg/3BhsFghOJ852HjTA2266ijboz68cOmOXq21RurfqJZ6U2Sf3/MVCKjDjaHaC5XzqLb+vytYxEWn/vsaq2Yorw4Q0RJpw+ewgYAACDmBsUhgdNZ2ZLJIe/JUbrMxAuTDEnQbA7GZmEEjXHYrAlnsGM8Wlwgy1VxKBplNZZI7TVL1A1nJ057uHdk8xp7gto0SVkGjyYxiYTL5aBMx7CPXo8uE6FUjXWgfj4PzRvj8Vg2V7BtLJqbIy3UcgkqNg4Xw4I4zflo0QAAAAByg+IQpZBcLsgz8tN1Qr2IzWJxSjKE52qsW84HRSIOn8OSSDkiLstqCfa4CCrKiAUorWLEGmmuEBOohVIBW8xj21xR80g0wjAcHgtjYmlYVC5fmsN797jtVH9UKk08rZTlcYRf3W9td7HvnCNjsxi7LdzljJIRTMBnoUpnRYawqtq6tTYkEcdaYgIAAAA36Kk0kQjFcNkCNsawWDRBRRi2TMAatUZoHseo4FAUIxBwAr7ohI/Wa3hCNA7GiISxk8EeN75h78TCVel35PDJCNltJ/RKvliI0TRLLGTjEYqO0scaPV6C1ToUfPbhrFkatAwsGCItHkKtFaqFrECAGPFQBg1XxGYzGCMQxp5GkFi0Qc4R8G7QAcHng6fSAABSxC37VJpUf0jb8KC/P8JeXRp7Z9Nno5nzrd5xL52XL5mTIUgWTjcQhwCAFAFxCG4miEMAQIqAZ5YCAAAAty6IQwAAAKkCVdSuQnLiLwdOlqYEOFkKAEgRN+VkKUoioVAoEolxPHJFmcTQjEZx6ZtLPgmuHU4DEIcAgBRxU+KQx+ONjY5WVZ7Z/sG2SCSSLL08PC7n8yuIjz766MqVK+fMmQNxOA1AHAIAUsRNiUOVWv3IA/cdPnQw2X+tGY3G4eFhFLo2mw1upQEAAJCKBAKhubOrof5Csv86cDqdp0+fTvZcAsQhAACAm4nP54+MDNvt9mT/dUAQREtLS7LnEiAOAQAA3EwMw/B4vGTPdSMUCpNdlwBxCAAAAEAcAgAAABCHAAAApp0VK1Zs2LAh2XONQEOLlAANLc44vObJAHZ5r7RORRRdqpTerlMkewGYtm58QwupVFZdVXnPujXJ/i+iVqvr6ury8/N//vOf/+53v0uWfpE33njjBz/4wec0tIA4TAkQh0+eN2/rGMYE1/1y+vWCE1+vyN6yqCTZC8C0lfpxuGvXroceeshut6elpd19992HDx9ODvhcXxiH0/ZgHHy1SLmcWBZO55/YJgAArrOXXnoJZeGrr766YsUKr9e7efPm3Nzc5LAvB+IQAADA9HDPPff86le/qqur+/GPf2w2m5966imVSrVt27YvbERxOSAOAQAATAP5+fnvvPPO5OQkSsFVq1ahRDx27NgvfvGLBQsWoMpicqQvAeIQAABAqhOJRJs3b9Zqtc8880x/f//rr7/+yiuv3H///b/5zW/27Nnzz3HJUa8WxCEAAIBU99prry1atOill146ePBgQRwqXLMmdvfNt7/97Z6envXr1y9evDg+7lWCOAQAAJDSvvvd7z7//PM7d+789a9/jXqXL18uFApRBK5evZrD4bjd7ieeeCIcDqPqo16vT0xyFSAOAQAApC5UKXz99dcHBwd/8pOfJJp/3HvvvcPDw2+++SaqI86ePRuVNDc3/+xnP8vLy9u4cWOiEcVVgDgE0xlFYQSJ0QzGindTDMYwsRL0L01jZHwoQcU60A8VL0ESgxJjoqEJqBB1o5/ETBJjAgBuqqKiov379wsEAoPBcOjQoXvuuQcVrlixorGxcffu3SwWC3Wjktdee+2FF15AHXffffcbb7xxdQ8EhzgE0xZB3ZmTfWT17LtVfCzMfLes5N8LZRjN+s2ymf83X1duMh1ZNevAqlmHV8/adFvp72fmfb88/5UZJiwaFcvU7y4pyhPyfrFo5p6lBXKGRkmploj/vGzG0TsqVqj4QpX6rfn5aRjKxeSiAAA3xZw5c06cOIHS7syZM6WlpWKxuKSkRKPRrFmzBqUjGmH58uXo3/w4VIlcv349GsdoNManvjIQh2B6QhU4Du/ZfMNdBtV3cjQYQc9Vq25Lk/1oYdk3ZOy9Y55Rt/sP/e7lelWLzbrVEX44U+miWf+zMF3JwVZn6lfLuSyh7J+zVQ/kpH1NLcBw6rny4vvl1AkP9XKhMVsivNeokkIYAnCzbdu27emnn37zzTf37duHesPh8Lp161DH22+/ffjwYVRHvP322yUSCY7jDocDZeFvf/vb5557bmRkJD71lYE4BNMTRWnU6nk8/BsXBsr1OrGQNRLGl5ny/pinea19sN4X8YWCxyY842HirMN9whUgMezkmLWd5K3RKR8ySDf3W+eZdE2DIy/3BZ7O1mIMfXLCFRIoF4lZG/tsfowJkBSdXBIA4Ga666672tvbUdShbq1We9999/X397/wwgs//elPX331VbVavXDhwmg0qtfrOzs7t2zZMvXotSsFcQimJwpbaVAXyqSPZqgLFLI71JIoxgoEvL/rcf5odl6GiIWx2Bwuh83CRByOhMPmstmTweB+Z/DHswuWCujt9tB9JtVMvWatVny7QaMSc51e1/drexopzv9bVJgj4EZoqBoCkBI4HA6fz9++ffv3vve906dP/+QnP0EBmRi0adOmFStWNDU1obD84Q9/6PF4lEolxCG4lTA0JhD9ME+ze2j0PfPIFhfxs5L0IgGnw2P5eX23Xax8Z2Ymh6IYjKXicwXs2PN5lXyuEKO2DruXaBQBt9MhUD6oYP1n18h/mkdwqeqb6YoHivPfKNM6/biAwxFw2WhCeAIpAKkjGAyitFuzZs2sWbNQBP5LHArIrKysJ554orCwEA0lCCI59lWBN1qkBHijxXfqe/9mHo09C/ty0DQmkv62RL+jZ6DREc3NMn1LL+qLsISU561e94LczG/q+C+1Drkw8b+XGw8MjZpp4f/KUf2hcyTEE/66Iqt6aLSHK/uumvu/W4cZhvdURZ4i4to4Efk/M3Ny+aw93cNHGP6/muRvmsdcDKplJpf5BXDi+dLMP88rTPYCMG2l2hst7rnnngMHDiR7vkhtbe3SpUtptIv4B/CCp+kB4vDK4hCJNZOgMC4XQ7/VJIWhX34W+k1mYzx2vOkFC+OjAQwWjY/DojGCxvjc2FRRMl7CYGS8BEHjo21BW4NmiOaBqoXob2Rq6GWCOARfFakWhzqdbs6cOZcTVWidUR3xwoULnzkyxOH0AHF4xXGYaiAOwVdF6r/v8OrA+w4BAACALwZxCAAA4GZClbMveRfM5YhEIsmuS4A4BAAAcDPheKSouDgjIyPZfx1wudxly5Yley7hiq8dUhT1hRn7JZEkSdP01Fndy4e2hc1mo81O9l8HaBFo/tfkzcsXg2uHcO0QgBRx468dImq1+pvP/tP7Wzcn+6+1srKy1tZWtFF2u/1a3kpzve++8fl8KHETqXaZoZhYJZSjKKjkcnmi8Dq5ipz+QhCHEIcApIibEodohx/w+1tamndu344qi8nSy4B2/UI+n83+vN3yww8/vGjRIqPRiCpaDofjWsbh9eb3+wmCQGt8Rd8H2k4Uh3w+XyqVJoumD4hDiEMAUsRNiUOURDweTyQScbjcK6pwoAnFsVZVl2X6xWEgEEBxiILtSuMwGo2iDxTi8Hq7HnH4dG33ls7haR2Hz5Rnb1pYnOwFYNq6KXF41VCE6dRKPu+yrpFNyzhE9TwUbIk1noK2AUl0o+RDG5boTkAbA3F4Y1yPOGzzBkcDEexzz3ikNJrJlApnKCTJXgCmLYjDGwot+FNRd7HPjENUWfR4PK2trX6/Pzs7u6ysDBWi+SSGIp8Th5OTk2j7UzkmIQ4BACnilo3DG73BwWBwx44dGzZsMJvNyaLLIBQK29raHnvssTVr1jzwwAOrVq361a9+RRDE52TqlNHR0S1bthw/fvzi7AQAAAAudqPjsLm5+eTJk+jfI0eO4DieLP1cKMl9Pt+//du/oal0Op1YLJbJZK+++uqmTZtQXTA50iWgA4dz585NTEy0tLSgmmWyFAAAwK0K1QX/ESq/0XEokUgEAgFatlQqvczKOIpDlKANDQ2ohvfXv/717rvvRjXLr3/966jb5XKhocnxPgtaEKpZonEKCws1Gk2yFAAAwC0J1ZEicag+NoUgCBQWNzoOZ8+e/dxzz6Ewe/TRR7+wbockQttqtfr9fpSIaBKHw9He3q5SqVAWosIvzNRZs2ahRCwuLs7KykoWAQAAuPWgLERpYosbHx8fjRseHjGbu1Gy3Og4DIVCarUaJRMdlyy9tMSdPqWlpRRFbd68+eDBgzU1Ne+++25lZWVmZqZSqfzCmeTk5MydOxdNhbY2UQIXEQEA4BaUeORZRUVFfn6BwZiu0xm0Or1MrsQw9uSkl/Pyyy8nR7zOotHoqVOnduzYUVVVVV9fX1dXNzg4qNPpFApFcoyPJBpRcDicRM0PJaLJZBoZGTl27Fh1dTUqGR4eNpvNP/rRj1auXDn14Fc0Gso5NBWfz0+UTEGTo2U1NzejGJZKpUePHh0bG0OFl3Mnzo2BRwn0k6gKpz60nhKxkD1N1hYAcEUIkozg0emyO0IkIiGKi2TP50IZ4XQ6UT0K1bNQMhIUQRKk3xdA9TShUHDj4nBoaGjTpk1oVVA+owxDi0cRhT7xWbNmJcf4yD/GIUq4JUuW+P1+VMMLBoNer3fdunW//OUvBQLBVFXvc+KQx+Pl5eWhCKytrZ2YmOjq6uru7g6HwwUFBSlyMzHEIQAgRXy149ButxuNxs7Oztq6Wu+kJxwKi8XiaJTg8zk3rt2hzWY7e/YsyrmpBEK5iKprixcvTvRO+cx2h6gXfT0o0p5++mk0E5SsKOEiFz1MHG3n5zfDR0PPnz+PaqVo/lwud9WqVUuXLk2RrxzaHQIAUsRXuN0hjuMdHR0VFRU9Pb2b39uk0WoWLlykVuvcbrdEIvz/ybFOHA57CX8AAAAASUVORK5CYII=">
                <a:extLst>
                  <a:ext uri="{FF2B5EF4-FFF2-40B4-BE49-F238E27FC236}">
                    <a16:creationId xmlns="" xmlns:a16="http://schemas.microsoft.com/office/drawing/2014/main" id="{38BA3BBF-90D8-4919-B728-07E2831D60B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5194300" y="3629025"/>
                <a:ext cx="304800" cy="304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" name="AutoShape 4" descr="data:image/png;base64,iVBORw0KGgoAAAANSUhEUgAAAloAAAERCAIAAAAsTp6PAAAAAXNSR0IArs4c6QAAAARnQU1BAACxjwv8YQUAAAAJcEhZcwAADsMAAA7DAcdvqGQAAMaTSURBVHhe7J0FgBxF2oZbx2d31t09q3F3DwECwTn8gMPl4NCf4w45XIMFEgIh7i4b281ms+7u7jIurf/XM5MQYiRLgIT0wzLpri7rqup66+uurkb7+voQEZGrBZRlWRRFMQxDEN7pJiLym2FZDsehUYlcwaA6nc65KSJyFQBaCELIi1IockmBdiW2qisdcTgjcnUBfZbYa4lccsRW9RdAlEMRERERERFRDkVEREREREQ5FBERERERAUQ5FBEREREREWeWXlLssxZFRET+ChAYgqG/4wQZjkdo1rktclGgCErgEgIjMQyDPhdKkuMZmqVYjnH6GBK/VQ5xzNFohAwxHMJyTvffAygC/vJ+V4xlWYqiRFEUEbnSQRHeSJM0i/1OVzN0mEoJ4qbCftc+8y+JhJBB/XTrm5r6ynuNrTRrU0hcAzQRIR7xGrkXxVpZjhYq8OIZuhyCEEoJXmeGbCFmildIUR814qrgrTTK8kPKy7kBDSRQXIqRNo5mePbyVBsYpwwODspkMoIgnE4iIiJXJjjK/2+3JL0GV0mdLpcWMB5c5Oi/r2eG+bPQZzpdRc4LWBoyQtU6WLWv4ofKziyjTctwNM9zGIpLcKmnKmBs2DXTY26VkUobYx6CIg5FDkGcpARipZC95fiBSqypDzXbeLkEjfBG5sQz02M4OApjn0uIBCXK9PWb2w4sCpiRpImmBPG/7ICq0uv1fn5+9hVPRERErmxe2cDvK+HUcufur+Do8S6mB9abQQ4t1yYzButVJIckSYLBAJ0kx3E0TTPMhd7eRBFUJlFmNezakP+h1twDmodhODg6jvI8D2YimIZxvmP/Nu7/fF1CrLTpYhVxKB03qN2gEXlrF/HuXrJDi40L528exY0L51oHkP/ukOwoxsFqdHq9RBAY0WbuWtO8u8XUSaK40/WyhGXFpwEiIn8FUITFMQ5HL+gPRYS/0xzP/0fi3OW/rBtIl1QqxXEcBAw2QMxg3C+xc7FPhSASmUzW1dWVmZm5b9++nJycwcFBuVx+gfaDXKLKbtj94/HXTZROKXXFMeKkFgJCrgiZSqqp6sr59ugL/cYuEpc5j10w+EsvveTcvDAcjwk/SiV3leDzE9iXr6EXJglaOCmKGxnCucqQydGcq+KX1iGU2jkLDtzPfkgI5NwU5LDB2Jbekz/TZ1y0SyjN2wcU54v2TwDqw2azKZVKqHWnk4iIyBXLoQq2oYe3D+7P98dyvJXmZSSPYbyJ4jFU+DvNz1n/KAaZGsNG+cDGZdSPnQr0aZ2dnU1NTaBYYMbV1dWZTCYQsMbGxt7eXoVCAero9PprgKyCLbh9+/bNmzfn5eWVl5eXlpYWFRVBtGFhYRD/+Zf1keCydl398sxXbIxZQiicrmcDRLHH0Kq3DowInmmfa3K+aE/jogcnMhJJr8X2lmNTYrgX59NhnsJNcOF5IYdGeSOPTqfDPcFodXpGcAKRKxCJBCxkYePnsuMRVMpjal74lfG4GkHhkDPfEhwGAjyJCw0RLFE5CduOIyfAwAdEKxX+YAN2L8sVkiqPb/1m9QHnjoiIyJUF9Co8Z/895x/LCuJ372T8wztJ+LtnEtgLguNp3s7xB5FDMpevFsLI/vDhw5999llJSQmIImyAnun1+p9++mnZsmWgiBcoh6B2LMuuWrUKjEKwGcCyBHUEDAbDpk2bIE5I6Dy2pmD3oFhqxY8Dpm4JIRcqhudYjmZY2sZYYYfhaErYcM5KUkpcCloOlLSnSwXPF8HFySFkmGH5tGqwnNGbRjKuCtRMIRyHSElECdpEwB8qkyBqKU+A2JMS3mbld2xk33yZff1f/KrlfF8fIpNDC+AxJUJ3SjrfktfeKK+7VdK9BGFNCCacJ8htlx75IZP8zw7y26NkcSuyLo+AX9BIOzwMM4RmtG8H985r3Fsv87u3CKUg1Mplp4g+IQnjR0RzUEAIYjUZKHtlsQxlsVLCFoLodTpHphn7LVaz0WjfE2BtZp3euWufe8abTBZhh7Gabb9pMrGIiMgFA9ceXKPn/KMZ/oFpxI2j8f0lTGopc9NYAnbB8TRv5/67rAGlcXFx8fX1BUNQJpP5+Pi4ubmBdHl4eHh5eYEWnt+kO4lUKs3MzASjUKVSwS4EnDJlCkQIKgcxHzlyBIxF8OPwfCYERvYaWiu7smWkYBdCoiQuVUndfFyDI32SbIzFU+Uf6ZPM8Rz8gQfQThBLUER79i5itHFxN0sJDNFZ0TXZGIlxd0/gQP84HgHTrbAVzazDaruRqk5U+OvGFUrSldVx77/BrfwWMRlR3SB/YA9aXoQkDUe8/DBjpbzhFknvGgQxYLZ6sncLRpUxLrNlMmVNN//aDunBSpxi0LIO7GAFeqQa91VjPj7Nu9uzZ/qPj1YGUV+8x33zKaodQPRaPnU3qtcho8cLg4sLq5vfCcjAaTdLq7J3HK5k/c1lf3/6ua1btyxfvzdl8lyqbu93O2omjAj84o1XPvj8m+2HSsdOm5y3ZRls/7Ti211ZzTPmTKo+sPLJl/6zbu36ozUDU6eMXfv2yz/u2rJkyXd9Otv+tUte/+h7r8SJMX4aRyoiIiJDo62traWlZXBwsK+vr6urC3pk6KOdxxDkcDnT0CNMDIQO9ax/DIv4atDH50re30ltz2dKW7hOLX/XJPJoFWOw8jh2uv/T/mgGmRLDRfkg1OU6vgU58fPzS0lJCQwMBCFMTEyMjY0FgYyMjExOTgYXp7/zAqYhdIwOsxIsQnC5/vrrFy1aBEJYWVkJu46X05KSks4lrmARVnQcz27cRWDCA0swBEM8Y/8+/S2FRD02Yn5S0CRfTejIsNk+LiHlbZk47nymyHJsStB0UNCTVuOvctHWIVgqNIcSuHAD05F3KcFvL8L/s1P63j7h74P95P/2kMVdEun21dy+HeiiW9Evf0S+XIn84ym2rIhb9hVCWaUdrxD6YmvQa+ZhBaZh+ZTP3WTvHnn3ByZa+uVhorkX+eds6pu7rB/fbAvzQsEehbQcJ8TL5NzhVG7DT8icheiKTchny/lR4/kflyJ7twt252WGcbCrtXPQPNjZa3X94Jvv50fw67akBybPf/y++eaW7PX7Cu588qX7F88An72Npe2c/5Lvfwyzln+9eh+uDv3vp9+98cJdJYe2VTfp2xuK1cm3fvfuoxt//H7Ko2+/sjh2y5ZURxIiIiJDxmAwbNiw4fPPP1+yZMmxY8ccN3JOAXq48/0BCilsII29jIwUHh82dDM0Kzjae/YL+bt8AeGBkX1GRsbSpUvBeoNxw7fffrtv3z5Hoa1ataq/v/9CbpZCJBDE4ZmmaW9v75kzZ4L75MmTg4ODQQvBHcYiIJmCSXM2cAzrM7XT3MlXugXrEKyfdVkfbs5dEus3elfRstWZ7yYHT1bJ3DhOuNOGY6TW0mO0DeLYRczkuDg5BC1Uy3gfNa+1EN16VGIPbWPQm0exH9xk++/11Ps32RYms1CKMouWO3oYDY1A73sU8wvEXDXY7fdhYyej+QVo7RHCfIB2nUD5vYyQXrwszBb4FqfwJQ1batv6itplc+LZm0ayahk6LIC/bwIjIcHytbcbDIWBBJ95BHXRoNffzBfmIW+8glaU8MmjEKkMueAJu38YGE6QBEYz2OjpM4M93RNSEll9H0ZIVQqZKnzK8w8tXPb2K0vX7ukb1CEyzxtvWezn6XPjnEld7U0sr/vivQ927s2kEYIxG2Xu/uMnjA/y9Rs2asSo6ICYqGDSMZlIRETkNxAXF3f77bd7eHgkJCTcdtttZ5g7jsd75/zDUa5jkB008XdPloAWKiT8vVMlsNvUK0xJPc3z2f8ue0UcGBhoamoCPbNYLLDR09PDsmx7ezsY1he+5AgMDk4ONcBAPBnqpJqeMRA5HZq1OW6EOoAYTDYDlB3N2doH662UkWEpsBol+M93XBmOBgPRuXNhXJwcgioppcjocGTQjB6owHBcuCFAs8gwf35OPDc7jpscx1IsJpOgwUoLNaDlPb0RtQtiMSM2G0JKsYBAFEpQ24awZl4SjmBShLOgnIkn3HhZIMIP6k0GMD1DPIW0KAax0aiPC6+UoifmqaI8TWFGI4ti3Adv8O/+G5LHnnwBW7ICnTVfSOIyg2MZGmxbjoWWBLtWqxXGEyxjM5ltpp52MnD0yh++CScaNuzKUin5w3v39w50bz2SH+WjWvLZV0FjF959+w1y1kRzCEPZLFYrAr8WixVB4Afq2ZGEiIjIbyE2NvaBBx4ALXR1dXU6/Qz0O+f7wzHeYuU+3WNJDsG/uF/x6b2KsZGEjwuWFISZrA6p+9W/yxfQMFC+WbNmPf/888OHDw8PD3/uueduuOEGFxeX+++//x//+AfYeRfy1iBInUqlcnd3B88gY2ARarVacIffoKAgsB3BZPTy8pJIJHaT+iyAs1LqSmAEDE8cLiiCkjiBoRhYsBJCgmHCeyD4KR5AfxWkSkrIzhXnWbk4OQQoBp0zjInz4zbmExvycBzlVTLe/jIkz3D8phxidwk2LpQJC1Fw3v5ISwPS3oKoVIIo6gbZyjJOreL9ExDCEzfnoVQvT6h5XIlZ61BTFUKEeLp5yAi2rFXQQtBdqZSv6UH1FiF+AZ5HZTLe1w/p70GCQ7EvfsQ//hadvVB4iMiw9tvFlxdytZuXu0qq0ni7C1eaysU9MMC3vfrwku/3kEpp5tbv7n34mS4i8q7F03gK7as/9vB993Woht971+0LZ03MWPX+82995RYYgaOUm4+/SoIihMzPxxssf6nKzddTfHAoInJpgA5aoznrBcVDtwa/5/qDo3IJUtZCP7fSuDnbBn+PfmcobGLevUM5NhK3wUj2jCCn/tkjv6wB9ero6CgvLwcbEQxExy1Tm81WX19fU1MD4/sLsQ5BU9VqdVJSEsgemIYVFRWfffbZunXrlixZkp+fDzIGkYwYMQIsxXNJF8vRAa6RwvsVTg8owzEmmzDTECTbYSZCWJNNz52IAYxFL1WgRuF9UauYDmVVGjnJ5zVhb+6W9OqRWXHs+EjOTc7rrWhuE7arFPPXIG/fQEeEyC0bN/D/exUZOQ695yFEpuA3r+Z3bcbufQR97AVp7RPSti9or+spn6cRziRt+zehz6eiPmd8Hnt7h2VXKX7nWHZuPNOhQ79NJxp7kSemEiGx6U9kf/LWuBevaZcY/3k/Eh2HPvw04uKC7N+F7t3OP/0SNn0uYrXPvfyTgErV6/UwYjrlDgALCo6hPMsjBI4Lu8KawIyN5uUyCXjQ63QKF1cCRb566XF9/LWPL5qotM+8AswGPSZTyUiMZhihvcDQBwYcLIsTBFidjggdPkVERH4PXltvSi2l1LJf7/FpFq5NYUAOnbGUQF9drEgJJR9equ/RcSRc3ufAaEVevR6dn4QarE6XywrodcB0W7Zs2aFDh+666y4w4D766KPk5OS77777ww8/tFgszz77bFRUFKijM8C5gXjA27fffltZWemYrAQmo+NdQ3CfOHHinXfeCS6Aw/9p4ChOsdTHBx5q09ZKCTmEIjBSSspNNh2OkTJSAUIIsclJtZky2CsBgUMLkx66cfhTdpcL5aJfwwcYDg3x4JMCuX4TerwBT6smDlUTh6vxhl50bDjy/Bwq2oe32jgkKhYlpfzRA9zebcj+HUhTA7pwMXb/oygpYeVjUbZD0r+R7PuB7F+NMr22gOdtPk9B5x/vz/Qasb3l+J4yPKOW8HbhTDY0KQBz8Wzc2nZ0pufIuGFTGFdXPu0gv30DD0JYnI/GJaJzr0VdNKATziz+GUDrgao9dWYpiJh96AO/ghUubNiFjSScHqQymbAeO+hif49LUHRiVJDdWYCUSgm7USzcBRDCnYjO+e9Fm/UiIiIXxeEyqqGblV7ACsRwpZI4jFCFX4blc+robh3bMcjBwNdxgZ8VikGmxKJRPujlObMU+ir4BdsOhDAuLs7d3R2ULDY2Foxp6H9CQ0NBC8HlQu5Ggs6BT4jEaDR2d3eDmQguEBAcp02btmjRIugzISGn7zPgEV4pcWE4qrgtnSSEyaUcz1hpM44RHM9ZaROO4eDHSpnsHSNKszZXuedNI/8pJ1UcfxGiMPQlvGUEYqH5ig60phvT2zCVhI/y5hICebmEtzlWpAVVAP2vruBLixCW4aNisaQRKBg3FIVgUp5ncEM6YcrlUSmjmsipxqAIC/aPUsIbbEhRC1bbg0V4cVKCf26D9O8T+RkjGre35EzzHhPtGkYTGF9fzefnoCYDHxaJjhqPKlUIBUOscze93x+opNOsQxERkSuX19YZUkttF2IdngbLgdTxUhI9jxYCgnW4CJ+fhF2e1qEDwr6+KGiVYJMRBMgYbDumw4CqXYgWnsTRMdbV1TU0NJhMJldX1+joaBBXhmHOo4UOMPvanN+kP1/UdlglPd+jIpZjKMZ659hXpsXcYqF+fpP7QvhNH3jCMWE0ZBdvhxKBLAtN4WdgfCGRCjNChULjBSE8aQ6jOI86X/ERDnNWkHzwszaHrO/F/jmb8vIQvmH1xQFy+VHyrRupucMQhiEpjmF4BswjhJRA8lAZwlNLmoIxjCOqPxGHHPr6+p60DkVERK5cXlun319iHYIcXiA6M/J/N5DXpmD6y1gOAejZHLJ36gb8XpQWOoCAEokEekjYcCgrBaJwQfASQj5o7vku46Wa7lyFxMUhkKdBMTaWp69JePC65EdOm4x6IfwmOXRwsrGcr2yg+M5edo7Q9iKG4QPBL88gv0knkgLYiZFs2yC6v4IcHsS+dQOlkAjrwJ2cOOTknNH+CcAYanBwUKlUitahiMiVDobyr2/hDlUgqoteCPqCALNBRvJv3YSOCMUsF6gIVzu8lFDorQNbi5bkNO6mWCuBSXBMWFKc51ka/uNoD6X/NUkPTo68keYoxwuIF8UlkMNLiHDjl+e3FhHbi/AeAwbNZVQId+8EOsgdufwXJoNaoWnadu6XSUVERK4UQA67TQoTTcKG0+mSwnGIWs4Hu5+cCyny64A5JMGlYBdWdGbnt6S2DFQOmrsZlpJLVF6qoCjvEWPDFvi5hFoY84WvRHMql5ccAhgqrH3aa0AGTMJy4X6uPIGh1J9/K/SCACEUtVBE5C8AiJREeK/69BtSlxCOR2z07xf9XxboYyW4HH4N1gGjTQtWIElIXWWeIIo0a6PZodval50cAqAnOC5M1oJxE8P98ltRfyF4BIcTHNooRkRE5K8HKrxXDh3gFTL8/7PBMbCVhPn3wgI/HHOxTwrP5HKUw6sBQQvNbZihSBB/XjQoRUSueuxTIziXFFQeKCrin4Ioh38CvPCBLhLr3a9U06jUzb50oeCIkRJCSTI6MyGVCi+ymGyIXIJYKeHXQiNykjOYGd45+8gB7EnUCmHKrlSCmMwUw5+8WStESECEEs5gcoSym9mYxEWOWCwUxf2Jt3Uhb6RMhkow2mAGExknSZxAWYbHFRLGYCFUShgtCNm1WCkbO+R8CoUjl/AUjSrkiNXCoSSmlAqTkGkK4XFIgjKec1kNnkclLlCwVsrqzADkWSKXIwRCGSxnhoLMStRKhLZRFuEpNymVoChHWZkhZB6iQjHh7WLWYmNPVLeQulKBICxlcj6cFryhKKmUC08XOBYxWij6nHUKnjGcgMaAWKA5SU82iVOBJHCJFFfLYEvYN5pONhJwEM6OEc4OXITDKCZRn6UhCa2OJCEh1mBmudOTcCDEBjWCc7TBCu31HFl2wjsSMp/v7C4WoegQlIQLR4ILV439pM6FMwMXfMnY6wUnoRgtcP1KT7sqzweK8bZBk4HkvOYQGP1rBSNy6RnKa/givxHoMoRFR01NMqWUx2XQUyEojktkhraWNZsLokcl6usqv1yRofJWHUktk0jw3Tvz5C7E7p2F3pHRGlcZDBw5exCJXIVL2G1rD/ex6NG9eYRvqJeLhOMwUirH5XKckOg6mn5Yn+MXG+PmIuxCEihjWLXygM0lMMBTwbGofW0HOEQKtx0IKY7jHGgTCBVGEBKZ0DnihKBSpIxQyHHhK2LQjeAoISGlUogNx3CIAcSMZXnBUaHAUZTlMJANQeFA1DkeREgC7pCE4A2RyBS4DMJKGwtKdqQ3JyVGkkoF1ddbWKdTMqYfN+YlpkQd37l/3e7q+vJGK+keEuYFeeIxe+TC+0+OyCW4VMKz0PXYy0HmcJFhvJC6/fRlGIdC/19RXM8qlYe3HBxUBLkYWpd8u7egvLFdi1PdrUeL+pMSw4RThiAKJU4SHIM4zwIjEILduS612eoaEeTGcVAeUtJdU5+VuzurK2lYKCGXwekIyz/hEsi/sFQQj+7bfKjVpIyM9sFJaU9jU203HejvBiMSHMqTQziIWsi5FDyDePEojsAx0FfQDFIqvN2FQwUJZwGpowyVm9fo4u2nVEkhLHggVYrsvUdz6q0JCaH2coDOkyTlkuO7Dn+5dE92aX94ZIjGFc4CIpHi0Jwc9cLAkEgqnJFEauhp/WlDvkol27srxys8TC0jOV4ovZN/kHR/c/3SpXt2785Jz27wjYj0cpUTUJgkiaLYgW2H63WSiHAvyDTULGo1rvkRGpJvoJ/GnmecZWHwIcdValt76/I1WcGRkSoZzoHCCqlLhJYAhQW1L5VC4yo7ln2geHBYXIgEGpK9JOEY4Th9aGYQFfgUduU4ZVi96jDrHhDg74bCWRNSoSkisAnt31me9nblbAOocMaCogttRgaXA0rK7Rk4cdUIf5ADUpKxff/ny9NkXsFh/q4IRhKQTx58QcN3tHw4JylcR6jVtGH1IdYj0D9Qw1McpEoQOAvnJXyuj4CRq8MzVBLkn2VA6dW4tX/FT+m4yuXI7uMynxAvHzUKFQEnCBnmUWgJcIkJZ2fP+cnyhz+U5y1mjpUH49CURTn8wxEXN/lzYAEO+jn7MNwOXB6GlsalP6U11db987klDYzGHRn47JtdLYNUn9bY3938xbIDWhtbXVLVZxJWwgXDr6elJTe7eNmKHceqe/sHdRb78BmTEv2dHWmHCrv1DMHTXT06s9HUWN1Sll9ZXNGJkWhvV7/RbnKh0F0adVmZZVWVLS1dA11t7Y2dBsZirq5p7+8ZqK9pKsgtrWoegIG8ZbAn/VB+XbsORA0MF8qgr61uLcmraOoyttfWF1V1Q2eEUZastPz6LjP0PA11zeXl9Vk5dTYeDF6mJKesqKKppq4LOvC2urojaWUGjmgtLvpuYy5LW0vLmtZ+t/7F97c2dur0JnN9Uemr//mhuHFg67p9ufWDva0tNe0m1qjNOJxf06IlMKa+tqWstDa3oBH0TjgLDG1r7qipaMzOLO8zMxKlrL+99eCBIgNC6Nuqn3p2yfaspl6dUavt+fyTlcu3lRqMJq2FKTySsSa1kjZrC0vbUZ4tzirMLW5BSAlHmbLT8ssa+nApMQCFaqTsqwQTvM1UmFO5d+vhH7fm4ypJVUFZbkkbqZBhtCX/WGFRZRcuJ7av3nW0sm+wp6uisnHJe9/+7/ujZlw62NJ86HCJgSEI2lJd2VyUU1pc1Q3yBxlHWbq2sgkyo+3pqm+FcL01lc05mWUDNq4sLf2JF5cX1Pa01LUOCB66Wzr1mfvTtqTXW/X9hWXtYOuRKjL1p9XPfbzfNyqkbP+eV5ccsNos9XUt+XlVrf2Ghur60poeGOswxgEoutrmAbBWewaM2vbWL5fu6rJw+BmviEML7Kgs+XptVkhynLY898V3dmAqWXVhWW5pO2zs2bB7d3Y7TnIFmQX54IIgfd1Q3ihn0mceya9s7CcIvrG6MT+rvLSuq6dPTwumIQyF0PqyqoysajMLMirprK8/erwGkSsqMzO+3VIkUSmayysz85tBHga6uuH0czNLW/rNEoWsp6kpK6emrqZ9sL/nhxU7qnqtrZW1HTqbsa8r7WBBS78Vpay1FU1CeVZD88ObG9qqyxuys6sNVnN1ZaORwRGrsaKyjeORivyS43kNlGBLO8+UlMsas9Ne/OyAFLf99/XlLTYCtemPHiro1DMkZ6utgbZdWdem72poKqzowFjb2hU7th8ozC9oRCSSvraOhjYdT8Fl0tY7MFhb21qQW1HdojX09VY29IAA97S21bX29w8aTAN93367q0NP1ZfX9Rg5bUfbkcNFnTobZzPW1LQU5VUKFUT+cs0baIv2t/GcuyJ/LPgLL7wAAymRPxKO42w0h5kbFSpC+KyHoyZI0tTdse9g4dYNewf8x27+4hG0r2ZresvE4cH79hYkjAypKmnprK/ZmtU+e/ZojVKirSt/8PFP00s6WjqNE6cPyz9UGDF2TKS/ytJb/8gjn+1KLy1qtY4IU6zeVRYbrH7+8Q+yq9tXrDwUkByRsy/TbdiIpFA1hlAf/99nX+4o3rdxf61J0lt0ZFMtOdnT9I9/b/XGjE//+4eKyvrlmwsmTE7Yumz1dxuPbdxXNmHueB8PVVdu5p2Pf5lTVrdmXXppRfXnPxwbMz5h9/JVX68/ujujNm6Yz/svf7zxWOP2DfvMbuF4/fEn3tpWmJOz8kj7pDiPjz5ZtX7jkeJ+IiVQWljdXnY8v7SLHqyvyazp9/NQlNW2SxjL3vTaSbPGyVn9wGD/5o3HY0bEHVq9edmmI+t214wZ6//K4x/tLWhat3ov4xE2fkQAjqNfvfrh22tycw9lZLRzKf7sU89+k5ZRnlndpSBtmzflSDzU3a1t0AfmHsuT+EXGqEzVOlmkC1fd1ntsT4ZBE8TVFb2/dNfKdce8Y8NzNm7837L0o3m1caPiC3anDrpGTBnuDz3rZ28s+WBlVmNLh090grep9uUPdh1MzcV9g+r2bn/5qwOZxyuDY6O1jXXtA9rdW7M0Gtfjh47V6olgKfXuuz+lZpYerzUleWMPPPhObm3HmrVHvBISh0V64druhx/+yGPs2JaDm746rOfq8v71yZ6S7Pw9RZ2YZXD/0erAII9VX29UJw/vStv28c7uOB+isavvyI40kyZ4wvAgxNj/5pvr5j722BP3zJ47NWHC6OjBmuzbHv6utLR6xdbMmsKKr1dnjpmacmj1ui/XHt20uyQi0efAnlIwLouKG2ZdN8VXiTu/m3YCaIE99dUHi/uvuXacrqZGK/HytdS/8v6ug/tzCU8/ur1ZGRaN1Oa9+/W+VVuOeQYElx7L8UqIK9y64+t1h1dvKx01IfR/z77//aF6NxdpflHzlFnjPL0UJYf2P/z8qoy8Mq3MN4Dt+uf/fb83Pb9ZK/GX6Vtotwii419vbdibmmdR+Q7kHnnsf9sqCoq3HO8Ym+j58tOfHClu/Obr3V6x4ebu7p72jo17ykaOCPrxy3WrNx/dld8zMlTxyMPvZNV0rl+fFpQ0bPMHS77YVXFo5+EmM5K+PdXiO4yoP/r2pnp/wvDhF1tWrT9idQ2aNDKIta+HhhOkRduxfluud0z8tQtGJQRK3nrtq9XbC9KL28N9pM8/9cnR8vqfVh2tqqtZ8v2h8ITE3oqC4xWd+zal9in8OtL3rcqn5kfZ7n1pvVLDvfzs8tK6hh82F/kq6Y+Wp19zzagPXvm8i1BXFFQGxUa31dZ1d7Zt2l83Ntlv6cc/rd6edqTcmBRM33P/kpKG5u9+TIsZPSIiUMkx9jkgoNccZTYyjCzEvryJYOKK/JFgYOaL/CmceTMEx/Cu7p7g4cMVvXWp+Y1SmbA6H8+xRqMFIaW6huqPV2befPcifzccIdGs9OMG7xFbN78+IdzFbKHAj7CAPgI1KvXyUHv5ewd4yC1msAytDM1grr6ffPbcnGgys7jdYqMphkckUktz5e6ige/Wvf30DfFWG8XzYB2BOSElMJShKU1I7HfLnw3GtbkVvSr/gMRwr972zvZ+GwJHGVrhG/rxm/e78NS9T9w3J0Z+7GD+ttQChaeXrasjr7SJweQPvfDYK7cmFxzNWbu54K6Xnlv22vUKntZZ+PDIsCANUd/QweCyyozDP2b2Pv3cnTdMj50yd8bfpkY0t+hmzJo0dmTkLTdM80d1S5ZsksWNmTrel3PRxEf69bd3tvTqEYnin//95xOzgo8X1AjLRPK82cZMv3Hxt29e311VtXzZLvXIWXsOvcOUFzbRmqlTkh586HrpQL8qOm7hlISZCyYl+Cv6tRalXJK2ddehDtljd421Yuiw+HDUrKtt6Xf30rh5aMKDPCmb1WSxWikOIUm6vXXPsbYPlr3x3/sn0Zbe9esytJxUJaUzjlVL3dw83FzDQrxtPKfA6eVfbzT7xNx85/xxwyPvvGtOR0GG6+Qb9u97w1iWtfN4i3tQ6LLV7z8y1XP9tkIQH+EZGopBLctkJBhbFiuVMmPOTx/f2VXXGj08ecKkUY/eMhmjbKTU7gHDlHJ899qt+Ub3R+8ci1IUT9N6K+fn7dZxfNcDj3/y1pd7u4y0Z3DUBx/cp7QwD7z64Dg/pLimh3D3TY7203b3NHcaLNYTDyNRDJFAPdub3SngBG7R9m9em2rwiHv/tdkbfjo4wErUMuFMKQRDWJoiVckJoYxJ19jST1kps8WMengkxAbourqbugYZqerFt59/fG5ET6/WvvwUr1Io3N2VwcF+riR3eGtqUQftp5EVFZS0GlEXwrJ5c1qLDvNWIxnZVf1a27BJ01YtuZ/va9u8cb8pIHnzxpfHhqus0FYtg58t2Zk4d05KmIva2y82xLW9paNrwCL3Dlq26r1Hp3tv3JhHIeStD9/zwRPjSmu0k8dFZuw5uCG1dvr8cTIJEjMsXMZYahu7kRNnTFutXpEpS965F2+t/H7t4T17j+9Pa4ALprOpubC0Q+Eb8M4bjwVLrdfef/8tyS7l1R00Jn/6jX+ten3B4R2ZgyZeKpXI5RIwrxmKUgdFfPPVC9FIr8UrOFpl/W75zlZGc+3kiIE+HYMSiLb93S9Tp920IC6AcAsMiPBTtza29RksSp/Azz9/caI3lVPdgUp+YSDCJe/sIET+cAi1Wu2sB5E/ChiGCLflDNLT3rKgrGbSPeiTz58/+L//vvLvH9a+NYGhaJZlbTaatlp4TcAT80LXLd82PfF+jRLz8fagBiqz04sb2rVhCG+zUY7l8VgLExofGycxL1mxO9R7JsJxDMswPCYjEJbnCYQDnwyYBTyHy5RuCiz3eElL8yDhHkCgfHtDS3oW36FneIZFhftxCEGQ3c2Vu1Znzl+QLCea7TfAUJahUYlcA3IuV3jKpKCOUqVM5aJOHJ2MRvbGBrqnWq2Y8CiOB4X38lI3VVZn9bRL5PixQ4e3HtfOCvfqMjEWozEgaUxKqOqLb/fPlGOt9U31HXKaYWmaNhkFIerTM3c9uMhWW7h1NffTpozZCyaoiTYwrBlh7USSh7O1z+iA/8HUluAE9NYMgnl5a/JKGgozi/sp3MddcbSrt7SsUWcTlkWEzttkoWwUbaNZvc6QMnNmhAv99dI9Zbv2UZFjgjzkVhMlc/daON9ly/Kd2yNDGBiLQCocT7ioPF2wnMxitKzJQnu7ucjDfMInh+DSAB8C6Z83e+yxLVs3bA/2N3K33LeIbyo6WjQB52xFlS1jZPKO2tq8NELPSf281JRBdyyjoKRp0HukRpg/ReA8ZSkrqjblNlhcfeHccQmMkgSTDXLb3dpe3dLHs0xFcQ2TW2+Re+oHjROvne+H9H+9If+JxQmY1HvB+MBvl/wU8uLCSbHq5Tl1N01MkUpJVIrJpFKZmkRQQttdv31F2rRrxrhIGhmOs1qF5mSx0rTN3FI/oPHylBPQGIVmI4AiVpNJ7hf62TevKFEbwhih0w/zj5gSRigCg+v2F7ODuk2797IJYwPdZAwrTIaytDVtWJk6Zs5kjbSO46HVcCiG26yUFaoEohXu++FjZ4yyNJWuWHngbxNVAUEBs2dE97AqtbZCa5VHuSgDw73njHG3aMKR6nYUJUiUo1ne1d2NL23NzSrv1tEEyg1S5D8eWVhz5NAmNGj1tsKbFkbjTe0YTrAWfUZGYUnjgHfySH0zKxPWvGfNVm76gomrbv6/HN+kA+MD3/3Hp7Uew8N81HAl2RuLgEQhz1m/5s09fe+/cOtjD3/R1Bnm5e02dnJKdOdAsLeM5nEZShAyUilVOFZ/pMz6/NxSU3+DCkaa8v625ubDx/p7dBZOeK6OEyjOsTTu4rVwcsid/1p312vPhHriepMNxpQmRP3kQ+OOb9/n06lcfahq8cTAkh4tyzKc8HE+nD/jAw5QGVIQWxcXuUxY7d/pKvJHgb/++uvOTZE/Cmj0YJ+x+lqJDGrAebMUxTDOqO8xoTPmjhsxIrgyp0IV4O8ilY0bFWU20ePGRphskn89f0dfaZE6Is7fS+0XE8y3124+VOUZEjxrWhJhY8ZMGe3tIZeopdXHC9JLeucumnfb1JD2QWbymGiDgZo3Z2Rfe6f/sGg3lEsYOyLEV024eRoqir/fWmQzWVwihj39wKSs3cfq+pj45LhJSX5WQjFzRlxzTdf4WRM86P5OShYXFTB6dJKfp0Zi0XaYibkTo1u6dFOmpOi6u4fPmTkvyXXrtgwiMPpv14/saukeMWWcOzXAeoVdP9Llk6/2aBnKxLs+dM+M7to6mU9AXHRwfLAb6RH6n39MOppZM2ZacmNhsUnuEezvPXNiLNgWE6aONPT2zLn1pkk+5iqtLDlQ1mFChsUGJ6dE8BZq3LQxEl035hMyLskf1L6hqsEtLCrOmy9tZx579Hp9ec6XP+bOvefGuxcm91RXZpR3uHt5DB8Vr7AMSn2Cg5WUgfSI8iJkAcOeui5sb2bL8MTA6trOgFDfyLjIIIVtzfpMTWT8I3dO0rZ1eoRFj4jUIFKXcDds5cq93RYicUTKo3eMOrI7vbKDWXz7TF+694eNGaRf6N/vnm3u7ho1d960INuxenpqsveWXYULb71e0lr01aaimx+6+7pY8qfNx+urGi1eUf95fJ4CY1CZwgU1rtuSacSUw0clhbrwqMZ3dISypN4wZ8GYzsK8Ws7t+klBGzYd0fHy4SMTg9S8V8zIv0/33pXZOnniMILlE0fF9ZcX/7A+vYt2+efTt0RqmKY+fuLo4Ma6vtETh/U0dMSOTYFaqOpmIsL9IkJ9EQZJSQwd1FmSYjx+WnUkfESKl+KUVYRRjDVp+2yymVMTcPCKq8Yn+uam5zT0YX+7exah6/cZljg2XF7SMBAXExoX6V1VVpM8a0asK904yMTFBCcNj8JtVMrE0SFqpr7bOnfuWDkMkkjm0K7MJovinruvveeOKQNlRQdLexZcOyvWjdHLAv714PTq7Oy8euutt8/ywUycxn/8cO/aFtPiW6aX7NidXj6g01omzxnnSqK3PnKHj751UOUbIqMMiCouLiwl2DUjvbC5rRP1G/bWv67pbmyLGjk8VGXrotTXXjex5HCaJnnGLQvGqHlDRX13aExwZGTY8GEBCC3cLEURPjAuYrC8+Lv1ueMXzn3l2Rv9Se2WHQXBycmLpkV29FqmT0ns7ewdNWkkou/zj47xJOm66vqSdva5l/+2YLR/1uHjpd3WmITYySOCWU42Z0ZCe0Nb3ITxk0PRn/ZWPf/vRwI82aYG7bjx8VYT8+Qzd6A99ax7sCdvpBSucVHBSQmBVgs+b1ZKb3NbcHJStL8ahgCOCoDBKmVFMHUkKSyRLcrhH41zSVaRPxIwccw2nm7bodLgiPCihVAFuIRsbOjIzCoTZoeQBIkhFisjlRIw4iZwjGHgFxXmb+IIjPGFawXH5RKcZjiwi2iKgdEmGIHC7Bwcl4E7xZBSkqXBQENYsG9wjKYZYQIkx6E4BhIieERsy5Zs6MHdSHN/4OjJdy8cxlpsvLBSHkuxPFyPYK8QEATyJtgsEI63WigerlocI3E4ypEEZIC1f8qRIyUkZECYLEfTEAfHgKlGSGTYgXXbdpcbQ90xo8TnucfmSSgrD+NiGDmzYB0JtiYKY2wUk2CYYB7ZoxVm7jFwRgQMn2EbMksSGFgbYABCmZAkDrYe5FMuJebNGg0WDFgkCM+CZQIRChPywDPFYhIC+hZMQvI0RI+BnQK5QoUBOQa+4HSgT4SAPMdCiQlVAIlaKagFwSAQXDj4D36FpFCElEntxidu/4UyAQ2xrxOBYpC0fVogJ3zWEuIlcdZGC/FwwjxIhEB4ikVV6u5jB+/8z/5l3/9fiB+JWMDet88NlZ1IDk7bHhcY7oT9ZKFCoZeEszjVg5BnXCg9MKGgs8RJCRQcZ6UwgkRIlLVQOGZvKpAHmsFOfCFMMKOhUq0MTmJQTDgOxcsKBc8JJtxJIM/ZOZW1ta1COcG+cENdgglyiUE/LXxjE4VCgrrmQeVK0o59vqbo3sdvnxDnZrMyBIaC0QnpQnlBPoWGAW0P7HiJBFqy/fMOGAUNBuoXzEochW3IFrQEEoNTFqZUgjskC4EUKnlvbeWHSw8GhAd2dA3efPfi4WEKygbNDIU8QOFAPkiS7Cov/mxD8UNP3RyqkYDJD5mEquSF+UBIXvqxVftqF99x/fhh7hh0ccLMYGHa1fzZY4QHEAhiNFn2HCzAEQ5MRrCnKbhYoFHRLOQfsg2ehTL8uRGy8Cu0GWcFQfsStqEuwJvQYmlWIpPZBno3rt9bY/P45yPzFAiDw/XIQkChuCCwYEw7Zovy0Mp4KBShfBDU18t15rQRzoqA6G0DRi1DBl6nkEKbFec5/tGIcvjnYLFxVG8uaSlFcJn9DTuEkEsLcitXrEqVQRcpqARctvZOCS4aR8d74hec7UHsXuw1KHTy9sOOuoRN4boT9uCigg3HQeHXHu5kDJhCKeVomsfgAhfuoYHvcyTqzMyJgILDaX7s6QrefuGCCEJCohzFIPCPyWwTrvkTUTkFxfnrTOKU4HBesCP4tcfkwB4M5IjnVQrZP59Y7KJWCFNC7GeLQRdv/8iJPQZ7TuxfinTGKwR0BncAwexe7SkK+85IYFOIxxGL3ScA7nY/zlDg6eflJp2JOWJx5t8ejb0C7E60xdzZZ/L185RAN3wioCOrgD0d2BL+cZ6FMzb7xi89gIt9V+BkDI44hUye9CjEIPwKe3DsDHf4dcZih1BIN6w7nH6sBEYYDq/2pOxhTuTH7mQ/gmEKOYxtbIIw2+Oz3/l3xgmeT8YNBQD/2bMHPoXScGTVEcqeANTziXzCv3AIx5Vy0mKlpFIhCdASe5zOHAn/gDccV8hIC1xIQu5OOgsbkFm5XMrSNggKJQKKCCMtaCf/fOImlVIGCQxqjR9+vhGGlYK4ngjuyLMjI/CPPV8n4hUyJfx/IudOV8ehk55RAoqQsJitwsjhRHDn0ROR2HGGoig6OiLw0Yeug9GJo1EhjJWWJ0q8RsuloIaiHP7RCLXi3BT5zYDVYjAYTlwA5wQGgzRNmy1Ws7aLpiywC47QJcBgXK0SvvXs8ParOBKSw6UvlZ4llPCQjzGZTHANny83lx+OnkOpUgm26RnnBadMUZTZbIbz0utNwsD6zzo9e6+nUqnA3rLn+jSEJd2h/J07OC4lccGOcZze74QgSzz0pHZpuEg4XqmUy2SSC2+BDsC/QqE4VyMEu9JoNP6RjfCs+fm5tQgKjbm6KM5/kf4BQAbARtQbzNAeICuQK4lMoXT1U4DOk8LkKae/iwdOHBoeXCYXe46OEhtCKMgwXAjnCgiZ+SO/beA4C8iPRAIDu4tAlMNLiU6nA0X81Q88QZmz9g992SjwDkNfx9ObobQVCMuwrLu7O2w5nU6AYbhOp7Xn56I7uD8ZFAEhB7vKTeN25ldawH1wYAAuLUy4pel0/HOA0Twt3BbTaDSOMc2pQAYHB//ofEI2bDarQqH8Y2ucB+EXGuEZQCPU6/XQ1KFj+sOyBEMBhqbd3N3/oN73EgH6B+M/qYQ4+UVA54GLBwpcq9XKZBf3bSpIEUQLqukCv3F/EghotVrVavVZU4S+rr+//2Iz8xuBROEUztomz4Moh5cSx4p3judtvwpUGHBmN3pRQPVB0z9HT4TBJQEeQJ6vuFp2lAyc19lkBh0YGBCWcbkM7iZdbvmEbEDHpFT+uhxC9gDHNnj+jS0EEoVCOBnhSeDc4aKAUvoj5RA4V34uc6C4QAjh9zfmHFQNLHK5/CJuNQGQ6G+RQ0gOcDqdAozIoSMCe/3C44TWAoUAYyxoOU6niwTSOlfHeB5EObyUXJQcAr+98CEGaMEeHh7O/VOANgqtEDauXDl0c3M7M+dwXpePHMKlDjk8Vz5hUHwhd73g4gfPsAGnDF2Aw3FoXLgcQq4cfQ0kLUyuGWq/4+Bc8gMuYB2KcnjhXJI8/6ocClOihCkHvxjDQdLnkUO44sD/aUEcQMBLJYeO0+/o6IC+NDAw0MXF5awp/iqQ1h8rh9APV1dxFEsERJIeLk7HC4Qx2po6yfBwrq8LVXrgyj/Ujv79uFg5dAAtYMi1AAHPJYeAIz+nyqEzLaHRDb3mT8Pegi9ZbA4ccqjRaJz7v2RwcPCXcihM0XBk4rR8/JayvRAccniufIJsn18OIXtwpm1tbRaLBXZdXV2DgoLAvyPPUAIQv93jhQJBflUOIVFIIj09PS8vD3ahn5o6dWpiYiJ0H0Muq/PIj8FgOE0Oz1opQtghJ38GV64cXghQTuc/tfPLIYx+enp64AqCdnuqB4jzrHII7lCDvb290D6hacG288AJwMMlkUPIErQTGD99/fXX1dXVt9xyy7x582CACDFAohdVm5DWEORwiO8d0lXp3e+8YSoqtZUX6HdtYHh3eUzYhWeWN3fo9xwiE+MGP3yBIqMUYT7OA1c40Cbg9zzd35lA0xza8McB1Do0FGhqzv1f4mjcJ7tXaE8YhnLCSwbQIQkOkLqjDwI/gqA4toXeClyEPgs8gLNjAgJgv5cD7jCyRGBTmIBvj83+bMwZm92bPTL7tErwcDKUkAX7MYjZEco+09Dp/2QqAJQJ+Dnr1QWAeNiDOFucMHMRBQXlCJIUzsE+yAMPjkNCKnafkA1HKnBICA6p2HMrHBLORXjxQMiePWZhW3jq55wjY3eEqIXjp9aXY/tcz0VOy+eZQPwmk+m7775LS0srKCioqKiAqgT/oKMg+XA9O2IGl5PArr2Wzg4cgr7jQu4HbNu2DX6Dg4Mh3draWm9vbz8/P2hLpwZ0ZB741dggUegonTu/BBohlBKc6clIoBAdk0kBe9MQ2gZNUxw0IUKoiNOqCTw6ilD4sduywnnaw9tzJwDbp2YS8uMoSef+ZU/B3hU/pDZMGh3n3LeTum1lHxkR6H76fJC6qnLSzUtqv3YQW/ubr3+oiR7p4+J8gxmAeoRiB3U5tUwAKBAovbb29qzsbGhaUOmnNmYAyg2CnBYQQoEm5RcUdHV1+fr6Qus6LRTgaHWAc/8UwDNcCHDotMycCiQBdQ1NEYZopaWlZWVlECGIKIylqqqqQIZPmolCk7BzntgAOHqejvFcDEUOeUNT13//I537iPfjj7rMukYR4znww/eSEbNxqsNS30o3FJvySonIGLo83XA4E/MLIxRQnbw5c68xPY0x8JJgf2ilPCKR+PuYj+zGwsZetXIolUobGxvr6upCQkKg/hzV7Dx2wZxfDuFX6D7ARpTKOiqPrd6UO3HKqNytawt72GGRPgMDOnDHeMEMMUGThW1OWAkHckELr2RJbBaj2SpsQKPGhLVgbDq9mZBAxqU2k95Mo24a1d6VyyoGyfgob0ds0NNRlA2sGpJALBQtk0AkJoPJJpXLhJfSWMZipSQSwmalSSlB2YRPV5tNRpbHpFL7WjMnujbgQuRQqpDXZu95++3PDh9NyyxojkmKV8K1DDFwmE3ftPzrTcEjRxA2M5SCyaAXPishvGHGUDYri2CwDd0uQRKMzWw026QyKQcjUdpmoVilQs5QFr3BREilUD42ykbTvFSCWaw2u6EDV6aQuuMSHbIcwlFoM8ePHwflg/4C6gsUEXqE3NzczMxMGI+PGDEC/EBnBIB/+IUUHRV6VqDQoB+BHDr3z4a9laGQhI+PT3R0NDQ/GI83NDR4enoGBARAc3J4g4QgV7DhSPr8rdohP86dX+IYkznzjOIyzLTim+8p17BwPzUUvsVstFCcSi2pyM7RIXIvV4XFamY4VEJiDM1SlNX+OiIrvC6L8zaaRVhabzBLZFLIDSiqw6KFPJ9WLI78nKfkLyf4Yxu+uP+Z/zMoE+64drzDqaOuYO+BQ7tSD0eOnifTle07cGyQkQW4S9NT99U3dYMN5ebrC0VgaC9/4cmHv9lSuOjuu0Lcf75YoEAcLcq5fwLQufaODmhgMPQZFhd3WvnArqP2wZvDxQGUMETlolZDI+kfGPD18TlN2yDg+eUQGvlZD50EUoQh4Nq1a/Pz87u7u0eNGjVmzJj+/v6cnBwwE+H6io2NBW+QiqM1wtlBooA99NmBc/kj5NByaJVZ7+f30O2OvOAeoa4LFhJqGV2yp/O/b/IyN7oiTbdtO22i2brj+mPVLtMn6n98Q3u0hvRwMe5ZRRMhimC689/vyebPo44fREPHKkKdcmjOz9Lv22YtzKE72yVhkcLr1VcUFyWHcPV2dHSsXr0a6jgpKQkqGNoNAIfOX82ncZ5aP1UOQcP6m4p2p5bEpEQVpO6n3IMsjVmffPFtbR8a4mr75J33tu7bV99P+GC92w+WhwYha1ana1zMH//vw6yK9rC4BG9XJW1o/ezd97YdyHENjpMZapd8/vnBY0Ue4ZFdhZl6hS/VnPXpl9829CISc827H3yVcTSzoDhz49b06OGJ2dt+/HrFWj3pq9BWfPDRkm27U1mVe1XmATMiObJ/Dy4l1nz7xZZ92UHDRgR5KIQVAi5GDkGaq3MOl7bjt986tzIrzzM0IG3jdq+kyL0r1lrlstqCGhbvL6kdcMO0Xy/5bE9aWXRC1M5vPly5ZXtqVvXwceM8lLLB1qL33vrgcG5NeFJi2c4flqxcu2tXmld0orb8EJxReYvNFel474MlaUcyCkqyN27Y5zdsVKi3ypFPR339FjmEOoJrHloOVBPswllDe4BooT3AiHj06NHQj0C/cPToURgyw+AJRsruZ5u548AR/FflEBKCMTh0i2AXgn/ojMBIhc7Oy8sLhv8QOWQGsnTs2LHCwsLW1lZwBOPvXIkCEMkFyqEUM2/bvNsjelRssKdtsHXF11/+tHGPwj+sr6LALHXJ2/r9ig2b92VUDB+dsOPL93/cvP1wfpM7qU8raKQ6yrObBrRVmZ8v/b6+Fxk7NhFlGTgFKL36+nqNRnNqsTjyc1HX0Z8H29Yx6O8mGWA0N86fAPvm7qpPv9mQNHJEeWFhdHxCVWGeRq1cs26tSuGyedP26bOnpW5Z7zNmmpcENfZ0yL299b3dKdMXhnv+bJ2fVQ6h0tva2vLy84MCA0eOGAE1AvXiPGYHiuuscgiAT7VaDc0DGklPby+YlRD5yeAQEAocXE5L0QFUyq/KoYOenh7I4dSpU2+99da4uDgwEqB9QuTjx4+HFggbRqMRLoTi4uLOzk4YusF1d9opnMoQ5PBC7ZhToTvayeAIx7Z+w+ddrz/f89H/zPX9qESG+8V7PvGs31MP8gaT2yPP+b72MjZQa9PT0mGTNIsWSyIjUNRsK28AWwVTKc9srLirq/HQnv4VXwkFjF/cE7jLBKieCwGaJnRAmzdvbmpqqqmp+fDDDz+38/HHH4Ot4HjQcuE40z4D52EnnEQm13WWf/rBh/vyazBS4h85LMpXVZZf3NnXw7tGvvvua9qaw8fL2ux2IabTGXSD/VojrZDhYO0hOEFbDD09WqlSIeUNe7duqOzmkcGm7dv3snI1yvF+kWBtqsoLipvaO/yTJ4+Ndic8hiV5o0WVbbHDR3qRVHFhee9gj2v42AdunlpX2eHj43Jo7249pQwMDExKjO2rra5u7sBJ4S7NSZyncQbOww4QHmwFbVfDgQNpJihYhB7s00vkMpNeR/MkM1j9/erUpHGTPT29kxKiO6oq6lva+/S2xQ88FITpa5v6wDQ06wf7Bs0KhYShrd1d/WNvePSZW5I2b96uCU+KC3avLChubGvziBo9bXggrwgfFaYqq6zHcKEvOIkzW2fgPHwxQMOHtnHyF1xgOAx2W3x8PGxHRUVBLwAudr9DB/I2Y8YM6GKgf3G4QJPTarVr1qwpKSmBjhJ6N9C/hIQE6BljYmLc3NzAxeHzXDhO+aw4fdjhhJXipUrhHTUMkSgThidh2q6yytpBaHAmY0+//pq7H4pzoatq2vr0lkX3PxyM6UyYq62n4kBuvbubTzj0khqyJL9YJ6xxg0MOocsLDg4+s1icaV8BEBNmzx8V4UOdmEXV1liBuidPnjh58thYm5XlrMbGtnaJUqbV0wkjxsUPi5HZjWPAIzJl/nVzCA5O3L5/Cs5SOIHD0Wy2wOhEoVRCtYJKOY9dMFDUJCkxGowOE83pegqOVM7EefjcgHRBG3PcC4mIiJBKpWaz2d/f38PDA9xTUlLAD7RAGAsOGzYMMg+/KpXqt7TJszIUOcRdNexAr2NbGjdKNW0u05JnqmyHK5gIjIBBIE8xRHCM8CUviw2VShAcY9rKtT99acwpxbwCUdYMxeMIfhrSyDjf1973e/NTl/mLQBGdrn9FoC1CBxQbG+u4gz9z5sxp06bNmTMHWkNLSwv8Ov1dQlDUYtBrgkd98Omnd8wcZW6r/Oabryo69BzCoARp03UeSD1s4lQBvq4NFZlrVm1v05oCI+KSE0LKM/cfzC6Dzlnm4jtmXIqxtWz77kMKzwCMMhBugWNHp7AWi7W/aenSryo7DDAms9K0ws1Do3YLCgh1c5ENNuQt+XZFj4lledpmQXz8An393BgLP2psSk1Bju+w5ILdP6xJzUUJRPgk8sUDrcRqMstcfcaPn+CKapu79DzbuXHFmsKGVhjsUoTbyDi/4wf3b9+0YtvRUgxHKIYicdeQqCCV8GVjlmMZN9/wUSNjW4oz9hzKkqqUjaXZGUUt3ipsxdIvChr74YxsFCVzdXdTawL8w9wUGMP8pkmYQwA6i9DQ0Hnz5kGDGdp1fioQHPoRUNbbbrvNx8fHcQsBHEF9QRH7+vpgA1zADxyFNhkeHu7od+yhfysQOW0aOLp/x96DaUf3bV62dqeVRxmOoUENGApHVULVkFKGshKYOiQqWIEiCq+IcJWltM0U58N98tkXDf0WTlgtXCgWMFlA15OTk4VCuUQ5/FMw6PUGkzCdCvDyDbL2Vja1NBWW1LQ1Vlc2m6676Vqqr9NgBI0wgb1tMZvZk+dqhKB65/r95wYKB4orMiIiKTGxvLy8oqICHB0VfSFAj2Q0mY5lZtIMPX78OCh2iM157FIAIzBoeGAJQLSVlZUGgwEUESzR7u5ucM/OzgY/kFtoh0FBQdAm4Re2HWEvIUO5WYpr5LqNK9GwUVIfN8I7SBIabk7fggZNkbsOmmoHXKZMAKPBkFenmjkTs3QbMgpkCdGDP67weHuN24wJTOl+yuTtMjFUn3pMOWeO7VgqGjLm5M1SgPDwkoSEO3euNC72Zil0NFDH0LaggmEoBHXc398PMgnj8QtvbeDzXPcEHPlx3qdCUA66G7lbdEwoYzF7hMSGeEhJt+Dx45IULF1XWaXHpNNm3zRjYpyuvaGflo0eNS7UX9VU3+QVnnLdgplqEuU4qrWpiSLd5123eMa4ZNbQQ0m8J04a50JwXqHDQj0lhFvQmJFx3sL9Nn9/dxe1p4+7WhIYk+Il49zDhg1PiPTx9NF4gqsKk2qShwVnZRwfOfeW5ECVzsKPHDc6LDjYz0PjOHFH73ZBU2ngX4Tt7+6ob272jBxz06K5rqStprEzKmFMYmyIysX72uvnGAcGwyKjUIQYNW5kcFCQm4vaPyQIZ3n/sDA3FfS8xsaGJrl31E03XdNVnNPU2y/xiLr7rtu9SDOv9Bs3NsHH28/b1y/QS6N08xJ+/EP8PV3YU26WXuCUnzOBo6BGWVlZUFOnNRsoB3d399GjR0NwR2k4bg0BTh9nA45CN3H+m6UOIOcwDoNW19TUBP0puEBCc+fOnTp1Kmw7UoFf6JXOn6IDSPRXp9IIO6gwj4a2Gdtamtp6tfHDx2skXETSiLioEC+Nhy9UjVrlFxJMcrxPcLCLQuYbEkSyXFBcskRbW69X3HrjNZxpQO0fNSolJiAgREkiLMeRwsf6T59YAfm5cm6WCsB4QOUTNjxBuOsm1/h6yoxHjuXBOGDBwgUatruwul7jFz0iOtw3wBcsYYbhgiMiVfYlaaGWbAyeNGKUp+rnSofGA8V+lvuTKOLl5QU1XVZeIZfLwPZyNGAHUFyOq++0m6XQMsEczMnJMZlM48ePd3dzc3g7CQSEAofkzpKivaXBhXDWQyeBJMBPWloaNEWQwPb2dmiWhw4d6unpgROBjjE6OtqRVUebPDXb5wIyebE3S39lfs65sB7b0PvDZiIshlBIqMYKTh7s/cwrSM3Gnj2tQW+9ytentn22y/+TT/D+wtYXP/B6Z4lx2SuWfqU0wN1Wlo74XxP4/Ky2p97w+uJL3X8ew2c85zk7xRnvFQ4MrqE8z7zzfi6gEUAz0ul00PE5KgJ24ffCY4BQFEV5eno693+JIz/QEOEXwAmJTIqbTRZSJkd5FsMlJCF0wXVZe/fkDzz22B0IbTXZWOjXhImaMD6noD3J4Zqzmk0Uw6IYDs0Lx1Cw8mwMolQ6DpkRgsR4FrXHxoLBxfIQOQsyxbPCV/1YBpLFMWGhEIbjMYSnWVSpwLP3rU+vtt19/x1uEkwiEXJIWS02WvjQP2QJmjK0+HPNk4ZBAxSRQz8gICGRKmT2aXU8ZzKZCalcSuIwGrZaKFJK0jb70tIcKkzV4Tmb1YaTBGW1kTIZS1khTxhOwHnZp+lZ1n3+jfuk62cPD7OYTbhELiEwMB/BbMWgv+KFBbx5VPgGkZUSVlGHAI76cnNzE1I/g1PzeVbgKNT+Bx98AEPg0yodqhVGRU8++SQEv5CL3wH4BGWFGoRicTqdGzgF6FlqampWr14NfdCCBQtADk/2iRcFJCr0s2cDOjgoJcf9f3t1oXKlksShTISvkkmkUuiD4GThYuBZ4UYFY7US0N8xNE5KKKtVqlTZBppXfr8yYOyiueNjcEyYeypMyAILCc7AmcjpQH7gonDU0VUISAgUO4zSzmwGUCZAfX29XK7w9/c7tWmBOwSEIKc9kwN3qEHHo2UoVUebPxXwAAUOFxHgdDoF8D8wMACHzszMqcCACexCuBDgijhy5AhIb1hY2MSJEyF4UlISXGIX1SwhrfN0jOdiiHIIcLoOU1YmZ6KJ4GGKUcnQ7tieRluvVREfhxh7zPWd8uRk1KY1l1ZJR4zDbH3GA6mIJkKeFEI198hiQ2ylVZKU4UxlIeIdLfU++2tbVxyDg4NQnhcuZgC0JOjvTta0o+u88O4PknM8W3Lu/xKQQ4jKIYdOp7NiPww5ce7+/kBKJpNRqnSRQB94yvsVJ4ECgUydRw7h4jmPzAwZ+5RRwd68QOBahXI7jxyeP58QFqqvsLDQYDCc5g1KAHof6AjAz69U3ylclBwCEDk0j9ra2t7e3pEjR0LTHYIWAtCNnkcO4RxPyOHFg6IcDJQY3kWthiGave38OpCfq1wOQVTOKocAFAs0Njh0Wj8D7meVQwfQks8M4gACOlrdeeTwXJk5FWh+MD4zGo3Lly+vqqpavHjxrFmzoPEAF94lOoC0INQfJ4ciZzIEOfyNnL/WL1QO4fL45Wt/fwBwRaJgzZ0j0T9LDiFXkKkLvyZ+oxw6gC7A0T059+1AtFAIgtl0MVysHDqAFgIZgLQuKtSp/I5yKCA0lnO2lbMhyuF55PBcnF8Oz8OlkkPAUWXQcVksFrisLjYnJ4FQohz+yUCtQ3X+wXJ4np4I5Bl+f10OLz9ACYBzrbbT19fn6MGd+38ecKlD2Z5Ltv/4fIIcQj+iUqn+4BqHRL29vZ07vwT6ZSilC3wGeamA/MBFcZXL4a/enzyN3yKHUOCQHCii0+kUHHJ4UZmBLhSuGgh4sUbhSSCt83SM50KUw0sJDITNZvMfKYfQXCC5c3XHBoPBkZ8rrpZBC+GadHV1de7/EpB5GPpdDnII+YRhr4vL2RcphF4A8gkGonP/9wfaAxh5F2sW/EYgLegQzzUSN5lM0A7/yDHZ+fNzNQCtzvHc2rl/YUChOe4QXOzYBQJCimDMQUCn0ynANQLjwj/yKgDO3zGeC1EOLyVQmCA/f3CRQt93rqYGOYFR25BHWH8icIHBcBJ+nfu/BM4IzutyaLogyVD+58ondASQT+fOX5rLrRHCWOqPHJVehoBtBBLl3Pn9gdKGMnfunAGoLODc+aM4T5s8F6IcioiIiIiIDOk1fBERERERkb8YohyKiIiIiIggQ3nlVuSSg9px7lwJXNSsd5HzA1UvPrMQuXy48rojO86dX+M8U/CENcKdmyJ/HhQtrNkylBboCPMHd6YoKpc6P+Au8tuBkhTl8Ernr1SJDMPahHWXnLuXOVDo0B1d+Dxzk8lktVqhvk4N4pwTJ16HlwN6o1lnMF54jf65QEvy8XIXvqUrIiLyl8NksQ5o9VdKdwQS5u3hJhE+GfHrcBxXXFwMG3B2rH2tDxBAYaa61eLt5S3K4WUByKHeaLqC5NDbQ4NfIbkVERG5KEAOB3Wnrxp42QIS5uWuuUA5tNm/sJ2YmERRNp3e6FhGw2K29Pf3k/aFdEVERERERK4WQAvNZquw6g3Pmc1mg8FIURTIv2gdXhZccdahp5uLaB2KiPwlMVttWv0V8+xmCNZhdHQ0jhOFhUXHjmXccMONer1Rr9epVIqhyCHPslR3p/0R5pX09IjnWMLVjVCffT2tP5crTg41asVFfPdBRETkCgGuagtFG8zWK+UCv1g5LC8vT0xMrKurX7Lkc+Fbs3Pn+vkG9vR0q1RDmkrT89UHA5tWYVIZ9ItOpysBnqIkgSFB735FeJ19reE/kStODn083UQ5FBH5S/LXfnYIchgfn1BfX6fV6jT2b9FwLN/fP6BSyYZywrayQpymcI7FGeYK+iMwlGmoZnq7nKch8hsYwihKRERE5E8HRvMsywQFBYeEhkmFtW1JiqKhS4MjQ9J/UsLjBI/hPH5F/WE45BwRn3iJiIiIXK3Yh/LCJzisFitlo+yTS4VFReB3KNoghLxi/0RERERErk4c3x8tLy9vaGjo6eka6O8bHOg3m40cS8vl8iGaSqdpzEX/oShHmRm9zvlnNPIIyjNW1mLhLEaOpnkU43maNYE7wlEm8MPaKAj1i0iG9CciIiIictXi6+sbGBgQHBwUGRkRGxsDf8OGxQ0fnhIQEDAk6/A3w1kp6bBZnnfc53bzPZ53P6iZOxdjacwvUTVijHzMLHlIIIgiIg1WT5uLUQwRNNHjzr+rYiM4+5eafyvOkxARERERuepAUVRqRyKRgLHowPGN9D/lZqlwq5bFJOjUm7zvv4/zGu710PNSlCFi53pcd4vmlkc1IxJY4yCqHu59z6Oke4TPq/+TJo5Tzl+Mg8XICXr2W/5ERERERK5mHJbRaYD7nzKvBEXlEkvmqoGdqVTl8YGPvqN6TaCPnNXCWa2cxcRRFOSN4yhw4SmdtaeJUFqtpUUcPTT5FhERERER+RX+FOtQEGdUpiJUCkwqJ1ykuEaDe7nj3j6YFBPmfxIEShAIhqOYBJMwptS1feUDvk8/Lg8nOZtoHYqIiIiIXHr+JDmEPxTlKRtj5VlDfm9xsfvbS70WJfQd22fVW2TX/T3km3WuUxJtPZ0soVQsvM89KcJUkmXroxHit86mEREREREROZOhrErT8OS9ppJ8TK5w7g8JIWGpgidxzDDIIATi44fSZr63H3P14ORyFNyNJp7jMMMAI1Wjbq6ItgezsSiODyHDTiAkTYUvWamIS3S6XDaIX7QQERG5TPgLr0rDcVxvby9BEDiOwy50ZQ53+7v57FCtQ/4XJtcQ/jiwDq1GRKflMAmOcFhHCwpaSBCIvh/rakVbm3hdP6If5HASsxnRjlbUyvIYxtnF8Lf8iYiIiIiInMmfqv/2x4QgUs71YkgSNBohSPu2BMEJ+1FE2BB2L0FWRTkU+WvCGg5s3/Dd0m+Apd9+X9Y84HQ/N8xg2959B/Ssc9cJz2n7Bmjnzq9TlrEvp6bbuWPH2FW98lvIxIryNq3TCUEaizMga9+t3Nhtcl6CtoHm1cvB7du8GnHRRJHLhSFZh7/ZRPvT/gSrFv4VEflLYdNVP/fo03uPZgEZqZtvu+nOnCad89g54ClTR2cX/curYaDq2AsvvXPhV4i2r6vfYHXuIEh12prpsxZtPpCVlbZj8czJS3bmg+PxTZ/eePdzGVlZBzd/N2vWNRWDrLW76NbrF6/fA26H77p2xmdbBW8iIn86Q3l2WPPInYacY5hS6dy/UoBTZZnYZZvEZ4e/EfHZ4eWGsTPjjge+3b77B8fu4snJI/+x7OU7R6Vv+mbFruyIEfNeePwWAkGObf3mu225o8aOVPgMu2NqzI7D2dcsvr5k2/Jvt2d4R4594el7N7//0Etfpb/51dIUf+bQ3uwezPPFR29d//WHuXU9PtGjX3juEQ038OWH7+XX9ky67oH7F03M27/R6DduWmKgkKqt7frpN8588ZsnrxsOexX7l972yrq9aQeXPzqxPOz5Nf9eBI4HN6/yHHcjm/Xx3/5XXJG7Dlxaiw/kdrneOHe0EIPI5cFV++xwKHKoO7RncMdGjLDf27xy4GmbNDza++9P/sZJQL8HohyK/BZoXfHUUdfJIxMlPINyrE0R9N33S7XZSx99c8e99y4+vnVt5E2v3ZvUO/+eN+/++/25a97P09xe8ukNi5//9L+vPvj32x9+8MWXW0tzptz5nLp29ZMf7Pvyu68PfP2PleW+b77yuLulZn9B7/C4wG/e+7/5r20d0f7dU9v7XvrbtOySjtffe3PNY7Max/zfpw9NhTz0Hl95w5sH9u/64cTVxT1889wJj3w3x73koX9+wivcRkyecc+990R4K039Da8++0xVPxcanXzDHffMGRXlDCFyeSDKocifiSiHIr8FS1/Otdc8f////ctYlvrs/zbtKKyeHq746KHZnx83J0d46bubVSOvneja2+8z770nr+/PWHbbVw0bXlv0wL+/fOfD//vvfbe3se5jZ8x/8KGH3LqPPvjG9k3rPn/xvmv8r3nnyZsSqcGWTVt21dbUbdq0dvJDXzwxznT30x97h8Zed9s99948e+mTN7SPev7tuydAHnqzflr81qF9O5bLHXkCObxp3vB7PvrHtQmcqftAWlZuxoGt+/Je/nL1daPDcIzPST9QVpz349otwxc//+GzN4uN6fJBnFkqIiJypcIytMzVf/7Cax568ZOvn5ryzGPPwiCXIMnYsdd+9sUXS75e+tojd7kjtvb2TvDc09NtpTgMRRnahql931q6+p2XHmo9/MNj/1li4AiaEWbSYBIJbu8p3njq7qX7m8bNmJsQ4GEw9AemLFi9asU914765Pl71+yrdHU5oX0I4jViltdA0Sdrjzp2y3Z/k9OKzp4Y/M9brvk+3zxnwfWvvP353GGSzJy6Q8v+dddL342ZMvv+J176/Jkbj+za+vPjRxGRPw9RDkVE/gJwRoNeZxK2/vbKhz7NO1/8Lv32Z541Fqx99d//fumFFzOrBu7853PGrKWLb7/jgVeWGBA5jnA0wxs7al9+7MFlm1ItqCIpPtbN27suc/tHP2ymSYyyCbroolZZtS2b1/5wsKCOQ9HSw+sfePrlw3k1LoGxISGeJp3eSp2YnCrxfe+9l7a9/Y+FN95x563X3/r80of/816Eu8u1109854FrF99+522LFuxvdf/bLVPGLVjcsffjmdfccOedt9//9sb7H3nssnt6IXJVIt4svSwQb5aK/BZY22B+YUPi6JGgckB3TWFJFz97yojexuJdaYVewcMWzBjT31R5+Hi+hWJbc7YcoUbt+vjx4qqG4aNG9Ffn7TlepgmKXTRzHMhq9sHdRrlfgAcpU4eG+rsgtoEd23YNIq6JkQEM6TI6MSrrwPaqtoHkSfOGR/o2luba3CJjA93suRCwDrRs33nIzJHj510X46t2OLZX5x04XsYTytkLFwVoSHBhDV07du7X2rjYMTPGDQt2eBO5TBCfHYr8mYhyKPJ705iz/e7H3tL4epst7JP/+fj6iTHOAyIiv0SUQ5E/E1EORf4ALNru5q5Bd78wb1ep00lE5AzEqTQXwWBXc12LsJaEuacxp7CC+aWeWox6i+2UtS54tqmupk93ysNynm6oLq1s6IBNm667sLh4wHgB62Cw1rrqap2Fce7aYc0D9a3d8G9RbkZZQw+C0PUNLZzzoIiIyC+Qa3xiY2NFLRQROStDkcN9K9545Ytt1GDtLYtu2JRWjdn1lWEFGeIHmp574umiNkpw4u2iiFL/99jfd+cLU9pslF3MuN6XH1w0e/ETJgTZ9vnLIyfM2FshrOcE4iwctcNyZ9isg41P339/bhsE4ija6XPtkv9tS684uvbDZ1/89zOPPZZeVL38vVc2HGt0HBUREREREblAhiKHpExFdebedfeDgQtffPfpG1hDx3+euGfOnFkfrT10ZN+2LVs2r96w/mjq2ttvuvGW+58oaRh0c3Mzdha88Pij6aX29Ql5ROXiibK9eUU1RU3NPj4hBK1b/d4LNyy6/p9vLevrbX3j2X/ccP21761K6yjb//cnXtaxyHv/enL9oWpfP5+Wwn2PPfxkRYcBomFNzduOFA9LHhk5bvF7rz0tt/XRap9Jyb67tu4SUhEREREREblghiKHCqX0+P7U2nYdZxVkafvSd7L1wUu/+vjoinfrmMBpU6fcvmihuV8bGh5WcWzXkYImTzX776ceG/QeO3ukfTEnniVdPFPiQzd8s2RQFjwyJVw/0G2RegZ4oLu3bm9orTl6NFvm7sNrO3V93VU1DRyKtDXU9uhoOdf7/OPPeo1blBKigWhM7ZUDtCwoxMUvNMLPQ8mhWHe3OSY2vr+52iIkIyIiIiIicqEMRQ5Nel3CnHsP7FtXu+3zLcXtlNWi8Q+PjE5WEwzL4VKp0s0FO3rgIKLxC/F3R1DcZqaiR6SYuxr7nQ/+OJMNnzgm8djedVjgqGhPRVt5zuG8suCweBXJKVyDbrvvvjHRLof2p9YPGiQkydNWE82SBGFjmISUpJ7GavutWIRjGByXuSpt3737eoN05J3TA3ftOU5I1CQ5lJMSEREREbmaGYpy8Dzq4ePp7hX9xN8mf/T6uyNufggrXTV3zjQs/rob50/E9Q1vfvDRAE3UlNeQCnfWNGjBNf967YNEvPzbjZn2CFCepQPihkcGRY4aFYdjvFQiMfc013f1uWlUg3pdWW7m8aI6tbtXUMzYQKT17tvuLmy3KiQILw1484N3sNr9G47WQSwq/2glamjvwkN8kRfunvttpuWxu2Y3NpbLPAJk9mREREREREQukKG8aGEc7DEwpJ+XG8Lb6mtbgqOjOF1PeWNXXHKSHEUGe9r6LFiAh6K1o9/DA/ygPGNRuvtLmYEOHRvk54XwTFdnl8rNx2oYUGncDQM9Snc/S2+znpepJKjK0xfVd1c0dEXEJbnKUX1vW2uf1d1VpVQpLUa9m18Ao+3WsVI/Tw2CMO8/cz8/5h//un1CU005pwoI99e8+djtiunPPHvTGGderxDEFy1ghNTf32+2UnJXLy/Xn5f+OitmgwGVyOXSn6dW63u7rKTaW3MJv7LCm/QGQq6UkvY328+BxaA107iHuxpBOIPOKFOpSdw5dftiocwGnYn18hIeBIiI/ImI7x1ekQw0lZQNkFNGxDn3EXPaodzkCVM1V5p5KMphe8H2Bdc9rQrxM1ql7yxdPn9kqPPA2Xj3/vvUCx9/9MaRjl1TS+bsBfdPe/SNRSleMeOmuV6afFn/tfie4c+8d/ukEKfD2cjesuJoq+tzT96AIB1/n/vsQz+uGuNzPvk8K5bu+qIOgzfds3pv66uvPTBEORURuURctXKIv/766479KxG5xicEzM2fIUPDQmUXVCyXFzaKhr+TdXOZA/lUKmTYJc1tR9mxzEr5gSMbdUeX7evwmBJgePKZVzPr9BPGJPz0v9e/WblixbpDk+bPrtnxzeOv/De7oHXi/NlV+795+9PvtLxL/oZP12a1h6KGF1/7N+IRV5u+8sMly2yu4VhbzlNPvbAnr3n+nEm1qT9tyO3iOo7tKmgv2/v9e18ss6hD8Pb8t9797Nul31q8E2PdzE898MDG/WnVDeaJ4+JRhN7xwyZ1iMeB7Vs9/X0+fPWZ5T/tDIqJ3rP6i3c/+rKwom7Pxq9LTZ7RLlzzID5+TCz0Ieu/WZ6Rnb55a/rkBXM6M1b+7ZEXs5rZaeOiPn/+yQ+/W1VQVrT2p5Xbdh2uKU37YvXB6ZNHLnvn+U+/XcnIvLa9/+jjb6wNjYqRkKqx4xJFORT5c6EZxmqjrpTuCFDKZTh+QeIN2mk2m0HpHWJ/qhzCoStD/0X+8ihdXeqLd8ycOXN9nfyBhbHPPPlUTU//+vdf/GrjrkN7tssiR7L1hWt/Wv3G0o3X3v33MC/CxBHh8cl0a8V773/vPmz4iLFjFt0wJyw0cuKUlLjoGH1t0aeffpudk1bQyt61eAGJIJ7eql2rv1+/5Sgq08TExxvriz/55NvcvPS0sv6Jyf7rv1n59ZfvdWhGjfG2bN6eZs8R4aJkPvz3v/pc48P8PONiosuO7172/dq9B4+qfby3rV5jI1WH1m4rrSrNyamy+8csVlPspMlMfdH6VT899+73tz/6uD7jq/9+9cOBPYfi59wZyjYXNluMzVlHqga7c48fquhPShneV1XwyTcbPKLix0ybEaymUlNzRC0UEfmzEOVQ5LLAbNB7h4x5//PPt+7cPHtCeFtTu9nKjZg80d+TxImQOx/++/SkGHN/rxmVRkRFyXGsvy7n6xU/DVAoQrpERYa4+wZMmznFy8MF6atbsmyVgcUwUoZw6PCRU6aNTwKN8UyeH6du3FZoHhvAffrNj3oWx0kpz0qmTF101x0L3W3mPrPZKzgiOixEo5Q5nh/oDTqNxtXS05WXvnHl3uMITuAEiSvdp8yanZQ0btE189xYyobwJ+4p2XjO6+b77h4dFWwa6DWwkthhcX6ucrPFpHQLvOlvC8P93KNGTJo0ZuyMeYsmxYQ25+/+evUWM4djcq+4uFC5q1LjosRwTKcb1OrN9ghFRET+UIYih40lGZ9++Ony5d//sGanweJ46+EXFB/bmVUrLDQDNFeXdZtOWYONs+TnFpwljMjVjVTlMWr8+FEJCSFeKhCv/739qo+CkHolzR47JjImnKQpjb9f1Nh5z90w5uV/PNAp8U+IidKgFs/YkXOmhFpZdXiQn0wTEKRB1q0/qlTiQcnjpowKkLkGRYR4OhNApAsmjZOpXCPCg2WczT9x7JQxgVLXwNAAV4aXBkTHPPTgI/0Hln++MQPFHZNhuMCo0R9980Mo2ljSSqtwevSMuZHBLiGh0a4KeXhUmEKuiogJ9/ENjIrwc8QfnRiDWi0egZDP695+aNajt99erZn1ysN3hkSEoFZE6RUc5ufm5hfkrVH6hIWGhYTJOUvI8AnjEz0CYsYOlB1LLWyfNC1p98ovP/pmrz1CERGRP5ShTKXZs+qzosHwFx5dsOqDf7vOffC6RLfD+46qg+JGJYTVlxe0DzC12esqmYS546InTZ2oa6xmXd317e3tHd2B8SPU/SVP/fu7t3/4Tj3YWFTVHpUyLkyDlZeWdg0aIlImRPioa0uON3YZvYLDE2MjrsCHgENEnEpzNqBlXtC9wwvxZ+5reufVZ6wpD7z3j4VOp19Sc3zLi29+29nROfq2lz994eZLcNMSrqyLefriOIvSY4csrtFjEuwLVoiI/BmIU2kugs6GkuP5tRw9mF/VPmfB7IOrvra4hnUWHmzXcXtWLVXETZQPVlQNyCKVg0eLWvrri5otuvXLtkTEhW3fsjsgJLi2vi0lPuBIRrGC16/acUSDWJav3xsTot6emutC6FKzm9SG6vd+3Ldg8TVXz0dBxak0Z+NC478QfyxlUYWMuPPaqcQ5fLu4e4dFxs659uZ7bp15Lj8Xx0WWj8O3T3BYgLeLfVNE5M9BnEpzEbAc7+ETGBs7LCpQtm/L9uy8epYzWji+q6nNNyxx4dRkpYvn3JvuvObWG6i2om4GQ1k+MmncgvnX+GBmmlRGhkf4eXuiNl1LdzfD2voN/PBJM+Zdf40G7dp+OD14zA3XP3jX8HAP6y++XSEi8puQafzGjx4hPXd7J5Ue4ydNnjB+uPSK6QREREQuJUORQ6vVptT4RcfEhAS447jc3VPj5x8RGRIUGulvNhqt4MHQV1NT219VaeAUCp6lGNpqFT7wZLFSjLBtKc7OauiX3nTTfFrbB7HZ4ChtMNiQID9/bUdtb2V1j9Z6np5LRERERETk0jKUm6WcVV9WUlhVXalnPP921/XRwer0fUdNuHri5FG0yRIxLA4zD5SVlzZ06K+5/W8evEXu5esic4mJDh3o6Y0bNcLYWScNiFfZOiuaWlBFwPCIIFdvr4gg765ey7y5c7U1x3OP5/fwLotmT77o95mvWMSbpSIiIpcJV+3N0strVZqGkkN70uoVCkrpO/bma0ZdPd2tOJVGRETkMkFcpO0ygeloabGiivAgX6fD1YEohyIiIpcJV60cXm4nTPgHh19tWigiIiIi8qcjDvBFLgtoQ8+eTRs2btx4KKfkzPsVtLG/vq62qqrGcvoxzkqfssjDqVi1pRW1J71bBzvLqxqdOwgy2NFQ19rn3HHC5hw92KLlENtAWXnNr94z6WsqWb9x4+7DWQyPNNZU62w/h6AoK/ur4QHedmTf1o0b15U2CjnhzX27t6xbv35bp1GYVF2Rc2Djxg1ZZQ0/x2TtO3wk3cg6906luaqiUyfMVhMRERkyQ5FDjrZ2tDbV1dXV1tYNms67wgxPDQxqhbmjlNBncZSpsaG2pb2jtbmxobkd+pFT4RjKZHZ+x96o7TdYnd2crr/PTJ2tDxD5C9FZmbknqyY+Pj5z+7L9JSAPdHV1tV7QGL67vaWpo59ABteu2qCjuY7OTqPJwiEIYzNn7fj+7c/XWO2tg2csNdVVzd0DsG0e6Co8uPOHjQdYzlZXXdXUNTDQVLh22yGWMlZXVXUOmlpKjv60fnt1Tf3J13lMbSVv/uvZFXvyeUPrmo37GM7a1tltsdjgkNVipiiqv6utpqHF4ZkaqF22fENUUrKhJm317iwEw2UStLu1vqquydhX85//+2+9EWRVV11dI8TP2jpbGxs7+qzGgZq6Rmer58wbln5ZrydDQ/12ff9Nbn377lXL++Xhke7WlWs21eQd2nK4Kjkp7tj2H47X9DtC1GXufv6Zf6UWdyI8q+vvhszbrxC2sbpq9fc/lnYbB7pbq2vrbBxi0g0YLecYJYiIiJyDocwsPb73p6Vr0hUKrKu7R+UV7KGWOg+cCUp1dA1Wp+893mxIig5hjf3ZuXk7flyW2dSnkLlGRwSeOlmmt/DIFxsOTJkwGrYHutppqVpl/6BdT3sbrnaX/6W/cS/OLDV01+dW9cTHhlZXto6dMvbY+u/zquqLSqt6G/K+XpeuwY2ldR0SAq2rKq5t7SlISwseOTZ387LNh7I7dMjsWVPlOFd4dM+xwvq923fKVJI92/ZWV1YNIh5hvkxaeumBPTspmSuB4YylN6+4eu/eQ0qN7HhmubmroqCdH5MQDhk4uHWLd/JktrchOCqyrrS0vKaqtbM7My131Lik9cu+zchO37q3uKPiaBPjkxThA0O3rONHmgfZEWOmTx0bvn/L1obmpvSjhUZDR31jc3pmaWxi7MEN6+saqiqbewsPb9md1VqatupA6WBHQWqt1S0lyl9bn7WrYOCZh+/w9w+JcNFvO1wT4IUcL66LSR45edxYJduXmp5pUwROmjJjeKQPhkFR29ZtOjxh2rjebp032vjKu+uNXRUV3VRv9fGjOUXlxU3J4+Oqs7Ir8o8cqdRF+cqtmMpFIXGUrYjIRXHVziwdihxWFmXZVPH33blwWFyshxrZ+M2XB7Oy0tJzGuorUtPyIyPDyo8f2H/wSF55S0iwT1Vlg2WwT4+rhseFYzJ1VMwwS32x++TFN06O2fDDt3vTCpSeAQPVR75ctZe2WA2Y1F1h3LO/UEpSRtq8Z9Xy4naTVWdACO3mtZsyj2UfLyisKszKru2JjYuW/IX0UZRDY1f9wcwKX1+P1uomq6l375H0YQmJ3e2tep0+fsat1yarMkua20pS1xzXffney7kH9yVOm9ZelGuTeiSPnDg2IQSa+UBfT3dvd39Lc0VNfcjkWx77+7TKkpbIiNDe7tb+5nozoZDJXSKCvbs625pr6zkpGTV64aO3DN+5L2/alDEoYln+5VKf+JTiwwc8IuJSl/2vmE9+/5837NufPWPapILM9F69OXn2nbeMdt2f0zplbAImVU+aNoXqbso7fqyh3WAyad39QrX97ag0cMTIKIJ0D5X1fb89PyU5pq2tU683L3jg2SRJm95n8t9nBe051jB1fJKppy63Rj914gg4d87UmVXcc99DD4W50LVVRTt3F4297qb544e1NjUd2rWLUQVFBnnQ3eVfrdwzfHjEvtRsf383zCv56fun7Vy5skonf+3FZ7CBFsw7XGkb7DPpq+r77rj1BlELRYaMuCrNRaCQ4mU5qSt++P77H9d39PYVFBSOWHgH2V6mHDY1Euvfm5bZPmAKDPRM37Mjq7C8prbGwkmJU/JKMZyE4PJ2/ljcpZg/NXLVD8v2ZVT6xUyePzWp7PDGT1cenTlvWm95fnlDbU2L7cZrZnVX5FU11JRW62+7dUZZYdnka27sKtlf1inePv1LYbOaVT4hkydPHj880Mgg4cGhYQlJC66ZH+qlpGw2o8lk1Gvd42Y+vDD+22U/shhWUVxRUV7Ho2xzfZ2V5sC8XLtyrTI4ikSsSg/PzqqigkNZ/b09W7asw33DZQRnMFP0YPPK1dsDIuNI1mwysyjHWoxGhuHhgqg9ur0P9Y3y8Zw4InzbujXx1z0yL9S6YkMqxlmLy4vqG1sRlMRR1gD+7U8FzZ0Vn338Tdj4ObPGRnW2NxuNJkLtOXX2DK4lY9P2dG1/h45TRoYEpCSnzJ03y02KMrTVBJcBiRqMBkcM7hEjfOmWjUfyWltrf1qXMXL66O3LP2tGg+bMmU2iuuz9O37cfnzWrOmJQdLmrn64ivds3uoZmeLhFT7Mh922J0ulkFoNOkThqkStxwoKKuo6K3P37y3uiglw1ZvMWqPRKj5fEBG5SIZiHVaV5smDpzx41/XDk+PVCj43o2DiDdeZ66vDxs9C2yoHGN440MnLvSiDITgixGKyKDCUkqmTY8KcwbPSsYhYXU1ebQfipiFJhbsEYYKHjYtSDGzZcwBx8Z01a66uLt+kdEVpxdRJI8ryc6Rerhajat68lJpG7awZE4pyMoISZwRp/jrmoWgdymSy9trKsupqyj3y3tsXx3jLD6VnYS4+CXFR3j5+vh5qmdojLDxmzqxJ+l7diDFJ+UePuoclz5852aTt8AyJd1VIvVyw6pp675DYRTfd4mJsyqvoTJk2Z1JKYFVFtVdo3NiUpIiYpLhQVWV1Y3j88JGJ8aGhIb5erhKFW2iwf29Pd+zkayeOik8ZHm/SaWNGz14wOaFfx41ICDiamRebMmlkUnRAULCXm0rp5h0c4CVRucno7n1p2e1mxd333OEhl3q7ywuOZ+KekbfedZvS2kkEjZ4QiB/JLfIIiogODfQNCNQoJBrvAD93tcLVKyTQG8XliSPiK7IOl1XVRo5fOHdcvI+b9OiBfeWVrZNvuGvK8Oi++rxjeWVk0KjbF0wgML5r0Dj7xjuSY0KSIv0NNmb46LH+HiqJe9jM8TEZew6qQuLmzp+B6xo7zJJJEycRjJkhVK5K0UAUGQp/bevQarWSJEkQBBiIOASzAxscxw3lvcOD67/YkW+9Y/FkhuMDfT1+WvLlLW++l/PZ2+F3PGPYv6LezA0YjFPnzP/2v2/O+Ptdpm6DJ8YbNP733zjbEXzju6/aJt0+Qdm+7lDb+KSAHitP9TbII66d517z6eGmWcPVuzN1yV60yde7tbj/xRcf/uGDd5XxgYVZ5v/838K331v3zD8f+vzNV6be//7EsL/OFy/E9w5FREQuE/7C7x2C57a2NqPRCHII/dhJyQc5VKlUQ5FDQ19bQXEli+I0y4dHxskRq0dImK61Se4TzPS3cUp3tr+xqGnQ29XdN8Sdo3EJwjOE1N/b3RG8p7meVnsHuKvryrKrWy2Tpk9idV2MxNNDYm7sNUeG+lWUlMld3ZRqmVlPh4YGdDY34yqpQceGh3k2NfcEB/u3NtVr/KI08itm8PKriHIoIiJymfAXlkOGYUpKSlQqNYSjaRosQhBAhmENBr1G4zoUORS55IhyKCIicpnwF5ZDm81WUVGRmJhotVE6nZ6hGY7nzGbLQH8/KRF7NBERERGRqwkKED6kZLXYLPBrtViFBUtRVJRDEREREZGrDuHJ4QkcLqIcioiIiIiIDEkOuxvLVv/445o1a3fsz+ScbqdTlLH3QFaFc0dEREREROTyZihTafat+exQtfzBv03P27vZ4Df67oXj2puaSE2AvwtfXF7rFx6nspY88PiSh157c1aK811DkfNzpU2lQdxd1DgOjcfpIiIi8tcAQ1GT1aY3Wa6U73sPYSpNTEyM1WrT6vQ0Q/McbzZZ9HqdXDGkhc4wUhYYEh4ZGXnbnXPb6ioOb1v/zherddrWn37a0N5U88mHnxVUd5ESpZeHizOAiIiIiIjI5c1Q5BDGDCxr/xKAXK6Q4UYjP+WaaxNiwgkC6R0Y6GzrQBVeSSnJEYEedu8iIiIiIiKXO0ORQwYMTET4lHBtVhGm9PJ1wzgeszUX51W3TV+wyE+Nmcwmo8FoE78wIyIiIiJyhTAUOfT18emsyVi2bNn23N6bb5jvoVa7KqWkW1CMn/LAwcNWiiCVZEBwAPHXWTRGREREROQvzhBXpbFZTGYrpdK4kadqHk/rDDZXFxVs2W+pilwo4lQaERGRywFxKs1FI5Ur3dx+qYUAStq1UNiy/4qIiIiIiFwZXBnmiIiIiIiIyO/Kb5BDx+RSwVa1rwouIiIiIiJyxTI0OeTyDm788rtlny/5/FhJ3UBbQ1NHv/OInaNp6R1NbWuWr9A6HURERERERC5rhiKH9dm7Nx/r+Nv9D905L6m8tNpgpVnaWFZSYqSRjtry3LzUrz75Ii23sK6xjTL3796VajBoMw7uWLdhe1O/ob2+dOumzWvWb+0yOI1LEZGTkHZO3bgIUByC4PbH1vbQwrtAf1FQ+wnaywfFhC0cRTHC7iYAV/XPO3AQs/s5AYELBXUS9ERsAjhmL0WSwIRydPg7ueHgxLyAU0I5a+rnXKHYzyGEGRmOTNqBmFH8lNwRTp8QyrEh4KhFEZE/Fvz11193bl4wh/auVSfcNDbKXe4eOjIpunTP+uI+Q0V2bsjwiWVbvq82oSSLJA0f2VWfc7yoytVrmMbaWNxOoe2Fu4ub+uoLWqx+fraaQxXaiSNiHBFmZ2fLZDKFQuHYvQqxUTT8nVxY/TIHsimXSjF7j3npQHEcy9i9rkavigp0qyvNLqzpDw/1h74b4Hle6CRPgec46P8dRzmOQzAct/TsOZjmEhStlqAZB1MNnKufl4twGEM5zhkc5Tno7gkhGCaEuiKBU6V3rV3djWhCfdww3rpzwybOI9xbZtu+aUPasey2Pio6JqS9LH3l+t01tVX5BeUufgHtRQfW7z5aXV5cWNEaEKQ5uGPrkbS0rLyi+qbuyMTohvzDW3YcKCxvCIiIlBsav1+3OzAmSSXFjG2lmw/mxyTEUr216zZszcorMLIu4UFePI/gGJW6bc3+jMKSwhwDrwn2cycJbvvKZc20W1SAO2czHN6zeX9adk1TX2hYiEKGZu3Zsufw0YqGjtDIWGyg6ceVK0uqagsL8i2Eu7WnpqzBEB7ik7t/fWZ1p663lZL5uKvIoU16F/mNQC9EM6yNZq6U7ghQymVwRTt3zgvLsr29vZ6engzDWm02oRPgEZpmbDabMBh0+roYCJxgKJtju7W52cJJ5FJSIldIJYhcoXTVuLt7eQf6+XbVFh461jht7mi5FO9vbdHTLMZTvMJvyvRZE5LjaX0XBIfMbdmy5Yknnnj11Vc7OzsdcYpcjYB5g+ElqauefuUtA4p11hWm59RAX5+ddjAjt4xH0K7W2szM9NyiyrrygqPZxaBvtr62wwf2FVY24gQOgTFr//79+/op2EIzDx9s6DAYeptS96bWtPaCFjaV5exPy7SgpE3bkZ2RXlrfcQVd7b8ETpA5smvVu5+u5jCsryb7ww+/6tVrt6/8oh0Pvv76BfqKgxsP5TdV53SggTctvnnx4mtDvV2yDu/jAlMWXnsd0V+0anvJpBlzXc2N7ajn7BkTWjK2/LSvZPr860YEkd99t6KxtefHT9/elFECyexb/+XSLRm0vv/br5Zr4iZdO3dy1vYVqYVNMJzAeH1a5vGoSTffMjtl7/p1ZhQzt5Zt3bp+w7ZUqIus3T+l1yD33H2X2tKQ39Cds2vNoSrDguuvD0Tbv1q5o6Olqaxh8Iabb4LMjYoJrMg9Wlbf3VCwZ+nmnMT4mPz0fQ0DUIuigSjyRzMU69BNhu7bvTsoJq63ZOfSHSWBatyq0Jhb6giPgLx9W/GgGENro6u7V7+Bv+m6xK1783vba7CASdPDbLsKWrxVCle/WLW+OrfFNGPS6P6+vv2pqWFhYVKpFAzEyMhIZxpXGaJ1CJGCwdZYW2swGwdYTbgH1m/ErT0VzYNM7uGtWlaVsfmrRpt74Y7vqmzug8WHmzm8ITeHkiKbV65zixgR4q1GLANH8ytSJs3ylPFFeQUaBbtt106VZ6jZbLL2Vm1MLfVUWdLzGgaaM9fuqZ4wcbSni+LKtD7AOjSVlTdYdJaIUSP7ass7+vnwMFlu8cA/Hr3DQ+0SGSLftiMnwEtSWNEuxywNrT2+vgHNZZmcb1JKpH9nbYEWC5g+PqG3rsDgljBzZPTGVWtjp9w+ITHQLyy2LPNAdx/mqrIYMddR0QE5OcdI3zhf6WBJr9vDN09Tu3p6SNq3H+2cOTEB4W0w5tDSsoGGol7MY97E4fs3rwkYf4u7voQNGusnMe7bndprMkaNWTBpmNtPK1bPfOjpOB9NWGzk8T1bEY+AxtJCTCZtamiSevjR2tb0/bsOHq9/+eOPo70VeceP+Q4bH+ohBZveecYifyCidXhx+MRNeuimyen7tmc28k89ft+o0UnDYpNuXDy/KjvdJ3HKpBEj504f0W8yjpoydc7CW8eEaJKnzXc1lBd0o/NmzhiZMjzCT64JHTZt4iiIysvb+6WXXvrPf/7z9ttvz5s3zxG/yNUKb7Jxix942JC3ZXNmvUJKSkm8f6Bbb6D6OzskbgELbrhjyvj4EVOvmTMyoLG5X6KQdLX3MSZDt9YxZ4sHIxIXnhgKyirxCPVXkVU1NWo3z4rsg20WTIITPW3VbTZixsJbh4X6XsnToTlOohmZHJ25Y1Mv5xof6We2WnlM4lgHCiOlKMvC1a50dfPx8fXx8iQJHOGo8vxjX7z21NYy5KG7Z9qjEIANG4dISIkQEkFIgrCZDL6RSSEqy6ZdB4Ojh8PYwkZZcYnU4YGQSjnasfqicNvZzcMnKDbS1Flf19WZkZHT1dfT2dy4e1dq+Ki57739HKFv++LtVzftzVHIFRKJ/VEuhpM4b6UYqVzlI2TORykjUZuhR2vx8JGVFDfAAF20CkV+b3ieJ06A27sMB0ORQyAkZdrf7//7/Xfd5u8q840fkxIZ4B875qEHH/jbfXdGB/kmT77mhmtmzZ41BUdkC25cPDI++fb777/9bw/cfs3siZMnRPgq3MITZk4e7YxLROQENqOWcYl4+N5F+9et6hnQZmXmxE27bkSY66DBxHCM1Wa1USxHW802ztRWllnWNG/hTd4KEFH7tCwXdzXO9fRaOLqrW2v28A1acPuDt8yK2fDD1+02uaenR1BIaGx0vIZkjRarPbUrF16vMw9LjMtJ3cp4RclYrdozJlTZuy8L5ITL2HvYOzZWTtDugTEpKSljRiSq5ITJyk285rbnX3rOxdKQXSE8lWAom42mYGNcfGBO1kELi/TW5bYbuGHDArSULMSD37EzNzY+fKC3PzxmFNKRX9Jh5BnT4YOliaOT7FlgKB6PGz5y1PhJAW6Sowd3IYHjFs8af+d9f+svT9u4ZXNpH37/4y/844aRTW2G2Cj/o7sOg/bWHT84QIbGesoxldfolJRRY0b5uCoG9ZaJ1z383+fu3vLNO+X13TjKMaJdKPK7AVoIEtjV1dnT3dXT3T04MCCYwXZTeCg3S0UuOeLNUgRFIL6ejja1f/Sw2Hg13SMJHDE6TJlfVNbXbQyOCdW4uYZExGOmLqVfjCs7iHpHhqiYgrJGs8EYPnJclJ87R6hCNfih1D15heVRI6+ZEq85sHtbSV1feOKYG6+Zq63OKW7qDo8dHeDC4Ur/yEA3h210BYJiGNPa0pU4aoILySWOn0x1tXjEjZk+Ji5j/+7svHwt4nfnbQtRXVtOblFbS0N2Ti6v9FLwFqlXaFRoaJDMdKigeeyoeFNfO+8WFh/iExQda+2qTD1wrKiy/Zpbbov1QNv06PgxsbzUd2JyUHOXcdyUyTG++M6d+woKC1ShE2+9ZizCctAGWmvKSsuqywrzw4bPcmcGoyZckxIT5BkQYe1u4uWajvLMzNwiM+537fWzk+Lj2goOH8nKqe603Hz7ncFyKjc3u7alPT8np9+Ge2gkCKZOGj4yVGk6kF3hHxAYFB7roybFm6V/ClfDzVJfX9+K8gqtTktTNM+xCoXSZrUSpLDs5EW3OZvjlutVicPKlkicN5cuFeKapQ4IkkRYBowD0jl3H7FZzFK5Qih4BKwGGsVJhGN4YRYqXKu8xWKTy2W8PQh4hlAsbbUxmEIuYViOwHizhVIo5EJEPGu1sTKZhBd8cnBUcLxSQUmSYFkGxwmOZVD4ZRiUIDCENZlsSqUCCoRDCZSjLDZaeMuBwKVS6cmC5cE3y+MEiSEcdHzCCyoEZjWbcKkCOgSGZQkcg+KBEoajJIHTNC2EYmxmClEqpCxD2wtbyIPNYmIRQiGXgguG8jQNZrrgLuSRZ01mq1SuJFDIDWQBNZtMUqUSFwofIuctZiuPohiKSWUyR04gFTgdBCNg78qunyuZv/yapeXl5QkJCWVlZWazBdQR+nOVykWr1crk5FDkkGGYIYT6ywCidert5kuCKIcnEETu1A3HEPUc7c05fj316C/92/ccO6ds/uUQzsz+7y/O0Vk6Z5w1uJ9ZDg7PZ3F3Rn02DycSOD0UOIOL8+jJg7+I4ERQ4PQoT49N5I/lapHD0jIbZYO2BnIokykGBgbkConY+C4LRDkUERG5HLga5DAxMTHz2DGDwQjDL4lU6uXlA9ahq0Z1ZfS/IiIiIiIilwSW5Xz9/IOCg/0DAry9vcEOUalUmzbtGooc9rVWbV6/fsvmTdv2HtKzTscz6Wlr01sMtTV1wvQ1EZELxL6+17naJU6QwjOyX+JY5sux7Vhj7FzDWuEYISwRhtsXKvuV0a99aTGHHyHgKQuJ2d1ERESuPMAiZFnGz8/Pzd1D5eoqVygZhpVIyOrquqHIYUHG/uNlA8Pi47n2ohXrDoJLbXlpe58RNoyD/fVV5a19BtbU9u5b/3e0pp+UymiLrbe9qbyqxma/t9ZSV1XX2Ga0WIQdEZFTQHGcN/Tu37N3kHdonLCIJnZyiUsCb2+srm3qc+7aVyUFYeuvL08/XuBQOMzYtPvAUduJNTNBzJxbdlrqq9q7+huryvoM2vLSCvbndT6FqJxbjmsCxVBan5OTaxZmZfP7Nq3Lr+8GFa3NP5xWXHcyRydDnQRcThwlIBbH1pVx10lE5OoAFJGxw4GdaJ8WyvO8VCodihxipCwwJCImJtbX3cXc35O2d+2R3Ird637ML6384o3/252R9d1nnxVWtlpMZkN/4+H040e3b3r7k2XH9236bv3+3KN7dx7M/O6dl/63dJszOhGRE6AYhhj79u7YbSMxbWtV6qEMvQ1jzANlhQXp6ZmDFlYqIaRSmb676dChQ7Ut/dCsMQzrb6w4crwINuorCvft2rQ5NZvAsdri4+nZZaCFhp6O0vyso9mFBrPph/ff3pReQMiVDdkH3nnnk24b3dNceehQWkuvGUSrtjj7cEaO1sxBtDiBGzrr8ksb5RKIGE1d98Xz//6cw7DWgkNpZa0YaslMO1RY0QSa197YkHfsaGl1Y215QU5xDcRj1nYcTj1Y3zlIknxdRXF2bqGFFa5A50mKiIhclgzlvcOO2oI9B4739bQ069Frrxn30xc/Jc6Yaumobmw2SKTk/U8+Yak4OKCJ8sCZxCnjGktrJDzvljT5/kVJW9evL6vtvuvFZ0co6dI247SJI5wxXvWI7x0KoCiBYaxxIKe0MTxYvW7tHheN/GhmXm9L8Zqdxa58V0ZFH2lpy8yuzjyYqvZz7+6zhIYHSzB0sLWuwyZTWhvWpZaQ1q5mi4c/3nugoEViaixsNnXm7Nxe3I11lea1mdm+VrfgiI6K7C4K6enQxkW4HUgvQM2dmw/n2wY7U9OKPN1xYUFqH1cMRSvys3jvmGEhPghiqahuZwfaDarQIKm2F3VtPbarXo/X5RwwkW7bvvpQq9Ds/vGbQVxTfvywlUJTd27mMWXakcMe7uSSj5e4Ro6MDQ8QV1sRuSKAXugqXKQNerPMzJyhWIcmKx0/etbfH3zwyUf+Hu2rphFUIVcHhETGxoaA5ckgCCX8QxuNJpbjOfgfwXCeQ8wmlJSQBG6hEIPJwCEXNBFI5GoBFdY5MdooFMPlciw3/1h9m1WpILs7mho6bJNnX/u3xQstHbVamlW6uHmr+bLaTg8PN+mJtwAkuPlodtmEuffcc/8tkb7Mrr1HrYxEIeNqqupMrGrGoltvn53Sr9UFhMfFRIYQHOcTEBYdHRXo40nSpq7+nv6BPg8vP1rf1qlHfdwV9unWVFP7QHBICCJscxZGdv8jD1bv/TGtapA11xe34w/de9t1sxLT96QpPAKuv+OusfHxMxfcMC4+4HDqfkoefftdtyR7SdP3H4saNf7a2WMUKHdpp3CDDeoYjgi3Yn8BQZy8AXzKXDso1ZP9heOYPbTzXi5clSdv/wIn/di7Q+e3mRxdIxjjBCHcWD75CSeHq33TmRyGgWktpHXiLrfg7vBtf1vUeTPZse30YR8s2Dd/se3wAwnAWTm2RER+P4Yih2pXD08PF+eO1O/uuxdUZ2W39BiDIoM93D0gRld3LzdvP39PdUVBhaePj6u7xlUlRzCpT3jibYsXHFy6ZPm2o3K1tzMGERGhDyURc8Obb3zUrGM4nnBXqeQqTaB/8LC4OE9X0myxWQxGOMBQVjMnvfaex26dFP79F1/UDwjLs3EsbaVRdxXZ2dU62Nra1W9Su6pdXL0DgyIShkUSKE1ZLEaTiWFZk8FotVEMQ1utFpqhS3Kym/TKmxbNYbU9soDYx599zttYvmTpRgTHqf7mPkoWHuDKsSBjvFk/IAsYef+tE9f9+BNFupGMvlVn62zvcvH2gpGfzWxleZSjbAajxUXlYtZ1W210t97k6eXLWoUV4ezvrV8yUJTv7e42WYT31nvbGkrLS/ILCisqKwvy8uqbO7X9HUUF+Tk5uc1dWsczURjmMxajVmeCDQjS1ViZX1LFESSGc821ldnZOY0d/QOdjRCkpLS0pqEFpKutpqSool7wTTBVRfkl1U2geMJTXBzVDeogHow1l+RlV9S3gWcCpUrzc+vbB0DKQCUxhNbqIS3wMpCblQWRQzTGntac3AIDg4L+mftgO99AC9H3tdVn5eQPmjjY7mmpzcot0FqEtQK6mqqz8ooMNiHzkIJBq6WFlXBERH4XoJnZbNRF3ywFY9PDP2xYlC/thAmOiAsO8I4bPirA0z0iLg5jmKDYlCAPTVRCSrC3X3x8dFBYaJifO01qUobF+gUEhYcEDkseHh0epJSTzjiuHCiKAvsaxqrO4rhEiDdLQS9ImYuxvWLfseKUCfMXTBmr76koKm3xDosM81WiMu8IH1mH1hIY5CuRSFoq8kuaesLixo5NiZLgqFnXp2VVc2eOzj64I7ukTuoz/MHbZlQXZja2auNHjVLzZplvmJ/U1sOqhgXKalr6XV09ohJiehsq5H4xmL69trXFjHhEecuzj6b3c/KJE6eFBXr0d7QYCfeEcH+W5zGUbWnqCAiPjUlItPY0+SbNn5uoXLd++wDtcfPNcwY6O6KSh5t6OnwjY2ltV0jixGCNfvOWQ+qw+AUzkzt79LEJ8ZJLueAYCBO95L2P3WIm8h3p/33vB8+IYEt3y/dff2t18/f11Bxcs+RYB6YhLHt37HINTfB3U4JhmH94R5VWEhfq21yc/v26VF1fXXEXkehl+mTpOjc/X7XKDbcN1LZ05e5fu7fMEOFi3rYvR9db026V9ZSmHshr76g41sy4xQepf/rgtQ352nlThu9Z901Wra4y+7A8JKLqyObcel1j0THMN8ZTYnz/5X8W24ImJXivWvp5g5bOTc9w91FvXrl+wNB7rLgl0l+19odVep5rbhtQSawrV2y0GDuOVfSHumMrftho1bdlVutDXJnvV261apuOVWonjog8vumbt74/MGPuTAVhX1NI5PcEeqGr8GYpDJEHBgaH/hr+KQGd5QYusOX4tfdvvyhN8A7OJ446XK7Upn3JG4r4Gr4d6Ohxi8Uql8tYlsdx3mSyCkuOCXAsh5A4xoE4YRjPMUaTTa1WOhYME+4EQtMCfQbjkcXkUmGwwjE2K4MqZHYl4iE0JnzhHUVgDEiQEti0R4ljPG33Jtz0AyuP4gilXALjHjhJAsPAoLRnTLh3Z09LyCHPcSiGURYTJlUSmNCuWZrGCIJnGRQjoG1A+ZhNJrlSicDFZp/D5ojkEgF5sH341seBUdEl2bk3PPbcqHBvBDG9++J/r3/93VgZ8uUbz8fc87+ZwcTqj57ti77nyYXJCGfduGpVzPRbEwPk3R1NFO4xULZ9T5PH4ljqg9WZt95124ikFI0S7Ejrx6+/OePRl4zHV1dQwyYGdh+okiyekeAZEtqXt3NZmvbe+TGff/0JH3j9B88tfPff797/xn86Dq7OblUqrLVBU+/QH1uFj74p2Fz1+Rdfxyx+/alp6v9+vO0///3nzp8+7pCNmD0mVk3Xf762eO5Yl/R27xfvmb3q83d6MFQRMOnhRRO/ePddpbfM5jHu4euGf/7OR2ofOes37YF5Ee+8/umCu249uu7T410+n7/3qkYiLC/nLAaR34e//Gv4FRUVMTExVqtNq9PTDA0jLLPJotNpXTXKofe/9svewc8uJ3/hX/vvzzicf/Zt375CcZ6AyCWGA+UgSQLUiBM2OZlUUCbYYkG5QANhaMeC9NAMh8jlUhjQOWwFEDbHARakAkfAXYgBwSUEBhvCIVBRjhVGgDQrvDZh3xbCchCT8GEk+yEaxSVSUghij5Q/qYWA0789h/akaIyUwh7kBeKCI/ZEhF9H6hKpFDw5MuyI4ZIiQY3tX3/yicEtGrRQ+FKV/Vaw2WiBjOC8ZffqZWvWrKgxBMwdGQp5s/a3Ch+p8FOxDOsTEBGkNqXn1rq7KnCPgGnTpqhtXd8v/8GEIJX7N3RLgpO9le5+EaaWnEP5TeGx4QEhoVKE2n04L27kyOBhox954BYFy8DAgcOVcoiZ5rQ6c0R0ZOH+rc1GZaBGmTB+/t2Lp/EUbbPqUZka8mqlbAyjCQv2TE/PIlSuPv4RSE9deXlBYVWdtodydYOBiJWz6vsGTa4a2LaxVv3AoNlVgyOszabvw3wjH3vmMX8FATUqIvI7Ab06XK9XhjkicpVAACfuwcImbp+1cZJTbieAMUag9j3HtAzHAbsdCfy87XC2/zr+cTgLm45/7HsCJ48Jvs7gpPtJH8LGiVCOfeH3ZFpO1xNHLzGMlZY8/9HXCUjpR+uO2kfxpySIEpEJSePGT3/m+adifAVBam9slHkGueAIj2K9HU09WMATLz3blLW1Sxp66y3Xjp42sretQscjhdVNiSMnQQxpe3fG3vzE47fNydixDaRv95ofJRHTb54WB1FZzBYGEiIkGGehEEQhJzmT9vCRsieeenRijHTPnhzBj8UKCi2RqlBKeLdYJiFZurd70Hbjfc/66HML9G4T4wPamlskMo23r9xogOGCDCUUGrXMaIRTkGOE3EUtFbZxOUbKYMROmUHsOXEQKvJ7I8qhyGUCiuNo2u61GdU9gsCRZH7arl2HShzbgP0m4QlYQ/qRtB7TYHVDe1tl8bHSBqe7fV7iyXfr/7odKIvIVB5uoX9/4on63d/uyGpApBLO+XiSZ3nMNygsLDRELRMeAqEIV9/cFRIeDodwnOhtqljxxTe7duyLGDUPbS/8+JPvdmw9GD12oS9K9WvNQbEBEEXCyLGtaVs37c9MnjBl8+evfrGtyN8NLalqtEfPszSD4Ipwf3LZ1ytTj1aMnjspIdZ7y/bdebUDw0fFgBeO52iKIjRB7ljnNz+sLm60JYVL1n+3dPfu7ZTXiCiFMbugkifw8JFTF86Z13Rs75pVS3UuEbOmzGjM2Llm5bdG97iZk6bWHNq65ofvkYCkIBlCC69Ki7ahyO/Ob/3eYY8eqexEytuRqk6kpR/RWRASRxTOT2eLXCjiVBqIFey9tF3rbX6jIuWG3XtS9+zZJ/NNiPamN2/cY0AVwf7KwozDx/PyuswSRX/JS+9+HTZ8goa37fnpo72N6LSUsIzUPcW1bZ5+oai+ec/e1LoOXXBQwBkLuv0FADsQi4iO9vNSyVx9xo9KJCRSd3f3yLhh/u6uOIKGRA4L9XWX4qhDH8G3xssv0M8LR3lw8QmNCXRFzKhm1qxpkeGRPkrWSnrOmj6B4OmA0JhQXzewx0NjE1WsnncLmzNttFLpMWpUIsYxChd3d1elSuOXMCxSpZTFxA3DaXPEiCkTU+KiYyL1vf2hKZMmJoUzDOPhHzksIlChUMbHx1AW66ips0YnJ0YEufcbqMmz50aFBEcEe2iN6My50328fMMD3WyIeu7cGUGBQWF+rjSumTdnRmBQYIiPipF4Lpw/S06AMeoSHx/n4apETxjfIr8fwm3Dq28qjc1mI4f2vUMHZgrJaUAaehGGRYQ5CsI0GWFCuQRHIn2Q0eGIfUKDyAUhTqWBWMGcW/P1+5oRC9vTNroNn1Gye41/4my2vzpuzMzC9H0jJk3YtX7VpJvvKdi/Z9LMaXv2HLr2tjl5GS2+WGuL+6jJXpZ2k6y9JBX3n6rqOWqMmZPiqUoYPsrd5a/5FVmwfTmWYZ0fhhQ+NAgbjolFsHHyA5AOCAIKgTlZDvYgwtspwuwkxzZDs/aAjg17XQhXL0SIE4IHB8ITU+GVQtS+4VzNjqFp4QVD+w64wy8EwVBOeEx7Yu1ZcAeLXehc7ameyMDJ/MMZgM3pdD/Vj/CUF3KJYmD1Q0J/wYq8/Lg6p9Lo9Tq5QjLE/tdgQfaUINWdwoQZuQRsBUEF4Re2ocmWtSH7SxHh2YKIyMWAEcRgW3OvWbp41pT5s6b3NZaUVbUNDLbRuMTYNRiWMHLh9KmB3hKzTRoA9o6nm1Sh8vb28vX1cZFhLa31JloCHfLUBbN6i7NrWzspgr9ixrcXCQiMMHXHvgFa6Nhw6J2wf4oWAsKco1Nc7EEELfx5+0TAE9M2QV8FIJBjwwEcAHk6seFwEyQKRMuxbQ8riCjEJGw4XO3u9glGzlRPbAqJObaFyVEnt0/x4/xKMw/iKmqhyO/OUOQQmmh6NdJnQGQkApJsNjPZRYOpx3tySgYtVpYEXZQgHVoko1awF0VELhyr2Shz85Aixtz6lpzsLFTl6+/nGREeFxbk5xvoYdDqrMIH3y0sxxq0MLYzWG02irLpezqOHcmImHjt8CBZY2u73CPu0cfu6czbd6igEewWZ9QiIiIi52Uozw6rOpCydkELMQwGcdzR/L6yOv2ggW7vsZjNbJCfHMeFpZgHjIhGibgrnaFEzoP47ND+zAKhLGbfmNFjotwP7jtkQV3mXH/jmGHuB/ZkKAIix46NYxg8NDyMsZiDh41UUIMWVh4WEhYTHdzROjBqRGJtSZ6RViWlxMnYgYNHsn1iRi+YPlqGiY+bREQuAvHZ4UXA8cjOImEGDViBEhKpbTanZnaThNA3wiGG5edN9gn1l9MMQjFIsCcyN8EZ8MrCaDTKZLJLvvrMuRCfHToQnhhxLIKdfL8CEnBekyzLQYunaVrwwwvPkxzuP/s4A8fTKeeOiIjIBSA+O7wIDBZh+qhDiYXhPCOs0Q0bQq+EIgzHUyfWFsRxZND0iyeIPPR09n/tvwLQYTm37Lrt3BKeNPyZDx4hJxs3buzq6nLui/xRCM+LWOFB0Qmcj5wAzv6AyumHOflY6hQfZyBqoYiIyIVz0TdLtWbhnQowYxwjB5JAO7qsBjMLLlaK99SQw+M0JGlfugpUjUMivYVHiQjT/92Sj9Pzy9L2H6prrD2QlheTGPv/7d0HnBzVnSfw6pxz93SYnKNyFhIKICSTMxhYjANen8+Lbdbn8/rMfrDPYX27xoRFFg4CIyQhlLNQ1sxIoxlNjj05T+fu6dzVle51YBAYgSQUetD/+5mPVPUqd8/Ur15VvarBusOb95zoGXQUFGS2ntmz+9Cxnbv268rmjtUfOHKmsa6hxVBQIhdeMvPtdrvb7fZ6Yw8UFgiuZdsOVEtramoqLS2VSG7QqV44WQoASAW38snSK64dok9o6kNC1TmlnLdigSbLKEQRmGsSrVyglUm5U9W82MiJsUlvs3nivkeeYfkHspY8VMid2HX8xAd7zq1YsyY4XPOnDX850RH49vP/LA1NDIxa7O5oRpq8rvLA+Z7J+MSfbXx8/Pjx4w0NDdHoNatKDg0NVVZWVldXo6C9cOEC6mhpabnqtigAAABSTextZ+hwPhb4sZ9YEfqfufI7S8UCTBC/doOgMEVzMuhEy+fr7rpNv2y+Nk0jRDNNhCzNYGI+Jko0W6Jold6oVCqMOXlGrUwilQSCDk+AcllGVVmlWmEkwpWJReKiwpxIYHJseIzmy/Jz0mOzuLQZM2bMmTNn4cKFKOqTRV9aIBCwWq02mw0dLLhcLtSB/k0OAwAAMJ2hFCRJcmxsDO3lXS6n2+Vye1yBgC8SDqFBVxyHMmHsZlGSjl0aDIbJZrP3UKX1YJX1TL3zQKVt/ylLQ7snECLRUFQNTZPHsjOGFbscSNE0gaNaOI1HQhpD+W0LsiM4l45GF6y8v0zq2r9/X3XLkELG8foJuYrf2zMQ8PrjE382Lpc7e/bs9PTYY6WulYqKiscff/yRRx4xGo133XUX6li9evU0OmkAAADgUlBqqNVqv99PRHGhgC+ViWUyiUajzMpCSZJ+NU+lGXRgp7qwCE6crHVY7BFU70xUONGM0MxIkjLppGsW60VSZm05S6+IT0NHRiecBlP6pH1CojHh7jFMnq7ieKvOteiyS4rS+aeOnPbgwQt15ud/8Uulb9A86lDp9Hq1XquRxqe/oSiK2rhx49q1a7OyspJF1xncWQoASAVf7TtLaZp2uVwCgYCDamyxXVlsG2OnTNksHMevJg6RmgFsT5X/fLMzkYUXYxg2RrPS5u7wKj8wSpTfK//ZwrTbk8MugcS9Rw8e8ZEsY96c5XMLb3oooM9kaGhIr9eLxeJk0XUGcQgASAVf+Th0OByxt+VcFIeJDlQLuso4pBjsnaOBDXsdfB5LwP/4Y0MzI3AxlbkpXPhzjOIHiWia0PDO6sMFitjbYcClQBwCAFLBrRyHV7n/5bCwZ++Q/OgRdZqSE4rQ/hDtDcb+jUSZXCNbnH2ExXB5LKmSr5kIjZ6eOJycDAAAAEhJV1k7nOL2U429kQFL1B+m5WJ2UYZgboHote4XNnau1wr1JE36Ce8by7auy3o4OQH4LFA7BACkAjhZeo2NBoZePPdsk/M8l8V7PP+bv5j3Bz4HXoH4eaZdHGqVCohDAL56UDAEwxGvf9rsjlI9DhFUKay2HJfzlbcZ7kgWgUubbnHIStMoOdNkbQEAVwTFocfrvwXj8HptsIyn+FrWI5CFAAAApgU4wAcAAAAgDgEAAADsyu8spenY+3eSPbce9HFxOJzYK/euKbh2CABIEXDt8Apcp7tvAAAAgJvlet1ZCq4I1A4BACkCaocAAADArQviEAAAAIA4BAAAACAOAQAAAATiEAAAAIA4BAAAACAOAQAAAATiEKQGKjrY3dnU1NQ9Yk+WXD3KbrVGyI8a1FK41Wqb6kuIhkM+36TD4aKTBZeFwEO+QCjZc2kMFfX6/MmeKTTh9fquRSNf2mGzhohPrPjnNR5mCJvVFr2i7fwiQZ8vTFDJno/QJO71BZI9n8b4vN5PfQUXw4Neu8PpDwSoT44T8E3isS1l/F4v/qlhFwkHfCH81n1UFrhWIA5BSrC2n/79f20wm83bN64/dKYtXsZM7cNpemrn+/E+kSTJZBeKvE/sKmm/z8dwYg1sY3PgsHyTvk/uvJn6/VvfO1Lr8wfifwCfsZ8lydgU5w9/cLJlFHVQ8WWN1B/+y/snYoPjSGpqBT8xh4ilff2f3vVPZRQTX7vA0Po3/+amPp0iCQz98bZMoeLrwHy87YnFsP2TXoaDVpyOD/e+v+k9azQ2gIqvz0UfCxqBwVgclCWXipKLHriYmNsnJLY6gaI/mgVN7/jrhqqBSdRJThWijBxrWf/W5vDHyfxxF0U6Nq5f3+OKr2Xc1NwoMrYCbJrw2Xv/9Maf7Z8INfr9P/2xrj+IVnPj62+0OmLD4hsS3bn53f7JqQ8fO77tL0cax1AHDQ8VAV8CPJUmJcBTaQZr937QRPzv7z3KOFp+van+O0+u/XDPrgAjv+vuJad27/VGKaGh5KE7Zu/bst01GZq77gEDa6yxxx7lyBcWyY4cb+FiwXn3fnPtvNz4zELHD50M4v62tlEWi1i27muBiYll992riK+vbahxy9ajA21deXfdNzdHYRkb6R9x8wTi8pIsRpG3tpR/5EI/L+wfdzppsbrnxAeseU8/O19R2TwcIrFZ2dIhF0srDvFNFazxTovLLc6ZrcOHatrtGEM+9r0flOhkaBGUs+1//PA/dEXlc5ffe3spd9fO08FAaMGqRXv/9rYkp9BkylFLBUuWrzz6/msVD76Id50gRcqBjj775OTap787N1sZ3wLL//v9fytKl87LltZfaBdoc9aunHl0x84xhzerbH6GgS+Ryc1NrTiNq9WSt/+y+7mfvthffSpn/nItxzcw7glj0nW3zzx3uorEQ3lzF4cdzsVfu1cbfwO3x9K35e9bnDzjc4+vG2iuGZmMRHnyRWUFDefPERFf7tIH18wviI3HkI2nD57vdUVIzooFOR8ermGzwhV3PVnEs+w9eK6tdeifXvpxoKXOOeni5yx99r6l6NADtzZ+/8d/MJWWz1vxwO0lst0f7I5wNWvXLTy49X1pTp65+gxLm6NRpz356F01R496/Z60WXcUCD3VXRaUYjOLinzO4ebOiW/864smfmz5cfSG//t/Sh75+coywZu/e1VZlj/c0sflUbnlhdvfemfNt76vxLiPPrLywI49YxarIb/MMtK36r5nStNjXwH4MuCpNADcTOhvj4pGUAdLZVRx8Xf/8lq9laQnOzZv2dFtjXzrX14QWFv+e/3G7Du/fv+ijE7zsEqj47HI9prKyppaYfbCbz24+OypM4lZocqEuaOtqaVVVbby6TUzznx4qKmjN5I86qP3bd0945Hnn3pgOSdg7+rqbO3sWfzgN+fqyIHR8bHulqOV9ThbnZmmJOloU01dxpzb71g8R6FUyoXMcMP5Prt3x/pfnxqTrF1UKpPLSTJSe/JYTWv3vHueWZ7Dr6wxJ5ZBEFF1zryfvvj9/tM7Bx2cdIMy7B48U10nMBb/8If/Ep3oGbPYzladGehxtJ450jrgNhhMSpXIN9JS09STmAMZtPa7maceXLHlrTdDQoG59tBrr6wnc2/73hPLR3o7u7rN5vaevnGnJmNG+YwZq9asK1IT4yHRI/feYVLKeSyi7XxlQ1PbwJhDnTvbpOE11jcGP6rmndy713Tntx6tEO44VNnd1TlJ8ecU5UYmOrtGHJq8OelqcXI8hi1RqGUCuq/+3Knqalxe8D+/9VDj3r///WDjM//64sqZ2TTOMurVJBGqOnEyUaMjo4SuYNH/evF/jFbv+I/f/VfHJAu3NW7evG0kyH/qycflUtk3fvDjdGq8acCTadSS0eDZ02faWtt9QbyidCbbN9zSOcgVCpM7p4+wOVweD+22WHy+wDbURWrKnn98VU9r95KvPTgvV9nZ0Y3GHxkcpGj/yz/9ibhoNWQh+DIgDkFKoCkiGr8cNVh/LsKRGuRiU07Rnfc99dCaBQqZXCkRo8M5iqTZHLZMlSYkHdv3njTm5Ym4JMGIMtPThEIB6+LzHAzN48nSjVq+gBc/AfLRQWBsQegAkeHz+AQZ65TKNAa9gsVQxtLlRfzR908MzMsXbt17Lq8oF2PQKpFs3LNv5wGJMVsp5XgmvTOWrNLglvPnKo+c7SkoyoriIYFIbTQoeTwe89GJUJpk2CyugM8VCViVRw4Mh8SZBpUvEFbI1QqJmKT5cxfMOLh985wHHmw6uJFrLOmqOuLiagxqaQhPnk6kSFaaWidikyy+pHjm4ie/8a15RRo8SollcqlEFA2Hs2Yte+KxNeN1H+49dI5mswiSazSYOLhn264Tprx8DhHSly154sl1lsbje/ZXcSXiqe2naZygaC4bI1nitQ8+XqZivbvhbSxr/j89uXa89vCuQ+eT45HendsPKtJzFGJWmOBmputFYgGHjUUJtDS2SCIdaDl7tH60qCAdjyaPNKjYVvMEKL1ip7ZZ2fklax9+5r475inEUgGbEQjlGo1YIpX21p860+EszDN4feHb1963cqbp0Ob3GvqcQgEHj+DMJ/KQrdPwLC47Rk/aIiGj0mAwaIUiHpuD4eEwzWLTFIXjIb/PH6I4t69aaW07H/iH870AXD7Oyy+/nOwENw8eJdDPVM09xaH1lIiF7Gu7ttFA1YlTXb09zUPBRx97fP6sgvYzx3vGnKb8Ag7NLptRPD5qWXTHsuGaUyeOneFkzMrX4MNjdjZfVpibnWbKzlCx7EHurLL8+Lwo64RdIlcas/L1YtITxtRqbUlFabzqwTIaZUe2bG3rsxfMnZWmlIjEstyiUrbPyjXNyuMPn5uQPn3XvC5zo8Pt48szl1RkdPdZDBr+yISVxHh52XnzVt4zU4c3dNplkrDNPinXpGeZDNmFJdyQA1NkFGZq0TK47Ghd1clT9W0VKx5enM1p7hkKBMLZecUajbasvGBicGj28tu9/YPL7r/fb3MsueshJTnaPmgJBfDiWYvLctLQHBgiNGrzzZ4/P0vOqaqscwSJZatWujrrjh85YWNr5s/IE7HIhgsNfKli0erVHFff0CSTbkovK8wY6m+bcE5yhcoik6qx/gJPrJqzcA6PYRWUV0jjJ5MMRt253e/WOYRP3busr/X8hI/MLK0wKXlV1TVCmWr2kttyjerYeAxlHTWPWl0kS1CUX6AxZOQbxTZcsrjCuOvd98d9rIVL5/isfehTkutyly6ejebNYUVqz5w809hRturRJ7+2qOX0h32WyfT8PA7NKa8omhgey58xO+ywSNXagGfU4fYbMguFWLB50G7Iyikvykb1QG2aQYBFvWFMq5TE1gHD9Ab1qQO7Gmoby1c9ONPAD7KVhUaRMyJO4/ucmDaL79l3tFIoN+XnZK154DFi8EJIkZ+llSamBVeNIMkIHp0uuyNEIhJyYlfTvxg6Ng6FQuw41HvxyVI0CK4dpgS4dhhHh8O4UCT66K+QjpIYH1VkPjLcdGJXdY9/0rPs/n9aPSszGiX4/Kt68WSs+sb91N86FbS9t2ln8eqHFxcZ0F9NlGQSi0Z/HmjMKB7lCz6+qBVHERQndibvEtA+hceNRRAVjXL4n5r208gozuXHL+79A1RtZvP4vtGWTXtP4oGwcc66p9bOReU0gRMYqo3FVhLVd9ns5AZFoySfH1suTeIEjSqp/7iKqBobv3KCYeFwWCQSoY6L5zbls7YarQ/BSbzvkyFJjPupz5EgKR43MW8qSrH58RuaPo0mKHbyk0P1PP7H3zhKYZLG2J/ctdFhnBIJPv1F0wyGtvjTvwM0mvoTmwCuwi177RDiMCVAHF4WMtTRbsbkxvI8Y7Lk2qEi3kFLoCA3Pdmfcsj+zjYfI59TnqgBA3C9QByCmwniEACQIuDOUgBSlGWwZ2Ks/723Xt/z4emOprM79n3c8u/TSF9rW9fHrdsucnLPtoYhb7LnqkRGWt/fN3Xz6mcLusY6Wy/s2L5naklRh3nbrqOJ7rOHdpzt+uKHDAw0nNx7qgl1TA7U79x3tLe39/CeHQ0DnsTQBL99ZMgWa/l3Ke2VB083x1pMXqyn9ujBytZkz0dGG6v2Hq82d/dOfW5nDu5oHQ8ne76Ib7hp+4HKZM/no4M9ff3J7rh9W7cMXuI7IZ29W7btj3cyA4PDHvdEV/9EvPeSulpb3WG4lwZcPbiVJiXArTTdbU20zMh2D3ZbvL7xjlOVTYa8fJu58eS5BorN7aza/X7l2N133EY4+poGA7k6umloErf2nKm54CIERg339KFDda1msUJHRiIavS5xXYqhog3VJ883tIS50r4LlUJj7mhPs8Xu5UqVjG9iYNQ62meuPFPpIgU5xtgtMAiBu08cOtLcZpbqDJbu5tOnK4c9ZGG2oebI/v279w8Sygojduj42UGbNzc3I7EUtByPZeDIicqeUZtKqca9E6fPtecWZ547cqxtYEIuprdv3mGZdNMC5UjLWUqVaR9sJ1jspsqTTa29CkPaSEfD6TOVlgCWl6lPzK6v/ni3VyijbWeqa4cceGGuqeFclTwjf6irga/MkIvQUTD1zn/8dFtTaO3C/MPbtw2GRQVp/OrTlefO1znDUXPtmZEgl7S0fXCg0hOMlpbmR239W3YdwBSZxFBN3QRn6ex4y0KEDhzdtefAviNeibHAqNKkJT+3mgNbjpzvDODs0gJje21ldV2jJ0L5PS6ZQtFUXy3UZFkHOzwed+XxM11jTjkn9P6WPZ5JJynSGTXJdg5Rn62912JIk3V3drtc9trq6rbeYcJh/vmv3sotK8RxTCkkO81tZ8825hTlNtQ36DNyBfGD+6Bz6PCB4+0D4xJepLphqCRftnf75lde35S/YCHmHnfj3DS1vKO50eawVFWfH7D58zLTms6eOl93nhIqOCQuVunEn7z8Ca7CLXsrDcRhSoA4rD2wqTMgC/dX7/uwurqhR4A5jlVeqKuplhYsinRXNw1P5pTMFOETTYNuV0/tyR7P4nmzAtaRsYmRwx9WBVxjNZ324sJ0KmDZe+DsvFW3xW4OQTWMgKPL3G8b6z1W1WjQCXZ+sENdPM/besIpKRJN1Ow+UX3sdP38xXM/3Lm74LbVKn5sc7zWwZ6BiYGmqpZhS/WJ41mzlnRVHu7s6x2Y5KYLgw5cWpgjHRqeOPT++2nzVmephPHlhN/+wx8sPH22Tmzrba1qMEuVGr1G4ZywXjhxwEpxXXb/ooUVpz48LpILD+zYxujLS42CkeHxrvMnuiz2k0dPlsxfXL1vZ9rclWmSWB75LP1b3986junn5qU5bOP9Q8MYi0YVRLZ+xsIZ+cL47n6oo5GvL3B21vilhvGGsyP2oQ/2nF99e/Grr/5l0crVF44f9jF0gFLlSL21jT0NDS3GnKyaE6coPhcT6eeV58RXGzv47p8GaIPUZyW4WLe5Z+ZtixOfW3P1hyF5scDZ3O9mS2j/6Pjwh0dOW51uHof999deYRsKumorhRqd22arPrzPyxfabOHF83N37Tqx6I5liZaD3sG6v+y4cMeKkvf+tqn2wlk7lqX0ddQNuFQ6k14YqO7wz89h3tn6IZ8T2bnvsLFk8ayC9Nh9SwxjGe4ZHHM0nDxgZSm8PeeOtDvnzirzeMK5euHxQ0e6xr2FGcLNW/anZZncNuvxvfu94eDpyvrc0iIWEz2ya7+2YolJflV3V4GL3LJxeFmzAOB6W7VuraVmb+0opzhD5KNFpbOWLJw/U6U03HHnEo1Cqtak5eRk6VQyPg8bHxvw46KiTOVA3xhPoWLwcMWyO1fMTmuvM3sCUbHk49sUo2HfyIhNpEvj0bg36O3tHc3KKTCoxCKJTCIWYxi7sHz2mtV3pisF/lDyCrrb5rB7QvpsU8DrNeSW3712ZWmGsrWxs+S2ux579hGDnNXXM8Lh8zQygT84dXJRdPfDD2Wx3R31/RSLLRTy2SzSNjqBZmkyKjxOT2753DtW36UTsz1ed1/PUEZWHjfitXpxQ7bBP+nNLp59z52rsnXSqRmyWMTAwCBXlFacpcFJWigQkoS/2zySkVOoiFUNEbZabyrJ0to9/q89ePeyQkV7z8TcpcuWLl85b8asVbcvz9YI3JPctQ8++cjDt/XVnBmhtfesXZcpDPZNuLkf3YCKDAzYltx3z+MPr5FwWRxe/HAgji9Of/jZx+9fnt/V2jE8MclXqNg86ZyZuXsP7Ftw1wMtuzbQ+nL2pCPEYhm0EpfLXzJn0co771TwKHzqPgQWSyBCn7CMz2VLlYY771m7YGYRm8Zy8otNWjlPKOZLpeiDCgccfQOO4uLCRNUQYzETI5YAxZhMqkjYb7OM2j3Y4vkzs7NzM3RSQ8mi+XmSDes/KF++irJbMB5PxmfkufO+dudCc2PX2KhHKBNxps8eHKQgiEOQEsTps9j2pkHa8MC967IlWMjrkSmVYj47EiEpmqEoMtZKn6bDwfDqp158bI7wlf/a0Dw8KuSSUTxsHZmI8tQSrntoxM5OtiCICTjHG/uGeHQ4EArR/PTf/v7fa7a+NU5L6w9v3br3NMbiowNCEotSF92cbx/s6HdFcK83GqUxGougmUTo+csXNu55+7X/esfh9nWaWzEuzx8OfvwkUToyanHJs3KDvrExZ4jD4fA5rLa2BjfJ8ftCsbvVYs3zUQdFcdQv//43Y8f/vmXfcSfOhCZ9OMEwNBOOP1x0qqVEKER95ye/zPZfeGvXWalESFMEzTP8+j9/2bJrfYc1+YxsjYx7ocmcYdJu/OObR3pCy+aU4uEQRodpmsExhqQ5Qm5ozzuvv/bX47c/9tQMie31DRvG2aa5uWkoXxNzQOYuKNn336+v37gnQHMubi9Bhi1/+89X/n56Ym5pWl1bG59DTHq8RRUzbB3measXDk/Yy8pKelvPBtk8fyBExzaQxKgQjTIwOQNMrDExnv6/v/3WkNUv4PEIPBIO41K1zjnQbMEFnu5zf/3zFpcnLM+c//uXnt/xxh/toeRTc/o7L7gobsAb9E+GFj7w/W8vV/33X3eGJkfqWocYgWpZubayofP2ecWNtecYLi8cjfisYz6SU2DAxieGaIwbaxMDwNWCO0tTAtxZinhdEzhPlSYXuUe7O4cdZXPmsSNBkVJD+D1hguLyRXw2FYpE2TyRRsods3hYhGvYEcnOztFI+e3tbbRQO392ocvuUn90DQwZ7Ki3hbm5WRnoF12ZpvNbxrkyxVhvW1SgyTPpozSt1ShddgfaUwsTgUCFm+ubGKkmS6+lGEyj03gddrkuzWJunfBRBWXlgoilpXvcmJmVptVLxcnzckHXeJN5SJdZWJSucLl9LK5AwiNbWrvkael6pZRicXUaucvpohlMptbhbmuExizDA2w0WKuiMJZWq5502IVKbeK6V9jvibAlUlZ4eNyp1qmx2NEAJdfogrZRSqzVKWJnNBnc39E/Xlpa0llXzU0vL82Q2BxBvU5mt3u0aTqfy4kS3jIy4GMrF80owKK+s3Wt+bOX6LlBV4StVX7cUN3cUBfkyHJzTTRJqjSaxOcW9Nh7+vrZ6pxZ+caxnuYRD5WVlWlI0006bEq9ftLhUKSlMT5rfVu/1pSpkYoZDl+rEqNFq/W6qdv7XGN9XSPO/IJiAZsSyFQcwo8zAp9jmKfOop39Qx6yOD+PoQi1TmsbHpLqM2XC2MLJoKu+xaxIM6Up5QwbzVYwNupERwhBgqfX6ZRS9qjNnWk0+W2DrX0Txswck1Y1MtDh9LPmLJqHu50ChVbEg0j8sqChBbiZIA4BACkCGloAAAAAty6IQ5BqiO7OrsAn3nsHAADXHcQhSBVOy0j/4DDJ+Le/t8URYex2WyAUobHY8zzxKBH2e/r6Bz6+dxEAAK4puHaYEuDaoWeia+/Bs37bAD9vLsc9zpKKcbYUc9nXfecHox9u6vYEOzvG8zJEEXnZi9995LKuEgAArgpcOwTgZmKzBEqpABPyx4eHxvpqfv/nI888/XVuxENzODRFuF0eY+nCF/71n4OjPaHkFAAAcC1BHIKU0FF96ExfKC9N6nQ6RBkLXnjytnf+9neczenvMps7e3ASE3A5TDgQJWk4mwEAuB7gZGlKgJOlAUvvjv3HCTYvK7dALJTNmplbfbw6I990rvK8SKEvK8qk+KpFFWmnqjpuW73ss18MCAC4FqDdIbiZIA4BACkCrh1+KQxD4/GnaVEkEbsLkCBoSFkAAADTx7WJQzoS7Giu3797x+59Hza3dY2P28NE8pGONcePjk1+/O60SXvXhycakj2X4LcPHD/1ueME7ZXVZz/jzWZ0oKG+yZ8YQPoaGppDHz+gcQp99ugRKzRrAwAAcJFr84InNk9gzMgKOkbYioLli8r9TitfrnENdjS2d3SZ+wtmzvQOdrX39AYIjojjNQ/huWqm0TxuMOrYLAwPe1sbmgZHLXypRsTDG87XtrZ3+glxYY6qub5haMwqlGokwlhFmIq46y80DIw5FSJ2R0ujxet1TZImvXysr6Ots8+Ps3ih0Q8OnEnPLdPKhe7Bhm2HzuWXzCasPbUtbRRfoxZGz9fUOHyRMXPnsNPl9QSN6WlBx3BDc4fF6dPo1KNdTR39E3g0GMS5ch7Z2T2gTtPemPMF8IInAECKgBc8XQus5B6yv6PT3FZbZx4vKMjncblhn2PUEZSK2dUnTjvDLMLVd6S6RarTc+Ijjw/1RjiisLOvqrq+5VxVUGLMMSrRqo4P9VM8qXe889TZxPu7qZpTZwhxeq5RjeORKIuXl1s42lVnHrKOWjwKEa/q1HErIcnONCkVEjS2RKHKzMpm/GOn6/vy8/Paqo819fZ19dqys7O5bMaYVSQIT9TUtg8PjYrkyv7mqsbO4e6OVr4hm/KOdw84mIivqbEl+Zh9AAAAX3XXpfIjFIt8lgmJMT09PSvPpCMiiM/tJeQSPs3QLuuQNcTKz9IkcplFUx6Pk+SIeVTY7QqXVhQUF5dIeSyGJJxuB8OT8lmJs58hi58uyMvNyMnRp2kkCk1eerpKzg8EaDIScPlCYqmIxeKKJWJRvCrJF/ClcgXhsTrDQafNKVFISIo2ZuarZWKxMm1GaXZBbrbP7iBJyu108GVSKkoo1Gk5uTo+h8fj89h8vlAgmDZHRwAAAL6caxmHsVfSxS8ZRkIhZXpGaGJsZGSge8QacAy7cF5FSa7HYfcEAzmz1yzL4hw8fiHRgmy0p1diKk6Xs53+kEon6Wzpbu9om/QFxweH1DnlaSLK4ZmMjyjSSbGe3v6x/v6RkQmKItGSUKXe47DYvFT5zAK/wxGNkngo4AtG0NgMxg5MujGxKk0u1xjTpGKlSswLhmKDfI7xNvOguX9IKBcPDtsLK0p5uN/nCxEEHqUwPofrtA729Zgd3tB1OVgAAACQeq7NtcMELo+v0mgVchGHy00vrDAIycExuzErZ+bsOULSN+EM5eTm6E0mjVJbWp6PB/zaND2HjenStM6JYYqjzs3PKps1wz82EKTFxaVlJQWZ1uEBljAtPz9dq1WzMHZWtsllGXYHSH1mhlqpVimVPC4vu6BYyYuMOyYNWXn5mbkqIYtkC9RyCYsv55FhiSGvQMfvGRo3ZJfkGNQCsVSjkokE/IDHyVNmLF44SyXljgyPSwzZeSajLk0jk6m1Wh0ZcvhwfmlJkVarujGJCNcOAQAp4pa9dgjtDlMCtDsEAKQIaHcIAAAA3LogDgEAAACIQwAAAOCGxaHDHjbbkk+C8XnwPucnWvRZnBFH8KJLmFGq3xK56ufG0ATdPx57bSwAAABwmW5QHF44bXnkDwPWWAhSv3qr9/WzQZphaAZjGIyimf1VtjPDFIYxFlc09rpzDpZ8iw/DEFQyJqPxfHO4o774C9HRpB4f4f/o5ej2SSJCJrtJX/TNHRNmN4EnI5GxuqLheNtFmmLcPhKNiUZlGAYtOj4CAACAW921bGjxOcaHg022cEaOKp8V2Vo3WV6hDoxNDhEitmtyW1NQJcQEXF5nu7N1nPiw2V9g4B1r8JUUSgUU+cq2cV2xwtnq2NMTcduCF/oihxsm9Xree3vHqgaiJxon87PEtRccJzuDf9xp0ZhkeRoum6I2H3NMhOjaTn+eQXCyyl4/QRy74C3IErz27nAPjnX3Tgb4Usrm2Xg+dFuxOLmKNxU0tAAApAh4SNv1FaZYS8tk1sHJcyPEghIZj6Z9ITIQxcgo6fKTHA6LIJgomytgqIZuf7eNcHqjsZOlXF6RAjtV7z3bFzLohdEoIxQzg/3BhsFghOJ852HjTA2266ijboz68cOmOXq21RurfqJZ6U2Sf3/MVCKjDjaHaC5XzqLb+vytYxEWn/vsaq2Yorw4Q0RJpw+ewgYAACDmBsUhgdNZ2ZLJIe/JUbrMxAuTDEnQbA7GZmEEjXHYrAlnsGM8Wlwgy1VxKBplNZZI7TVL1A1nJ057uHdk8xp7gto0SVkGjyYxiYTL5aBMx7CPXo8uE6FUjXWgfj4PzRvj8Vg2V7BtLJqbIy3UcgkqNg4Xw4I4zflo0QAAAAByg+IQpZBcLsgz8tN1Qr2IzWJxSjKE52qsW84HRSIOn8OSSDkiLstqCfa4CCrKiAUorWLEGmmuEBOohVIBW8xj21xR80g0wjAcHgtjYmlYVC5fmsN797jtVH9UKk08rZTlcYRf3W9td7HvnCNjsxi7LdzljJIRTMBnoUpnRYawqtq6tTYkEcdaYgIAAAA36Kk0kQjFcNkCNsawWDRBRRi2TMAatUZoHseo4FAUIxBwAr7ohI/Wa3hCNA7GiISxk8EeN75h78TCVel35PDJCNltJ/RKvliI0TRLLGTjEYqO0scaPV6C1ToUfPbhrFkatAwsGCItHkKtFaqFrECAGPFQBg1XxGYzGCMQxp5GkFi0Qc4R8G7QAcHng6fSAABSxC37VJpUf0jb8KC/P8JeXRp7Z9Nno5nzrd5xL52XL5mTIUgWTjcQhwCAFAFxCG4miEMAQIqAZ5YCAAAAty6IQwAAAKkCVdSuQnLiLwdOlqYEOFkKAEgRN+VkKUoioVAoEolxPHJFmcTQjEZx6ZtLPgmuHU4DEIcAgBRxU+KQx+ONjY5WVZ7Z/sG2SCSSLL08PC7n8yuIjz766MqVK+fMmQNxOA1AHAIAUsRNiUOVWv3IA/cdPnQw2X+tGY3G4eFhFLo2mw1upQEAAJCKBAKhubOrof5Csv86cDqdp0+fTvZcAsQhAACAm4nP54+MDNvt9mT/dUAQREtLS7LnEiAOAQAA3EwMw/B4vGTPdSMUCpNdlwBxCAAAAEAcAgAAABCHAAAApp0VK1Zs2LAh2XONQEOLlAANLc44vObJAHZ5r7RORRRdqpTerlMkewGYtm58QwupVFZdVXnPujXJ/i+iVqvr6ury8/N//vOf/+53v0uWfpE33njjBz/4wec0tIA4TAkQh0+eN2/rGMYE1/1y+vWCE1+vyN6yqCTZC8C0lfpxuGvXroceeshut6elpd19992HDx9ODvhcXxiH0/ZgHHy1SLmcWBZO55/YJgAArrOXXnoJZeGrr766YsUKr9e7efPm3Nzc5LAvB+IQAADA9HDPPff86le/qqur+/GPf2w2m5966imVSrVt27YvbERxOSAOAQAATAP5+fnvvPPO5OQkSsFVq1ahRDx27NgvfvGLBQsWoMpicqQvAeIQAABAqhOJRJs3b9Zqtc8880x/f//rr7/+yiuv3H///b/5zW/27Nnzz3HJUa8WxCEAAIBU99prry1atOill146ePBgQRwqXLMmdvfNt7/97Z6envXr1y9evDg+7lWCOAQAAJDSvvvd7z7//PM7d+789a9/jXqXL18uFApRBK5evZrD4bjd7ieeeCIcDqPqo16vT0xyFSAOAQAApC5UKXz99dcHBwd/8pOfJJp/3HvvvcPDw2+++SaqI86ePRuVNDc3/+xnP8vLy9u4cWOiEcVVgDgE0xlFYQSJ0QzGindTDMYwsRL0L01jZHwoQcU60A8VL0ESgxJjoqEJqBB1o5/ETBJjAgBuqqKiov379wsEAoPBcOjQoXvuuQcVrlixorGxcffu3SwWC3Wjktdee+2FF15AHXffffcbb7xxdQ8EhzgE0xZB3ZmTfWT17LtVfCzMfLes5N8LZRjN+s2ymf83X1duMh1ZNevAqlmHV8/adFvp72fmfb88/5UZJiwaFcvU7y4pyhPyfrFo5p6lBXKGRkmploj/vGzG0TsqVqj4QpX6rfn5aRjKxeSiAAA3xZw5c06cOIHS7syZM6WlpWKxuKSkRKPRrFmzBqUjGmH58uXo3/w4VIlcv349GsdoNManvjIQh2B6QhU4Du/ZfMNdBtV3cjQYQc9Vq25Lk/1oYdk3ZOy9Y55Rt/sP/e7lelWLzbrVEX44U+miWf+zMF3JwVZn6lfLuSyh7J+zVQ/kpH1NLcBw6rny4vvl1AkP9XKhMVsivNeokkIYAnCzbdu27emnn37zzTf37duHesPh8Lp161DH22+/ffjwYVRHvP322yUSCY7jDocDZeFvf/vb5557bmRkJD71lYE4BNMTRWnU6nk8/BsXBsr1OrGQNRLGl5ny/pinea19sN4X8YWCxyY842HirMN9whUgMezkmLWd5K3RKR8ySDf3W+eZdE2DIy/3BZ7O1mIMfXLCFRIoF4lZG/tsfowJkBSdXBIA4Ga666672tvbUdShbq1We9999/X397/wwgs//elPX331VbVavXDhwmg0qtfrOzs7t2zZMvXotSsFcQimJwpbaVAXyqSPZqgLFLI71JIoxgoEvL/rcf5odl6GiIWx2Bwuh83CRByOhMPmstmTweB+Z/DHswuWCujt9tB9JtVMvWatVny7QaMSc51e1/drexopzv9bVJgj4EZoqBoCkBI4HA6fz9++ffv3vve906dP/+QnP0EBmRi0adOmFStWNDU1obD84Q9/6PF4lEolxCG4lTA0JhD9ME+ze2j0PfPIFhfxs5L0IgGnw2P5eX23Xax8Z2Ymh6IYjKXicwXs2PN5lXyuEKO2DruXaBQBt9MhUD6oYP1n18h/mkdwqeqb6YoHivPfKNM6/biAwxFw2WhCeAIpAKkjGAyitFuzZs2sWbNQBP5LHArIrKysJ554orCwEA0lCCI59lWBN1qkBHijxXfqe/9mHo09C/ty0DQmkv62RL+jZ6DREc3NMn1LL+qLsISU561e94LczG/q+C+1Drkw8b+XGw8MjZpp4f/KUf2hcyTEE/66Iqt6aLSHK/uumvu/W4cZhvdURZ4i4to4Efk/M3Ny+aw93cNHGP6/muRvmsdcDKplJpf5BXDi+dLMP88rTPYCMG2l2hst7rnnngMHDiR7vkhtbe3SpUtptIv4B/CCp+kB4vDK4hCJNZOgMC4XQ7/VJIWhX34W+k1mYzx2vOkFC+OjAQwWjY/DojGCxvjc2FRRMl7CYGS8BEHjo21BW4NmiOaBqoXob2Rq6GWCOARfFakWhzqdbs6cOZcTVWidUR3xwoULnzkyxOH0AHF4xXGYaiAOwVdF6r/v8OrA+w4BAACALwZxCAAA4GZClbMveRfM5YhEIsmuS4A4BAAAcDPheKSouDgjIyPZfx1wudxly5Yley7hiq8dUhT1hRn7JZEkSdP01Fndy4e2hc1mo81O9l8HaBFo/tfkzcsXg2uHcO0QgBRx468dImq1+pvP/tP7Wzcn+6+1srKy1tZWtFF2u/1a3kpzve++8fl8KHETqXaZoZhYJZSjKKjkcnmi8Dq5ipz+QhCHEIcApIibEodohx/w+1tamndu344qi8nSy4B2/UI+n83+vN3yww8/vGjRIqPRiCpaDofjWsbh9eb3+wmCQGt8Rd8H2k4Uh3w+XyqVJoumD4hDiEMAUsRNiUOURDweTyQScbjcK6pwoAnFsVZVl2X6xWEgEEBxiILtSuMwGo2iDxTi8Hq7HnH4dG33ls7haR2Hz5Rnb1pYnOwFYNq6KXF41VCE6dRKPu+yrpFNyzhE9TwUbIk1noK2AUl0o+RDG5boTkAbA3F4Y1yPOGzzBkcDEexzz3ikNJrJlApnKCTJXgCmLYjDGwot+FNRd7HPjENUWfR4PK2trX6/Pzs7u6ysDBWi+SSGIp8Th5OTk2j7UzkmIQ4BACnilo3DG73BwWBwx44dGzZsMJvNyaLLIBQK29raHnvssTVr1jzwwAOrVq361a9+RRDE52TqlNHR0S1bthw/fvzi7AQAAAAudqPjsLm5+eTJk+jfI0eO4DieLP1cKMl9Pt+//du/oal0Op1YLJbJZK+++uqmTZtQXTA50iWgA4dz585NTEy0tLSgmmWyFAAAwK0K1QX/ESq/0XEokUgEAgFatlQqvczKOIpDlKANDQ2ohvfXv/717rvvRjXLr3/966jb5XKhocnxPgtaEKpZonEKCws1Gk2yFAAAwC0J1ZEicag+NoUgCBQWNzoOZ8+e/dxzz6Ewe/TRR7+wbockQttqtfr9fpSIaBKHw9He3q5SqVAWosIvzNRZs2ahRCwuLs7KykoWAQAAuPWgLERpYosbHx8fjRseHjGbu1Gy3Og4DIVCarUaJRMdlyy9tMSdPqWlpRRFbd68+eDBgzU1Ne+++25lZWVmZqZSqfzCmeTk5MydOxdNhbY2UQIXEQEA4BaUeORZRUVFfn6BwZiu0xm0Or1MrsQw9uSkl/Pyyy8nR7zOotHoqVOnduzYUVVVVV9fX1dXNzg4qNPpFApFcoyPJBpRcDicRM0PJaLJZBoZGTl27Fh1dTUqGR4eNpvNP/rRj1auXDn14Fc0Gso5NBWfz0+UTEGTo2U1NzejGJZKpUePHh0bG0OFl3Mnzo2BRwn0k6gKpz60nhKxkD1N1hYAcEUIkozg0emyO0IkIiGKi2TP50IZ4XQ6UT0K1bNQMhIUQRKk3xdA9TShUHDj4nBoaGjTpk1oVVA+owxDi0cRhT7xWbNmJcf4yD/GIUq4JUuW+P1+VMMLBoNer3fdunW//OUvBQLBVFXvc+KQx+Pl5eWhCKytrZ2YmOjq6uru7g6HwwUFBSlyMzHEIQAgRXy149ButxuNxs7Oztq6Wu+kJxwKi8XiaJTg8zk3rt2hzWY7e/YsyrmpBEK5iKprixcvTvRO+cx2h6gXfT0o0p5++mk0E5SsKOEiFz1MHG3n5zfDR0PPnz+PaqVo/lwud9WqVUuXLk2RrxzaHQIAUsRXuN0hjuMdHR0VFRU9Pb2b39uk0WoWLlykVuvcbrdEIvz/ybFOHA57CX8AAAAASUVORK5CYII=">
                <a:extLst>
                  <a:ext uri="{FF2B5EF4-FFF2-40B4-BE49-F238E27FC236}">
                    <a16:creationId xmlns="" xmlns:a16="http://schemas.microsoft.com/office/drawing/2014/main" id="{B81035E2-B37B-4327-AEC7-22815745E6C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5346700" y="3781425"/>
                <a:ext cx="304800" cy="304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" name="AutoShape 8" descr="data:image/png;base64,iVBORw0KGgoAAAANSUhEUgAAAloAAAERCAIAAAAsTp6PAAAAAXNSR0IArs4c6QAAAARnQU1BAACxjwv8YQUAAAAJcEhZcwAADsMAAA7DAcdvqGQAAMaTSURBVHhe7J0FgBxF2oZbx2d31t09q3F3DwECwTn8gMPl4NCf4w45XIMFEgIh7i4b281ms+7u7jIurf/XM5MQYiRLgIT0wzLpri7rqup66+uurkb7+voQEZGrBZRlWRRFMQxDEN7pJiLym2FZDsehUYlcwaA6nc65KSJyFQBaCELIi1IockmBdiW2qisdcTgjcnUBfZbYa4lccsRW9RdAlEMRERERERFRDkVEREREREQ5FBERERERAUQ5FBEREREREWeWXlLssxZFRET+ChAYgqG/4wQZjkdo1rktclGgCErgEgIjMQyDPhdKkuMZmqVYjnH6GBK/VQ5xzNFohAwxHMJyTvffAygC/vJ+V4xlWYqiRFEUEbnSQRHeSJM0i/1OVzN0mEoJ4qbCftc+8y+JhJBB/XTrm5r6ynuNrTRrU0hcAzQRIR7xGrkXxVpZjhYq8OIZuhyCEEoJXmeGbCFmildIUR814qrgrTTK8kPKy7kBDSRQXIqRNo5mePbyVBsYpwwODspkMoIgnE4iIiJXJjjK/2+3JL0GV0mdLpcWMB5c5Oi/r2eG+bPQZzpdRc4LWBoyQtU6WLWv4ofKziyjTctwNM9zGIpLcKmnKmBs2DXTY26VkUobYx6CIg5FDkGcpARipZC95fiBSqypDzXbeLkEjfBG5sQz02M4OApjn0uIBCXK9PWb2w4sCpiRpImmBPG/7ICq0uv1fn5+9hVPRERErmxe2cDvK+HUcufur+Do8S6mB9abQQ4t1yYzButVJIckSYLBAJ0kx3E0TTPMhd7eRBFUJlFmNezakP+h1twDmodhODg6jvI8D2YimIZxvmP/Nu7/fF1CrLTpYhVxKB03qN2gEXlrF/HuXrJDi40L528exY0L51oHkP/ukOwoxsFqdHq9RBAY0WbuWtO8u8XUSaK40/WyhGXFpwEiIn8FUITFMQ5HL+gPRYS/0xzP/0fi3OW/rBtIl1QqxXEcBAw2QMxg3C+xc7FPhSASmUzW1dWVmZm5b9++nJycwcFBuVx+gfaDXKLKbtj94/HXTZROKXXFMeKkFgJCrgiZSqqp6sr59ugL/cYuEpc5j10w+EsvveTcvDAcjwk/SiV3leDzE9iXr6EXJglaOCmKGxnCucqQydGcq+KX1iGU2jkLDtzPfkgI5NwU5LDB2Jbekz/TZ1y0SyjN2wcU54v2TwDqw2azKZVKqHWnk4iIyBXLoQq2oYe3D+7P98dyvJXmZSSPYbyJ4jFU+DvNz1n/KAaZGsNG+cDGZdSPnQr0aZ2dnU1NTaBYYMbV1dWZTCYQsMbGxt7eXoVCAero9PprgKyCLbh9+/bNmzfn5eWVl5eXlpYWFRVBtGFhYRD/+Zf1keCydl398sxXbIxZQiicrmcDRLHH0Kq3DowInmmfa3K+aE/jogcnMhJJr8X2lmNTYrgX59NhnsJNcOF5IYdGeSOPTqfDPcFodXpGcAKRKxCJBCxkYePnsuMRVMpjal74lfG4GkHhkDPfEhwGAjyJCw0RLFE5CduOIyfAwAdEKxX+YAN2L8sVkiqPb/1m9QHnjoiIyJUF9Co8Z/895x/LCuJ372T8wztJ+LtnEtgLguNp3s7xB5FDMpevFsLI/vDhw5999llJSQmIImyAnun1+p9++mnZsmWgiBcoh6B2LMuuWrUKjEKwGcCyBHUEDAbDpk2bIE5I6Dy2pmD3oFhqxY8Dpm4JIRcqhudYjmZY2sZYYYfhaErYcM5KUkpcCloOlLSnSwXPF8HFySFkmGH5tGqwnNGbRjKuCtRMIRyHSElECdpEwB8qkyBqKU+A2JMS3mbld2xk33yZff1f/KrlfF8fIpNDC+AxJUJ3SjrfktfeKK+7VdK9BGFNCCacJ8htlx75IZP8zw7y26NkcSuyLo+AX9BIOzwMM4RmtG8H985r3Fsv87u3CKUg1Mplp4g+IQnjR0RzUEAIYjUZKHtlsQxlsVLCFoLodTpHphn7LVaz0WjfE2BtZp3euWufe8abTBZhh7Gabb9pMrGIiMgFA9ceXKPn/KMZ/oFpxI2j8f0lTGopc9NYAnbB8TRv5/67rAGlcXFx8fX1BUNQJpP5+Pi4ubmBdHl4eHh5eYEWnt+kO4lUKs3MzASjUKVSwS4EnDJlCkQIKgcxHzlyBIxF8OPwfCYERvYaWiu7smWkYBdCoiQuVUndfFyDI32SbIzFU+Uf6ZPM8Rz8gQfQThBLUER79i5itHFxN0sJDNFZ0TXZGIlxd0/gQP84HgHTrbAVzazDaruRqk5U+OvGFUrSldVx77/BrfwWMRlR3SB/YA9aXoQkDUe8/DBjpbzhFknvGgQxYLZ6sncLRpUxLrNlMmVNN//aDunBSpxi0LIO7GAFeqQa91VjPj7Nu9uzZ/qPj1YGUV+8x33zKaodQPRaPnU3qtcho8cLg4sLq5vfCcjAaTdLq7J3HK5k/c1lf3/6ua1btyxfvzdl8lyqbu93O2omjAj84o1XPvj8m+2HSsdOm5y3ZRls/7Ti211ZzTPmTKo+sPLJl/6zbu36ozUDU6eMXfv2yz/u2rJkyXd9Otv+tUte/+h7r8SJMX4aRyoiIiJDo62traWlZXBwsK+vr6urC3pk6KOdxxDkcDnT0CNMDIQO9ax/DIv4atDH50re30ltz2dKW7hOLX/XJPJoFWOw8jh2uv/T/mgGmRLDRfkg1OU6vgU58fPzS0lJCQwMBCFMTEyMjY0FgYyMjExOTgYXp7/zAqYhdIwOsxIsQnC5/vrrFy1aBEJYWVkJu46X05KSks4lrmARVnQcz27cRWDCA0swBEM8Y/8+/S2FRD02Yn5S0CRfTejIsNk+LiHlbZk47nymyHJsStB0UNCTVuOvctHWIVgqNIcSuHAD05F3KcFvL8L/s1P63j7h74P95P/2kMVdEun21dy+HeiiW9Evf0S+XIn84ym2rIhb9hVCWaUdrxD6YmvQa+ZhBaZh+ZTP3WTvHnn3ByZa+uVhorkX+eds6pu7rB/fbAvzQsEehbQcJ8TL5NzhVG7DT8icheiKTchny/lR4/kflyJ7twt252WGcbCrtXPQPNjZa3X94Jvv50fw67akBybPf/y++eaW7PX7Cu588qX7F88An72Npe2c/5Lvfwyzln+9eh+uDv3vp9+98cJdJYe2VTfp2xuK1cm3fvfuoxt//H7Ko2+/sjh2y5ZURxIiIiJDxmAwbNiw4fPPP1+yZMmxY8ccN3JOAXq48/0BCilsII29jIwUHh82dDM0Kzjae/YL+bt8AeGBkX1GRsbSpUvBeoNxw7fffrtv3z5Hoa1ataq/v/9CbpZCJBDE4ZmmaW9v75kzZ4L75MmTg4ODQQvBHcYiIJmCSXM2cAzrM7XT3MlXugXrEKyfdVkfbs5dEus3elfRstWZ7yYHT1bJ3DhOuNOGY6TW0mO0DeLYRczkuDg5BC1Uy3gfNa+1EN16VGIPbWPQm0exH9xk++/11Ps32RYms1CKMouWO3oYDY1A73sU8wvEXDXY7fdhYyej+QVo7RHCfIB2nUD5vYyQXrwszBb4FqfwJQ1batv6itplc+LZm0ayahk6LIC/bwIjIcHytbcbDIWBBJ95BHXRoNffzBfmIW+8glaU8MmjEKkMueAJu38YGE6QBEYz2OjpM4M93RNSEll9H0ZIVQqZKnzK8w8tXPb2K0vX7ukb1CEyzxtvWezn6XPjnEld7U0sr/vivQ927s2kEYIxG2Xu/uMnjA/y9Rs2asSo6ICYqGDSMZlIRETkNxAXF3f77bd7eHgkJCTcdtttZ5g7jsd75/zDUa5jkB008XdPloAWKiT8vVMlsNvUK0xJPc3z2f8ue0UcGBhoamoCPbNYLLDR09PDsmx7ezsY1he+5AgMDk4ONcBAPBnqpJqeMRA5HZq1OW6EOoAYTDYDlB3N2doH662UkWEpsBol+M93XBmOBgPRuXNhXJwcgioppcjocGTQjB6owHBcuCFAs8gwf35OPDc7jpscx1IsJpOgwUoLNaDlPb0RtQtiMSM2G0JKsYBAFEpQ24awZl4SjmBShLOgnIkn3HhZIMIP6k0GMD1DPIW0KAax0aiPC6+UoifmqaI8TWFGI4ti3Adv8O/+G5LHnnwBW7ICnTVfSOIyg2MZGmxbjoWWBLtWqxXGEyxjM5ltpp52MnD0yh++CScaNuzKUin5w3v39w50bz2SH+WjWvLZV0FjF959+w1y1kRzCEPZLFYrAr8WixVB4Afq2ZGEiIjIbyE2NvaBBx4ALXR1dXU6/Qz0O+f7wzHeYuU+3WNJDsG/uF/x6b2KsZGEjwuWFISZrA6p+9W/yxfQMFC+WbNmPf/888OHDw8PD3/uueduuOEGFxeX+++//x//+AfYeRfy1iBInUqlcnd3B88gY2ARarVacIffoKAgsB3BZPTy8pJIJHaT+iyAs1LqSmAEDE8cLiiCkjiBoRhYsBJCgmHCeyD4KR5AfxWkSkrIzhXnWbk4OQQoBp0zjInz4zbmExvycBzlVTLe/jIkz3D8phxidwk2LpQJC1Fw3v5ISwPS3oKoVIIo6gbZyjJOreL9ExDCEzfnoVQvT6h5XIlZ61BTFUKEeLp5yAi2rFXQQtBdqZSv6UH1FiF+AZ5HZTLe1w/p70GCQ7EvfsQ//hadvVB4iMiw9tvFlxdytZuXu0qq0ni7C1eaysU9MMC3vfrwku/3kEpp5tbv7n34mS4i8q7F03gK7as/9vB993Woht971+0LZ03MWPX+82995RYYgaOUm4+/SoIihMzPxxssf6nKzddTfHAoInJpgA5aoznrBcVDtwa/5/qDo3IJUtZCP7fSuDnbBn+PfmcobGLevUM5NhK3wUj2jCCn/tkjv6wB9ero6CgvLwcbEQxExy1Tm81WX19fU1MD4/sLsQ5BU9VqdVJSEsgemIYVFRWfffbZunXrlixZkp+fDzIGkYwYMQIsxXNJF8vRAa6RwvsVTg8owzEmmzDTECTbYSZCWJNNz52IAYxFL1WgRuF9UauYDmVVGjnJ5zVhb+6W9OqRWXHs+EjOTc7rrWhuE7arFPPXIG/fQEeEyC0bN/D/exUZOQ695yFEpuA3r+Z3bcbufQR97AVp7RPSti9or+spn6cRziRt+zehz6eiPmd8Hnt7h2VXKX7nWHZuPNOhQ79NJxp7kSemEiGx6U9kf/LWuBevaZcY/3k/Eh2HPvw04uKC7N+F7t3OP/0SNn0uYrXPvfyTgErV6/UwYjrlDgALCo6hPMsjBI4Lu8KawIyN5uUyCXjQ63QKF1cCRb566XF9/LWPL5qotM+8AswGPSZTyUiMZhihvcDQBwYcLIsTBFidjggdPkVERH4PXltvSi2l1LJf7/FpFq5NYUAOnbGUQF9drEgJJR9equ/RcSRc3ufAaEVevR6dn4QarE6XywrodcB0W7Zs2aFDh+666y4w4D766KPk5OS77777ww8/tFgszz77bFRUFKijM8C5gXjA27fffltZWemYrAQmo+NdQ3CfOHHinXfeCS6Aw/9p4ChOsdTHBx5q09ZKCTmEIjBSSspNNh2OkTJSAUIIsclJtZky2CsBgUMLkx66cfhTdpcL5aJfwwcYDg3x4JMCuX4TerwBT6smDlUTh6vxhl50bDjy/Bwq2oe32jgkKhYlpfzRA9zebcj+HUhTA7pwMXb/oygpYeVjUbZD0r+R7PuB7F+NMr22gOdtPk9B5x/vz/Qasb3l+J4yPKOW8HbhTDY0KQBz8Wzc2nZ0pufIuGFTGFdXPu0gv30DD0JYnI/GJaJzr0VdNKATziz+GUDrgao9dWYpiJh96AO/ghUubNiFjSScHqQymbAeO+hif49LUHRiVJDdWYCUSgm7USzcBRDCnYjO+e9Fm/UiIiIXxeEyqqGblV7ACsRwpZI4jFCFX4blc+robh3bMcjBwNdxgZ8VikGmxKJRPujlObMU+ir4BdsOhDAuLs7d3R2ULDY2Foxp6H9CQ0NBC8HlQu5Ggs6BT4jEaDR2d3eDmQguEBAcp02btmjRIugzISGn7zPgEV4pcWE4qrgtnSSEyaUcz1hpM44RHM9ZaROO4eDHSpnsHSNKszZXuedNI/8pJ1UcfxGiMPQlvGUEYqH5ig60phvT2zCVhI/y5hICebmEtzlWpAVVAP2vruBLixCW4aNisaQRKBg3FIVgUp5ncEM6YcrlUSmjmsipxqAIC/aPUsIbbEhRC1bbg0V4cVKCf26D9O8T+RkjGre35EzzHhPtGkYTGF9fzefnoCYDHxaJjhqPKlUIBUOscze93x+opNOsQxERkSuX19YZUkttF2IdngbLgdTxUhI9jxYCgnW4CJ+fhF2e1qEDwr6+KGiVYJMRBMgYbDumw4CqXYgWnsTRMdbV1TU0NJhMJldX1+joaBBXhmHOo4UOMPvanN+kP1/UdlglPd+jIpZjKMZ659hXpsXcYqF+fpP7QvhNH3jCMWE0ZBdvhxKBLAtN4WdgfCGRCjNChULjBSE8aQ6jOI86X/ERDnNWkHzwszaHrO/F/jmb8vIQvmH1xQFy+VHyrRupucMQhiEpjmF4BswjhJRA8lAZwlNLmoIxjCOqPxGHHPr6+p60DkVERK5cXlun319iHYIcXiA6M/J/N5DXpmD6y1gOAejZHLJ36gb8XpQWOoCAEokEekjYcCgrBaJwQfASQj5o7vku46Wa7lyFxMUhkKdBMTaWp69JePC65EdOm4x6IfwmOXRwsrGcr2yg+M5edo7Q9iKG4QPBL88gv0knkgLYiZFs2yC6v4IcHsS+dQOlkAjrwJ2cOOTknNH+CcAYanBwUKlUitahiMiVDobyr2/hDlUgqoteCPqCALNBRvJv3YSOCMUsF6gIVzu8lFDorQNbi5bkNO6mWCuBSXBMWFKc51ka/uNoD6X/NUkPTo68keYoxwuIF8UlkMNLiHDjl+e3FhHbi/AeAwbNZVQId+8EOsgdufwXJoNaoWnadu6XSUVERK4UQA67TQoTTcKG0+mSwnGIWs4Hu5+cCyny64A5JMGlYBdWdGbnt6S2DFQOmrsZlpJLVF6qoCjvEWPDFvi5hFoY84WvRHMql5ccAhgqrH3aa0AGTMJy4X6uPIGh1J9/K/SCACEUtVBE5C8AiJREeK/69BtSlxCOR2z07xf9XxboYyW4HH4N1gGjTQtWIElIXWWeIIo0a6PZodval50cAqAnOC5M1oJxE8P98ltRfyF4BIcTHNooRkRE5K8HKrxXDh3gFTL8/7PBMbCVhPn3wgI/HHOxTwrP5HKUw6sBQQvNbZihSBB/XjQoRUSueuxTIziXFFQeKCrin4Ioh38CvPCBLhLr3a9U06jUzb50oeCIkRJCSTI6MyGVCi+ymGyIXIJYKeHXQiNykjOYGd45+8gB7EnUCmHKrlSCmMwUw5+8WStESECEEs5gcoSym9mYxEWOWCwUxf2Jt3Uhb6RMhkow2mAGExknSZxAWYbHFRLGYCFUShgtCNm1WCkbO+R8CoUjl/AUjSrkiNXCoSSmlAqTkGkK4XFIgjKec1kNnkclLlCwVsrqzADkWSKXIwRCGSxnhoLMStRKhLZRFuEpNymVoChHWZkhZB6iQjHh7WLWYmNPVLeQulKBICxlcj6cFryhKKmUC08XOBYxWij6nHUKnjGcgMaAWKA5SU82iVOBJHCJFFfLYEvYN5pONhJwEM6OEc4OXITDKCZRn6UhCa2OJCEh1mBmudOTcCDEBjWCc7TBCu31HFl2wjsSMp/v7C4WoegQlIQLR4ILV439pM6FMwMXfMnY6wUnoRgtcP1KT7sqzweK8bZBk4HkvOYQGP1rBSNy6RnKa/givxHoMoRFR01NMqWUx2XQUyEojktkhraWNZsLokcl6usqv1yRofJWHUktk0jw3Tvz5C7E7p2F3pHRGlcZDBw5exCJXIVL2G1rD/ex6NG9eYRvqJeLhOMwUirH5XKckOg6mn5Yn+MXG+PmIuxCEihjWLXygM0lMMBTwbGofW0HOEQKtx0IKY7jHGgTCBVGEBKZ0DnihKBSpIxQyHHhK2LQjeAoISGlUogNx3CIAcSMZXnBUaHAUZTlMJANQeFA1DkeREgC7pCE4A2RyBS4DMJKGwtKdqQ3JyVGkkoF1ddbWKdTMqYfN+YlpkQd37l/3e7q+vJGK+keEuYFeeIxe+TC+0+OyCW4VMKz0PXYy0HmcJFhvJC6/fRlGIdC/19RXM8qlYe3HBxUBLkYWpd8u7egvLFdi1PdrUeL+pMSw4RThiAKJU4SHIM4zwIjEILduS612eoaEeTGcVAeUtJdU5+VuzurK2lYKCGXwekIyz/hEsi/sFQQj+7bfKjVpIyM9sFJaU9jU203HejvBiMSHMqTQziIWsi5FDyDePEojsAx0FfQDFIqvN2FQwUJZwGpowyVm9fo4u2nVEkhLHggVYrsvUdz6q0JCaH2coDOkyTlkuO7Dn+5dE92aX94ZIjGFc4CIpHi0Jwc9cLAkEgqnJFEauhp/WlDvkol27srxys8TC0jOV4ovZN/kHR/c/3SpXt2785Jz27wjYj0cpUTUJgkiaLYgW2H63WSiHAvyDTULGo1rvkRGpJvoJ/GnmecZWHwIcdValt76/I1WcGRkSoZzoHCCqlLhJYAhQW1L5VC4yo7ln2geHBYXIgEGpK9JOEY4Th9aGYQFfgUduU4ZVi96jDrHhDg74bCWRNSoSkisAnt31me9nblbAOocMaCogttRgaXA0rK7Rk4cdUIf5ADUpKxff/ny9NkXsFh/q4IRhKQTx58QcN3tHw4JylcR6jVtGH1IdYj0D9Qw1McpEoQOAvnJXyuj4CRq8MzVBLkn2VA6dW4tX/FT+m4yuXI7uMynxAvHzUKFQEnCBnmUWgJcIkJZ2fP+cnyhz+U5y1mjpUH49CURTn8wxEXN/lzYAEO+jn7MNwOXB6GlsalP6U11db987klDYzGHRn47JtdLYNUn9bY3938xbIDWhtbXVLVZxJWwgXDr6elJTe7eNmKHceqe/sHdRb78BmTEv2dHWmHCrv1DMHTXT06s9HUWN1Sll9ZXNGJkWhvV7/RbnKh0F0adVmZZVWVLS1dA11t7Y2dBsZirq5p7+8ZqK9pKsgtrWoegIG8ZbAn/VB+XbsORA0MF8qgr61uLcmraOoyttfWF1V1Q2eEUZastPz6LjP0PA11zeXl9Vk5dTYeDF6mJKesqKKppq4LOvC2urojaWUGjmgtLvpuYy5LW0vLmtZ+t/7F97c2dur0JnN9Uemr//mhuHFg67p9ufWDva0tNe0m1qjNOJxf06IlMKa+tqWstDa3oBH0TjgLDG1r7qipaMzOLO8zMxKlrL+99eCBIgNC6Nuqn3p2yfaspl6dUavt+fyTlcu3lRqMJq2FKTySsSa1kjZrC0vbUZ4tzirMLW5BSAlHmbLT8ssa+nApMQCFaqTsqwQTvM1UmFO5d+vhH7fm4ypJVUFZbkkbqZBhtCX/WGFRZRcuJ7av3nW0sm+wp6uisnHJe9/+7/ujZlw62NJ86HCJgSEI2lJd2VyUU1pc1Q3yBxlHWbq2sgkyo+3pqm+FcL01lc05mWUDNq4sLf2JF5cX1Pa01LUOCB66Wzr1mfvTtqTXW/X9hWXtYOuRKjL1p9XPfbzfNyqkbP+eV5ccsNos9XUt+XlVrf2Ghur60poeGOswxgEoutrmAbBWewaM2vbWL5fu6rJw+BmviEML7Kgs+XptVkhynLY898V3dmAqWXVhWW5pO2zs2bB7d3Y7TnIFmQX54IIgfd1Q3ihn0mceya9s7CcIvrG6MT+rvLSuq6dPTwumIQyF0PqyqoysajMLMirprK8/erwGkSsqMzO+3VIkUSmayysz85tBHga6uuH0czNLW/rNEoWsp6kpK6emrqZ9sL/nhxU7qnqtrZW1HTqbsa8r7WBBS78Vpay1FU1CeVZD88ObG9qqyxuys6sNVnN1ZaORwRGrsaKyjeORivyS43kNlGBLO8+UlMsas9Ne/OyAFLf99/XlLTYCtemPHiro1DMkZ6utgbZdWdem72poKqzowFjb2hU7th8ozC9oRCSSvraOhjYdT8Fl0tY7MFhb21qQW1HdojX09VY29IAA97S21bX29w8aTAN93367q0NP1ZfX9Rg5bUfbkcNFnTobZzPW1LQU5VUKFUT+cs0baIv2t/GcuyJ/LPgLL7wAAymRPxKO42w0h5kbFSpC+KyHoyZI0tTdse9g4dYNewf8x27+4hG0r2ZresvE4cH79hYkjAypKmnprK/ZmtU+e/ZojVKirSt/8PFP00s6WjqNE6cPyz9UGDF2TKS/ytJb/8gjn+1KLy1qtY4IU6zeVRYbrH7+8Q+yq9tXrDwUkByRsy/TbdiIpFA1hlAf/99nX+4o3rdxf61J0lt0ZFMtOdnT9I9/b/XGjE//+4eKyvrlmwsmTE7Yumz1dxuPbdxXNmHueB8PVVdu5p2Pf5lTVrdmXXppRfXnPxwbMz5h9/JVX68/ujujNm6Yz/svf7zxWOP2DfvMbuF4/fEn3tpWmJOz8kj7pDiPjz5ZtX7jkeJ+IiVQWljdXnY8v7SLHqyvyazp9/NQlNW2SxjL3vTaSbPGyVn9wGD/5o3HY0bEHVq9edmmI+t214wZ6//K4x/tLWhat3ov4xE2fkQAjqNfvfrh22tycw9lZLRzKf7sU89+k5ZRnlndpSBtmzflSDzU3a1t0AfmHsuT+EXGqEzVOlmkC1fd1ntsT4ZBE8TVFb2/dNfKdce8Y8NzNm7837L0o3m1caPiC3anDrpGTBnuDz3rZ28s+WBlVmNLh090grep9uUPdh1MzcV9g+r2bn/5qwOZxyuDY6O1jXXtA9rdW7M0Gtfjh47V6olgKfXuuz+lZpYerzUleWMPPPhObm3HmrVHvBISh0V64druhx/+yGPs2JaDm746rOfq8v71yZ6S7Pw9RZ2YZXD/0erAII9VX29UJw/vStv28c7uOB+isavvyI40kyZ4wvAgxNj/5pvr5j722BP3zJ47NWHC6OjBmuzbHv6utLR6xdbMmsKKr1dnjpmacmj1ui/XHt20uyQi0efAnlIwLouKG2ZdN8VXiTu/m3YCaIE99dUHi/uvuXacrqZGK/HytdS/8v6ug/tzCU8/ur1ZGRaN1Oa9+/W+VVuOeQYElx7L8UqIK9y64+t1h1dvKx01IfR/z77//aF6NxdpflHzlFnjPL0UJYf2P/z8qoy8Mq3MN4Dt+uf/fb83Pb9ZK/GX6Vtotwii419vbdibmmdR+Q7kHnnsf9sqCoq3HO8Ym+j58tOfHClu/Obr3V6x4ebu7p72jo17ykaOCPrxy3WrNx/dld8zMlTxyMPvZNV0rl+fFpQ0bPMHS77YVXFo5+EmM5K+PdXiO4yoP/r2pnp/wvDhF1tWrT9idQ2aNDKIta+HhhOkRduxfluud0z8tQtGJQRK3nrtq9XbC9KL28N9pM8/9cnR8vqfVh2tqqtZ8v2h8ITE3oqC4xWd+zal9in8OtL3rcqn5kfZ7n1pvVLDvfzs8tK6hh82F/kq6Y+Wp19zzagPXvm8i1BXFFQGxUa31dZ1d7Zt2l83Ntlv6cc/rd6edqTcmBRM33P/kpKG5u9+TIsZPSIiUMkx9jkgoNccZTYyjCzEvryJYOKK/JFgYOaL/CmceTMEx/Cu7p7g4cMVvXWp+Y1SmbA6H8+xRqMFIaW6huqPV2befPcifzccIdGs9OMG7xFbN78+IdzFbKHAj7CAPgI1KvXyUHv5ewd4yC1msAytDM1grr6ffPbcnGgys7jdYqMphkckUktz5e6ige/Wvf30DfFWG8XzYB2BOSElMJShKU1I7HfLnw3GtbkVvSr/gMRwr972zvZ+GwJHGVrhG/rxm/e78NS9T9w3J0Z+7GD+ttQChaeXrasjr7SJweQPvfDYK7cmFxzNWbu54K6Xnlv22vUKntZZ+PDIsCANUd/QweCyyozDP2b2Pv3cnTdMj50yd8bfpkY0t+hmzJo0dmTkLTdM80d1S5ZsksWNmTrel3PRxEf69bd3tvTqEYnin//95xOzgo8X1AjLRPK82cZMv3Hxt29e311VtXzZLvXIWXsOvcOUFzbRmqlTkh586HrpQL8qOm7hlISZCyYl+Cv6tRalXJK2ddehDtljd421Yuiw+HDUrKtt6Xf30rh5aMKDPCmb1WSxWikOIUm6vXXPsbYPlr3x3/sn0Zbe9esytJxUJaUzjlVL3dw83FzDQrxtPKfA6eVfbzT7xNx85/xxwyPvvGtOR0GG6+Qb9u97w1iWtfN4i3tQ6LLV7z8y1XP9tkIQH+EZGopBLctkJBhbFiuVMmPOTx/f2VXXGj08ecKkUY/eMhmjbKTU7gHDlHJ899qt+Ub3R+8ci1IUT9N6K+fn7dZxfNcDj3/y1pd7u4y0Z3DUBx/cp7QwD7z64Dg/pLimh3D3TY7203b3NHcaLNYTDyNRDJFAPdub3SngBG7R9m9em2rwiHv/tdkbfjo4wErUMuFMKQRDWJoiVckJoYxJ19jST1kps8WMengkxAbourqbugYZqerFt59/fG5ET6/WvvwUr1Io3N2VwcF+riR3eGtqUQftp5EVFZS0GlEXwrJ5c1qLDvNWIxnZVf1a27BJ01YtuZ/va9u8cb8pIHnzxpfHhqus0FYtg58t2Zk4d05KmIva2y82xLW9paNrwCL3Dlq26r1Hp3tv3JhHIeStD9/zwRPjSmu0k8dFZuw5uCG1dvr8cTIJEjMsXMZYahu7kRNnTFutXpEpS965F2+t/H7t4T17j+9Pa4ALprOpubC0Q+Eb8M4bjwVLrdfef/8tyS7l1R00Jn/6jX+ten3B4R2ZgyZeKpXI5RIwrxmKUgdFfPPVC9FIr8UrOFpl/W75zlZGc+3kiIE+HYMSiLb93S9Tp920IC6AcAsMiPBTtza29RksSp/Azz9/caI3lVPdgUp+YSDCJe/sIET+cAi1Wu2sB5E/ChiGCLflDNLT3rKgrGbSPeiTz58/+L//vvLvH9a+NYGhaJZlbTaatlp4TcAT80LXLd82PfF+jRLz8fagBiqz04sb2rVhCG+zUY7l8VgLExofGycxL1mxO9R7JsJxDMswPCYjEJbnCYQDnwyYBTyHy5RuCiz3eElL8yDhHkCgfHtDS3oW36FneIZFhftxCEGQ3c2Vu1Znzl+QLCea7TfAUJahUYlcA3IuV3jKpKCOUqVM5aJOHJ2MRvbGBrqnWq2Y8CiOB4X38lI3VVZn9bRL5PixQ4e3HtfOCvfqMjEWozEgaUxKqOqLb/fPlGOt9U31HXKaYWmaNhkFIerTM3c9uMhWW7h1NffTpozZCyaoiTYwrBlh7USSh7O1z+iA/8HUluAE9NYMgnl5a/JKGgozi/sp3MddcbSrt7SsUWcTlkWEzttkoWwUbaNZvc6QMnNmhAv99dI9Zbv2UZFjgjzkVhMlc/daON9ly/Kd2yNDGBiLQCocT7ioPF2wnMxitKzJQnu7ucjDfMInh+DSAB8C6Z83e+yxLVs3bA/2N3K33LeIbyo6WjQB52xFlS1jZPKO2tq8NELPSf281JRBdyyjoKRp0HukRpg/ReA8ZSkrqjblNlhcfeHccQmMkgSTDXLb3dpe3dLHs0xFcQ2TW2+Re+oHjROvne+H9H+9If+JxQmY1HvB+MBvl/wU8uLCSbHq5Tl1N01MkUpJVIrJpFKZmkRQQttdv31F2rRrxrhIGhmOs1qF5mSx0rTN3FI/oPHylBPQGIVmI4AiVpNJ7hf62TevKFEbwhih0w/zj5gSRigCg+v2F7ODuk2797IJYwPdZAwrTIaytDVtWJk6Zs5kjbSO46HVcCiG26yUFaoEohXu++FjZ4yyNJWuWHngbxNVAUEBs2dE97AqtbZCa5VHuSgDw73njHG3aMKR6nYUJUiUo1ne1d2NL23NzSrv1tEEyg1S5D8eWVhz5NAmNGj1tsKbFkbjTe0YTrAWfUZGYUnjgHfySH0zKxPWvGfNVm76gomrbv6/HN+kA+MD3/3Hp7Uew8N81HAl2RuLgEQhz1m/5s09fe+/cOtjD3/R1Bnm5e02dnJKdOdAsLeM5nEZShAyUilVOFZ/pMz6/NxSU3+DCkaa8v625ubDx/p7dBZOeK6OEyjOsTTu4rVwcsid/1p312vPhHriepMNxpQmRP3kQ+OOb9/n06lcfahq8cTAkh4tyzKc8HE+nD/jAw5QGVIQWxcXuUxY7d/pKvJHgb/++uvOTZE/Cmj0YJ+x+lqJDGrAebMUxTDOqO8xoTPmjhsxIrgyp0IV4O8ilY0bFWU20ePGRphskn89f0dfaZE6Is7fS+0XE8y3124+VOUZEjxrWhJhY8ZMGe3tIZeopdXHC9JLeucumnfb1JD2QWbymGiDgZo3Z2Rfe6f/sGg3lEsYOyLEV024eRoqir/fWmQzWVwihj39wKSs3cfq+pj45LhJSX5WQjFzRlxzTdf4WRM86P5OShYXFTB6dJKfp0Zi0XaYibkTo1u6dFOmpOi6u4fPmTkvyXXrtgwiMPpv14/saukeMWWcOzXAeoVdP9Llk6/2aBnKxLs+dM+M7to6mU9AXHRwfLAb6RH6n39MOppZM2ZacmNhsUnuEezvPXNiLNgWE6aONPT2zLn1pkk+5iqtLDlQ1mFChsUGJ6dE8BZq3LQxEl035hMyLskf1L6hqsEtLCrOmy9tZx579Hp9ec6XP+bOvefGuxcm91RXZpR3uHt5DB8Vr7AMSn2Cg5WUgfSI8iJkAcOeui5sb2bL8MTA6trOgFDfyLjIIIVtzfpMTWT8I3dO0rZ1eoRFj4jUIFKXcDds5cq93RYicUTKo3eMOrI7vbKDWXz7TF+694eNGaRf6N/vnm3u7ho1d960INuxenpqsveWXYULb71e0lr01aaimx+6+7pY8qfNx+urGi1eUf95fJ4CY1CZwgU1rtuSacSUw0clhbrwqMZ3dISypN4wZ8GYzsK8Ws7t+klBGzYd0fHy4SMTg9S8V8zIv0/33pXZOnniMILlE0fF9ZcX/7A+vYt2+efTt0RqmKY+fuLo4Ma6vtETh/U0dMSOTYFaqOpmIsL9IkJ9EQZJSQwd1FmSYjx+WnUkfESKl+KUVYRRjDVp+2yymVMTcPCKq8Yn+uam5zT0YX+7exah6/cZljg2XF7SMBAXExoX6V1VVpM8a0asK904yMTFBCcNj8JtVMrE0SFqpr7bOnfuWDkMkkjm0K7MJovinruvveeOKQNlRQdLexZcOyvWjdHLAv714PTq7Oy8euutt8/ywUycxn/8cO/aFtPiW6aX7NidXj6g01omzxnnSqK3PnKHj751UOUbIqMMiCouLiwl2DUjvbC5rRP1G/bWv67pbmyLGjk8VGXrotTXXjex5HCaJnnGLQvGqHlDRX13aExwZGTY8GEBCC3cLEURPjAuYrC8+Lv1ueMXzn3l2Rv9Se2WHQXBycmLpkV29FqmT0ns7ewdNWkkou/zj47xJOm66vqSdva5l/+2YLR/1uHjpd3WmITYySOCWU42Z0ZCe0Nb3ITxk0PRn/ZWPf/vRwI82aYG7bjx8VYT8+Qzd6A99ax7sCdvpBSucVHBSQmBVgs+b1ZKb3NbcHJStL8ahgCOCoDBKmVFMHUkKSyRLcrhH41zSVaRPxIwccw2nm7bodLgiPCihVAFuIRsbOjIzCoTZoeQBIkhFisjlRIw4iZwjGHgFxXmb+IIjPGFawXH5RKcZjiwi2iKgdEmGIHC7Bwcl4E7xZBSkqXBQENYsG9wjKYZYQIkx6E4BhIieERsy5Zs6MHdSHN/4OjJdy8cxlpsvLBSHkuxPFyPYK8QEATyJtgsEI63WigerlocI3E4ypEEZIC1f8qRIyUkZECYLEfTEAfHgKlGSGTYgXXbdpcbQ90xo8TnucfmSSgrD+NiGDmzYB0JtiYKY2wUk2CYYB7ZoxVm7jFwRgQMn2EbMksSGFgbYABCmZAkDrYe5FMuJebNGg0WDFgkCM+CZQIRChPywDPFYhIC+hZMQvI0RI+BnQK5QoUBOQa+4HSgT4SAPMdCiQlVAIlaKagFwSAQXDj4D36FpFCElEntxidu/4UyAQ2xrxOBYpC0fVogJ3zWEuIlcdZGC/FwwjxIhEB4ikVV6u5jB+/8z/5l3/9fiB+JWMDet88NlZ1IDk7bHhcY7oT9ZKFCoZeEszjVg5BnXCg9MKGgs8RJCRQcZ6UwgkRIlLVQOGZvKpAHmsFOfCFMMKOhUq0MTmJQTDgOxcsKBc8JJtxJIM/ZOZW1ta1COcG+cENdgglyiUE/LXxjE4VCgrrmQeVK0o59vqbo3sdvnxDnZrMyBIaC0QnpQnlBPoWGAW0P7HiJBFqy/fMOGAUNBuoXzEochW3IFrQEEoNTFqZUgjskC4EUKnlvbeWHSw8GhAd2dA3efPfi4WEKygbNDIU8QOFAPkiS7Cov/mxD8UNP3RyqkYDJD5mEquSF+UBIXvqxVftqF99x/fhh7hh0ccLMYGHa1fzZY4QHEAhiNFn2HCzAEQ5MRrCnKbhYoFHRLOQfsg2ehTL8uRGy8Cu0GWcFQfsStqEuwJvQYmlWIpPZBno3rt9bY/P45yPzFAiDw/XIQkChuCCwYEw7Zovy0Mp4KBShfBDU18t15rQRzoqA6G0DRi1DBl6nkEKbFec5/tGIcvjnYLFxVG8uaSlFcJn9DTuEkEsLcitXrEqVQRcpqARctvZOCS4aR8d74hec7UHsXuw1KHTy9sOOuoRN4boT9uCigg3HQeHXHu5kDJhCKeVomsfgAhfuoYHvcyTqzMyJgILDaX7s6QrefuGCCEJCohzFIPCPyWwTrvkTUTkFxfnrTOKU4HBesCP4tcfkwB4M5IjnVQrZP59Y7KJWCFNC7GeLQRdv/8iJPQZ7TuxfinTGKwR0BncAwexe7SkK+85IYFOIxxGL3ScA7nY/zlDg6eflJp2JOWJx5t8ejb0C7E60xdzZZ/L185RAN3wioCOrgD0d2BL+cZ6FMzb7xi89gIt9V+BkDI44hUye9CjEIPwKe3DsDHf4dcZih1BIN6w7nH6sBEYYDq/2pOxhTuTH7mQ/gmEKOYxtbIIw2+Oz3/l3xgmeT8YNBQD/2bMHPoXScGTVEcqeANTziXzCv3AIx5Vy0mKlpFIhCdASe5zOHAn/gDccV8hIC1xIQu5OOgsbkFm5XMrSNggKJQKKCCMtaCf/fOImlVIGCQxqjR9+vhGGlYK4ngjuyLMjI/CPPV8n4hUyJfx/IudOV8ehk55RAoqQsJitwsjhRHDn0ROR2HGGoig6OiLw0Yeug9GJo1EhjJWWJ0q8RsuloIaiHP7RCLXi3BT5zYDVYjAYTlwA5wQGgzRNmy1Ws7aLpiywC47QJcBgXK0SvvXs8ParOBKSw6UvlZ4llPCQjzGZTHANny83lx+OnkOpUgm26RnnBadMUZTZbIbz0utNwsD6zzo9e6+nUqnA3rLn+jSEJd2h/J07OC4lccGOcZze74QgSzz0pHZpuEg4XqmUy2SSC2+BDsC/QqE4VyMEu9JoNP6RjfCs+fm5tQgKjbm6KM5/kf4BQAbARtQbzNAeICuQK4lMoXT1U4DOk8LkKae/iwdOHBoeXCYXe46OEhtCKMgwXAjnCgiZ+SO/beA4C8iPRAIDu4tAlMNLiU6nA0X81Q88QZmz9g992SjwDkNfx9ObobQVCMuwrLu7O2w5nU6AYbhOp7Xn56I7uD8ZFAEhB7vKTeN25ldawH1wYAAuLUy4pel0/HOA0Twt3BbTaDSOMc2pQAYHB//ofEI2bDarQqH8Y2ucB+EXGuEZQCPU6/XQ1KFj+sOyBEMBhqbd3N3/oN73EgH6B+M/qYQ4+UVA54GLBwpcq9XKZBf3bSpIEUQLqukCv3F/EghotVrVavVZU4S+rr+//2Iz8xuBROEUztomz4Moh5cSx4p3judtvwpUGHBmN3pRQPVB0z9HT4TBJQEeQJ6vuFp2lAyc19lkBh0YGBCWcbkM7iZdbvmEbEDHpFT+uhxC9gDHNnj+jS0EEoVCOBnhSeDc4aKAUvoj5RA4V34uc6C4QAjh9zfmHFQNLHK5/CJuNQGQ6G+RQ0gOcDqdAozIoSMCe/3C44TWAoUAYyxoOU6niwTSOlfHeB5EObyUXJQcAr+98CEGaMEeHh7O/VOANgqtEDauXDl0c3M7M+dwXpePHMKlDjk8Vz5hUHwhd73g4gfPsAGnDF2Aw3FoXLgcQq4cfQ0kLUyuGWq/4+Bc8gMuYB2KcnjhXJI8/6ocClOihCkHvxjDQdLnkUO44sD/aUEcQMBLJYeO0+/o6IC+NDAw0MXF5awp/iqQ1h8rh9APV1dxFEsERJIeLk7HC4Qx2po6yfBwrq8LVXrgyj/Ujv79uFg5dAAtYMi1AAHPJYeAIz+nyqEzLaHRDb3mT8Pegi9ZbA4ccqjRaJz7v2RwcPCXcihM0XBk4rR8/JayvRAccniufIJsn18OIXtwpm1tbRaLBXZdXV2DgoLAvyPPUAIQv93jhQJBflUOIVFIIj09PS8vD3ahn5o6dWpiYiJ0H0Muq/PIj8FgOE0Oz1opQtghJ38GV64cXghQTuc/tfPLIYx+enp64AqCdnuqB4jzrHII7lCDvb290D6hacG288AJwMMlkUPIErQTGD99/fXX1dXVt9xyy7x582CACDFAohdVm5DWEORwiO8d0lXp3e+8YSoqtZUX6HdtYHh3eUzYhWeWN3fo9xwiE+MGP3yBIqMUYT7OA1c40Cbg9zzd35lA0xza8McB1Do0FGhqzv1f4mjcJ7tXaE8YhnLCSwbQIQkOkLqjDwI/gqA4toXeClyEPgs8gLNjAgJgv5cD7jCyRGBTmIBvj83+bMwZm92bPTL7tErwcDKUkAX7MYjZEco+09Dp/2QqAJQJ+Dnr1QWAeNiDOFucMHMRBQXlCJIUzsE+yAMPjkNCKnafkA1HKnBICA6p2HMrHBLORXjxQMiePWZhW3jq55wjY3eEqIXjp9aXY/tcz0VOy+eZQPwmk+m7775LS0srKCioqKiAqgT/oKMg+XA9O2IGl5PArr2Wzg4cgr7jQu4HbNu2DX6Dg4Mh3draWm9vbz8/P2hLpwZ0ZB741dggUegonTu/BBohlBKc6clIoBAdk0kBe9MQ2gZNUxw0IUKoiNOqCTw6ilD4sduywnnaw9tzJwDbp2YS8uMoSef+ZU/B3hU/pDZMGh3n3LeTum1lHxkR6H76fJC6qnLSzUtqv3YQW/ubr3+oiR7p4+J8gxmAeoRiB3U5tUwAKBAovbb29qzsbGhaUOmnNmYAyg2CnBYQQoEm5RcUdHV1+fr6Qus6LRTgaHWAc/8UwDNcCHDotMycCiQBdQ1NEYZopaWlZWVlECGIKIylqqqqQIZPmolCk7BzntgAOHqejvFcDEUOeUNT13//I537iPfjj7rMukYR4znww/eSEbNxqsNS30o3FJvySonIGLo83XA4E/MLIxRQnbw5c68xPY0x8JJgf2ilPCKR+PuYj+zGwsZetXIolUobGxvr6upCQkKg/hzV7Dx2wZxfDuFX6D7ARpTKOiqPrd6UO3HKqNytawt72GGRPgMDOnDHeMEMMUGThW1OWAkHckELr2RJbBaj2SpsQKPGhLVgbDq9mZBAxqU2k95Mo24a1d6VyyoGyfgob0ds0NNRlA2sGpJALBQtk0AkJoPJJpXLhJfSWMZipSQSwmalSSlB2YRPV5tNRpbHpFL7WjMnujbgQuRQqpDXZu95++3PDh9NyyxojkmKV8K1DDFwmE3ftPzrTcEjRxA2M5SCyaAXPishvGHGUDYri2CwDd0uQRKMzWw026QyKQcjUdpmoVilQs5QFr3BREilUD42ykbTvFSCWaw2u6EDV6aQuuMSHbIcwlFoM8ePHwflg/4C6gsUEXqE3NzczMxMGI+PGDEC/EBnBIB/+IUUHRV6VqDQoB+BHDr3z4a9laGQhI+PT3R0NDQ/GI83NDR4enoGBARAc3J4g4QgV7DhSPr8rdohP86dX+IYkznzjOIyzLTim+8p17BwPzUUvsVstFCcSi2pyM7RIXIvV4XFamY4VEJiDM1SlNX+OiIrvC6L8zaaRVhabzBLZFLIDSiqw6KFPJ9WLI78nKfkLyf4Yxu+uP+Z/zMoE+64drzDqaOuYO+BQ7tSD0eOnifTle07cGyQkQW4S9NT99U3dYMN5ebrC0VgaC9/4cmHv9lSuOjuu0Lcf75YoEAcLcq5fwLQufaODmhgMPQZFhd3WvnArqP2wZvDxQGUMETlolZDI+kfGPD18TlN2yDg+eUQGvlZD50EUoQh4Nq1a/Pz87u7u0eNGjVmzJj+/v6cnBwwE+H6io2NBW+QiqM1wtlBooA99NmBc/kj5NByaJVZ7+f30O2OvOAeoa4LFhJqGV2yp/O/b/IyN7oiTbdtO22i2brj+mPVLtMn6n98Q3u0hvRwMe5ZRRMhimC689/vyebPo44fREPHKkKdcmjOz9Lv22YtzKE72yVhkcLr1VcUFyWHcPV2dHSsXr0a6jgpKQkqGNoNAIfOX82ncZ5aP1UOQcP6m4p2p5bEpEQVpO6n3IMsjVmffPFtbR8a4mr75J33tu7bV99P+GC92w+WhwYha1ana1zMH//vw6yK9rC4BG9XJW1o/ezd97YdyHENjpMZapd8/vnBY0Ue4ZFdhZl6hS/VnPXpl9829CISc827H3yVcTSzoDhz49b06OGJ2dt+/HrFWj3pq9BWfPDRkm27U1mVe1XmATMiObJ/Dy4l1nz7xZZ92UHDRgR5KIQVAi5GDkGaq3MOl7bjt986tzIrzzM0IG3jdq+kyL0r1lrlstqCGhbvL6kdcMO0Xy/5bE9aWXRC1M5vPly5ZXtqVvXwceM8lLLB1qL33vrgcG5NeFJi2c4flqxcu2tXmld0orb8EJxReYvNFel474MlaUcyCkqyN27Y5zdsVKi3ypFPR339FjmEOoJrHloOVBPswllDe4BooT3AiHj06NHQj0C/cPToURgyw+AJRsruZ5u548AR/FflEBKCMTh0i2AXgn/ojMBIhc7Oy8sLhv8QOWQGsnTs2LHCwsLW1lZwBOPvXIkCEMkFyqEUM2/bvNsjelRssKdtsHXF11/+tHGPwj+sr6LALHXJ2/r9ig2b92VUDB+dsOPL93/cvP1wfpM7qU8raKQ6yrObBrRVmZ8v/b6+Fxk7NhFlGTgFKL36+nqNRnNqsTjyc1HX0Z8H29Yx6O8mGWA0N86fAPvm7qpPv9mQNHJEeWFhdHxCVWGeRq1cs26tSuGyedP26bOnpW5Z7zNmmpcENfZ0yL299b3dKdMXhnv+bJ2fVQ6h0tva2vLy84MCA0eOGAE1AvXiPGYHiuuscgiAT7VaDc0DGklPby+YlRD5yeAQEAocXE5L0QFUyq/KoYOenh7I4dSpU2+99da4uDgwEqB9QuTjx4+HFggbRqMRLoTi4uLOzk4YusF1d9opnMoQ5PBC7ZhToTvayeAIx7Z+w+ddrz/f89H/zPX9qESG+8V7PvGs31MP8gaT2yPP+b72MjZQa9PT0mGTNIsWSyIjUNRsK28AWwVTKc9srLirq/HQnv4VXwkFjF/cE7jLBKieCwGaJnRAmzdvbmpqqqmp+fDDDz+38/HHH4Ot4HjQcuE40z4D52EnnEQm13WWf/rBh/vyazBS4h85LMpXVZZf3NnXw7tGvvvua9qaw8fL2ux2IabTGXSD/VojrZDhYO0hOEFbDD09WqlSIeUNe7duqOzmkcGm7dv3snI1yvF+kWBtqsoLipvaO/yTJ4+Ndic8hiV5o0WVbbHDR3qRVHFhee9gj2v42AdunlpX2eHj43Jo7249pQwMDExKjO2rra5u7sBJ4S7NSZyncQbOww4QHmwFbVfDgQNpJihYhB7s00vkMpNeR/MkM1j9/erUpHGTPT29kxKiO6oq6lva+/S2xQ88FITpa5v6wDQ06wf7Bs0KhYShrd1d/WNvePSZW5I2b96uCU+KC3avLChubGvziBo9bXggrwgfFaYqq6zHcKEvOIkzW2fgPHwxQMOHtnHyF1xgOAx2W3x8PGxHRUVBLwAudr9DB/I2Y8YM6GKgf3G4QJPTarVr1qwpKSmBjhJ6N9C/hIQE6BljYmLc3NzAxeHzXDhO+aw4fdjhhJXipUrhHTUMkSgThidh2q6yytpBaHAmY0+//pq7H4pzoatq2vr0lkX3PxyM6UyYq62n4kBuvbubTzj0khqyJL9YJ6xxg0MOocsLDg4+s1icaV8BEBNmzx8V4UOdmEXV1liBuidPnjh58thYm5XlrMbGtnaJUqbV0wkjxsUPi5HZjWPAIzJl/nVzCA5O3L5/Cs5SOIHD0Wy2wOhEoVRCtYJKOY9dMFDUJCkxGowOE83pegqOVM7EefjcgHRBG3PcC4mIiJBKpWaz2d/f38PDA9xTUlLAD7RAGAsOGzYMMg+/KpXqt7TJszIUOcRdNexAr2NbGjdKNW0u05JnqmyHK5gIjIBBIE8xRHCM8CUviw2VShAcY9rKtT99acwpxbwCUdYMxeMIfhrSyDjf1973e/NTl/mLQBGdrn9FoC1CBxQbG+u4gz9z5sxp06bNmTMHWkNLSwv8Ov1dQlDUYtBrgkd98Omnd8wcZW6r/Oabryo69BzCoARp03UeSD1s4lQBvq4NFZlrVm1v05oCI+KSE0LKM/cfzC6Dzlnm4jtmXIqxtWz77kMKzwCMMhBugWNHp7AWi7W/aenSryo7DDAms9K0ws1Do3YLCgh1c5ENNuQt+XZFj4lledpmQXz8An393BgLP2psSk1Bju+w5ILdP6xJzUUJRPgk8sUDrcRqMstcfcaPn+CKapu79DzbuXHFmsKGVhjsUoTbyDi/4wf3b9+0YtvRUgxHKIYicdeQqCCV8GVjlmMZN9/wUSNjW4oz9hzKkqqUjaXZGUUt3ipsxdIvChr74YxsFCVzdXdTawL8w9wUGMP8pkmYQwA6i9DQ0Hnz5kGDGdp1fioQHPoRUNbbbrvNx8fHcQsBHEF9QRH7+vpgA1zADxyFNhkeHu7od+yhfysQOW0aOLp/x96DaUf3bV62dqeVRxmOoUENGApHVULVkFKGshKYOiQqWIEiCq+IcJWltM0U58N98tkXDf0WTlgtXCgWMFlA15OTk4VCuUQ5/FMw6PUGkzCdCvDyDbL2Vja1NBWW1LQ1Vlc2m6676Vqqr9NgBI0wgb1tMZvZk+dqhKB65/r95wYKB4orMiIiKTGxvLy8oqICHB0VfSFAj2Q0mY5lZtIMPX78OCh2iM157FIAIzBoeGAJQLSVlZUGgwEUESzR7u5ucM/OzgY/kFtoh0FBQdAm4Re2HWEvIUO5WYpr5LqNK9GwUVIfN8I7SBIabk7fggZNkbsOmmoHXKZMAKPBkFenmjkTs3QbMgpkCdGDP67weHuN24wJTOl+yuTtMjFUn3pMOWeO7VgqGjLm5M1SgPDwkoSEO3euNC72Zil0NFDH0LaggmEoBHXc398PMgnj8QtvbeDzXPcEHPlx3qdCUA66G7lbdEwoYzF7hMSGeEhJt+Dx45IULF1XWaXHpNNm3zRjYpyuvaGflo0eNS7UX9VU3+QVnnLdgplqEuU4qrWpiSLd5123eMa4ZNbQQ0m8J04a50JwXqHDQj0lhFvQmJFx3sL9Nn9/dxe1p4+7WhIYk+Il49zDhg1PiPTx9NF4gqsKk2qShwVnZRwfOfeW5ECVzsKPHDc6LDjYz0PjOHFH73ZBU2ngX4Tt7+6ob272jBxz06K5rqStprEzKmFMYmyIysX72uvnGAcGwyKjUIQYNW5kcFCQm4vaPyQIZ3n/sDA3FfS8xsaGJrl31E03XdNVnNPU2y/xiLr7rtu9SDOv9Bs3NsHH28/b1y/QS6N08xJ+/EP8PV3YU26WXuCUnzOBo6BGWVlZUFOnNRsoB3d399GjR0NwR2k4bg0BTh9nA45CN3H+m6UOIOcwDoNW19TUBP0puEBCc+fOnTp1Kmw7UoFf6JXOn6IDSPRXp9IIO6gwj4a2Gdtamtp6tfHDx2skXETSiLioEC+Nhy9UjVrlFxJMcrxPcLCLQuYbEkSyXFBcskRbW69X3HrjNZxpQO0fNSolJiAgREkiLMeRwsf6T59YAfm5cm6WCsB4QOUTNjxBuOsm1/h6yoxHjuXBOGDBwgUatruwul7jFz0iOtw3wBcsYYbhgiMiVfYlaaGWbAyeNGKUp+rnSofGA8V+lvuTKOLl5QU1XVZeIZfLwPZyNGAHUFyOq++0m6XQMsEczMnJMZlM48ePd3dzc3g7CQSEAofkzpKivaXBhXDWQyeBJMBPWloaNEWQwPb2dmiWhw4d6unpgROBjjE6OtqRVUebPDXb5wIyebE3S39lfs65sB7b0PvDZiIshlBIqMYKTh7s/cwrSM3Gnj2tQW+9ytentn22y/+TT/D+wtYXP/B6Z4lx2SuWfqU0wN1Wlo74XxP4/Ky2p97w+uJL3X8ew2c85zk7xRnvFQ4MrqE8z7zzfi6gEUAz0ul00PE5KgJ24ffCY4BQFEV5eno693+JIz/QEOEXwAmJTIqbTRZSJkd5FsMlJCF0wXVZe/fkDzz22B0IbTXZWOjXhImaMD6noD3J4Zqzmk0Uw6IYDs0Lx1Cw8mwMolQ6DpkRgsR4FrXHxoLBxfIQOQsyxbPCV/1YBpLFMWGhEIbjMYSnWVSpwLP3rU+vtt19/x1uEkwiEXJIWS02WvjQP2QJmjK0+HPNk4ZBAxSRQz8gICGRKmT2aXU8ZzKZCalcSuIwGrZaKFJK0jb70tIcKkzV4Tmb1YaTBGW1kTIZS1khTxhOwHnZp+lZ1n3+jfuk62cPD7OYTbhELiEwMB/BbMWgv+KFBbx5VPgGkZUSVlGHAI76cnNzE1I/g1PzeVbgKNT+Bx98AEPg0yodqhVGRU8++SQEv5CL3wH4BGWFGoRicTqdGzgF6FlqampWr14NfdCCBQtADk/2iRcFJCr0s2cDOjgoJcf9f3t1oXKlksShTISvkkmkUuiD4GThYuBZ4UYFY7US0N8xNE5KKKtVqlTZBppXfr8yYOyiueNjcEyYeypMyAILCc7AmcjpQH7gonDU0VUISAgUO4zSzmwGUCZAfX29XK7w9/c7tWmBOwSEIKc9kwN3qEHHo2UoVUebPxXwAAUOFxHgdDoF8D8wMACHzszMqcCACexCuBDgijhy5AhIb1hY2MSJEyF4UlISXGIX1SwhrfN0jOdiiHIIcLoOU1YmZ6KJ4GGKUcnQ7tieRluvVREfhxh7zPWd8uRk1KY1l1ZJR4zDbH3GA6mIJkKeFEI198hiQ2ylVZKU4UxlIeIdLfU++2tbVxyDg4NQnhcuZgC0JOjvTta0o+u88O4PknM8W3Lu/xKQQ4jKIYdOp7NiPww5ce7+/kBKJpNRqnSRQB94yvsVJ4ECgUydRw7h4jmPzAwZ+5RRwd68QOBahXI7jxyeP58QFqqvsLDQYDCc5g1KAHof6AjAz69U3ylclBwCEDk0j9ra2t7e3pEjR0LTHYIWAtCNnkcO4RxPyOHFg6IcDJQY3kWthiGave38OpCfq1wOQVTOKocAFAs0Njh0Wj8D7meVQwfQks8M4gACOlrdeeTwXJk5FWh+MD4zGo3Lly+vqqpavHjxrFmzoPEAF94lOoC0INQfJ4ciZzIEOfyNnL/WL1QO4fL45Wt/fwBwRaJgzZ0j0T9LDiFXkKkLvyZ+oxw6gC7A0T059+1AtFAIgtl0MVysHDqAFgIZgLQuKtSp/I5yKCA0lnO2lbMhyuF55PBcnF8Oz8OlkkPAUWXQcVksFrisLjYnJ4FQohz+yUCtQ3X+wXJ4np4I5Bl+f10OLz9ACYBzrbbT19fn6MGd+38ecKlD2Z5Ltv/4fIIcQj+iUqn+4BqHRL29vZ07vwT6ZSilC3wGeamA/MBFcZXL4a/enzyN3yKHUOCQHCii0+kUHHJ4UZmBLhSuGgh4sUbhSSCt83SM50KUw0sJDITNZvMfKYfQXCC5c3XHBoPBkZ8rrpZBC+GadHV1de7/EpB5GPpdDnII+YRhr4vL2RcphF4A8gkGonP/9wfaAxh5F2sW/EYgLegQzzUSN5lM0A7/yDHZ+fNzNQCtzvHc2rl/YUChOe4QXOzYBQJCimDMQUCn0ynANQLjwj/yKgDO3zGeC1EOLyVQmCA/f3CRQt93rqYGOYFR25BHWH8icIHBcBJ+nfu/BM4IzutyaLogyVD+58ondASQT+fOX5rLrRHCWOqPHJVehoBtBBLl3Pn9gdKGMnfunAGoLODc+aM4T5s8F6IcioiIiIiIDOk1fBERERERkb8YohyKiIiIiIggQ3nlVuSSg9px7lwJXNSsd5HzA1UvPrMQuXy48rojO86dX+M8U/CENcKdmyJ/HhQtrNkylBboCPMHd6YoKpc6P+Au8tuBkhTl8Ernr1SJDMPahHWXnLuXOVDo0B1d+Dxzk8lktVqhvk4N4pwTJ16HlwN6o1lnMF54jf65QEvy8XIXvqUrIiLyl8NksQ5o9VdKdwQS5u3hJhE+GfHrcBxXXFwMG3B2rH2tDxBAYaa61eLt5S3K4WUByKHeaLqC5NDbQ4NfIbkVERG5KEAOB3Wnrxp42QIS5uWuuUA5tNm/sJ2YmERRNp3e6FhGw2K29Pf3k/aFdEVERERERK4WQAvNZquw6g3Pmc1mg8FIURTIv2gdXhZccdahp5uLaB2KiPwlMVttWv0V8+xmCNZhdHQ0jhOFhUXHjmXccMONer1Rr9epVIqhyCHPslR3p/0R5pX09IjnWMLVjVCffT2tP5crTg41asVFfPdBRETkCgGuagtFG8zWK+UCv1g5LC8vT0xMrKurX7Lkc+Fbs3Pn+vkG9vR0q1RDmkrT89UHA5tWYVIZ9ItOpysBnqIkgSFB735FeJ19reE/kStODn083UQ5FBH5S/LXfnYIchgfn1BfX6fV6jT2b9FwLN/fP6BSyYZywrayQpymcI7FGeYK+iMwlGmoZnq7nKch8hsYwihKRERE5E8HRvMsywQFBYeEhkmFtW1JiqKhS4MjQ9J/UsLjBI/hPH5F/WE45BwRn3iJiIiIXK3Yh/LCJzisFitlo+yTS4VFReB3KNoghLxi/0RERERErk4c3x8tLy9vaGjo6eka6O8bHOg3m40cS8vl8iGaSqdpzEX/oShHmRm9zvlnNPIIyjNW1mLhLEaOpnkU43maNYE7wlEm8MPaKAj1i0iG9CciIiIictXi6+sbGBgQHBwUGRkRGxsDf8OGxQ0fnhIQEDAk6/A3w1kp6bBZnnfc53bzPZ53P6iZOxdjacwvUTVijHzMLHlIIIgiIg1WT5uLUQwRNNHjzr+rYiM4+5eafyvOkxARERERuepAUVRqRyKRgLHowPGN9D/lZqlwq5bFJOjUm7zvv4/zGu710PNSlCFi53pcd4vmlkc1IxJY4yCqHu59z6Oke4TPq/+TJo5Tzl+Mg8XICXr2W/5ERERERK5mHJbRaYD7nzKvBEXlEkvmqoGdqVTl8YGPvqN6TaCPnNXCWa2cxcRRFOSN4yhw4SmdtaeJUFqtpUUcPTT5FhERERER+RX+FOtQEGdUpiJUCkwqJ1ykuEaDe7nj3j6YFBPmfxIEShAIhqOYBJMwptS1feUDvk8/Lg8nOZtoHYqIiIiIXHr+JDmEPxTlKRtj5VlDfm9xsfvbS70WJfQd22fVW2TX/T3km3WuUxJtPZ0soVQsvM89KcJUkmXroxHit86mEREREREROZOhrErT8OS9ppJ8TK5w7g8JIWGpgidxzDDIIATi44fSZr63H3P14ORyFNyNJp7jMMMAI1Wjbq6ItgezsSiODyHDTiAkTYUvWamIS3S6XDaIX7QQERG5TPgLr0rDcVxvby9BEDiOwy50ZQ53+7v57FCtQ/4XJtcQ/jiwDq1GRKflMAmOcFhHCwpaSBCIvh/rakVbm3hdP6If5HASsxnRjlbUyvIYxtnF8Lf8iYiIiIiInMmfqv/2x4QgUs71YkgSNBohSPu2BMEJ+1FE2BB2L0FWRTkU+WvCGg5s3/Dd0m+Apd9+X9Y84HQ/N8xg2959B/Ssc9cJz2n7Bmjnzq9TlrEvp6bbuWPH2FW98lvIxIryNq3TCUEaizMga9+t3Nhtcl6CtoHm1cvB7du8GnHRRJHLhSFZh7/ZRPvT/gSrFv4VEflLYdNVP/fo03uPZgEZqZtvu+nOnCad89g54ClTR2cX/curYaDq2AsvvXPhV4i2r6vfYHXuIEh12prpsxZtPpCVlbZj8czJS3bmg+PxTZ/eePdzGVlZBzd/N2vWNRWDrLW76NbrF6/fA26H77p2xmdbBW8iIn86Q3l2WPPInYacY5hS6dy/UoBTZZnYZZvEZ4e/EfHZ4eWGsTPjjge+3b77B8fu4snJI/+x7OU7R6Vv+mbFruyIEfNeePwWAkGObf3mu225o8aOVPgMu2NqzI7D2dcsvr5k2/Jvt2d4R4594el7N7//0Etfpb/51dIUf+bQ3uwezPPFR29d//WHuXU9PtGjX3juEQ038OWH7+XX9ky67oH7F03M27/R6DduWmKgkKqt7frpN8588ZsnrxsOexX7l972yrq9aQeXPzqxPOz5Nf9eBI4HN6/yHHcjm/Xx3/5XXJG7Dlxaiw/kdrneOHe0EIPI5cFV++xwKHKoO7RncMdGjLDf27xy4GmbNDza++9P/sZJQL8HohyK/BZoXfHUUdfJIxMlPINyrE0R9N33S7XZSx99c8e99y4+vnVt5E2v3ZvUO/+eN+/++/25a97P09xe8ukNi5//9L+vPvj32x9+8MWXW0tzptz5nLp29ZMf7Pvyu68PfP2PleW+b77yuLulZn9B7/C4wG/e+7/5r20d0f7dU9v7XvrbtOySjtffe3PNY7Max/zfpw9NhTz0Hl95w5sH9u/64cTVxT1889wJj3w3x73koX9+wivcRkyecc+990R4K039Da8++0xVPxcanXzDHffMGRXlDCFyeSDKocifiSiHIr8FS1/Otdc8f////ctYlvrs/zbtKKyeHq746KHZnx83J0d46bubVSOvneja2+8z770nr+/PWHbbVw0bXlv0wL+/fOfD//vvfbe3se5jZ8x/8KGH3LqPPvjG9k3rPn/xvmv8r3nnyZsSqcGWTVt21dbUbdq0dvJDXzwxznT30x97h8Zed9s99948e+mTN7SPev7tuydAHnqzflr81qF9O5bLHXkCObxp3vB7PvrHtQmcqftAWlZuxoGt+/Je/nL1daPDcIzPST9QVpz349otwxc//+GzN4uN6fJBnFkqIiJypcIytMzVf/7Cax568ZOvn5ryzGPPwiCXIMnYsdd+9sUXS75e+tojd7kjtvb2TvDc09NtpTgMRRnahql931q6+p2XHmo9/MNj/1li4AiaEWbSYBIJbu8p3njq7qX7m8bNmJsQ4GEw9AemLFi9asU914765Pl71+yrdHU5oX0I4jViltdA0Sdrjzp2y3Z/k9OKzp4Y/M9brvk+3zxnwfWvvP353GGSzJy6Q8v+dddL342ZMvv+J176/Jkbj+za+vPjRxGRPw9RDkVE/gJwRoNeZxK2/vbKhz7NO1/8Lv32Z541Fqx99d//fumFFzOrBu7853PGrKWLb7/jgVeWGBA5jnA0wxs7al9+7MFlm1ItqCIpPtbN27suc/tHP2ymSYyyCbroolZZtS2b1/5wsKCOQ9HSw+sfePrlw3k1LoGxISGeJp3eSp2YnCrxfe+9l7a9/Y+FN95x563X3/r80of/816Eu8u1109854FrF99+522LFuxvdf/bLVPGLVjcsffjmdfccOedt9//9sb7H3nssnt6IXJVIt4svSwQb5aK/BZY22B+YUPi6JGgckB3TWFJFz97yojexuJdaYVewcMWzBjT31R5+Hi+hWJbc7YcoUbt+vjx4qqG4aNG9Ffn7TlepgmKXTRzHMhq9sHdRrlfgAcpU4eG+rsgtoEd23YNIq6JkQEM6TI6MSrrwPaqtoHkSfOGR/o2luba3CJjA93suRCwDrRs33nIzJHj510X46t2OLZX5x04XsYTytkLFwVoSHBhDV07du7X2rjYMTPGDQt2eBO5TBCfHYr8mYhyKPJ705iz/e7H3tL4epst7JP/+fj6iTHOAyIiv0SUQ5E/E1EORf4ALNru5q5Bd78wb1ep00lE5AzEqTQXwWBXc12LsJaEuacxp7CC+aWeWox6i+2UtS54tqmupk93ysNynm6oLq1s6IBNm667sLh4wHgB62Cw1rrqap2Fce7aYc0D9a3d8G9RbkZZQw+C0PUNLZzzoIiIyC+Qa3xiY2NFLRQROStDkcN9K9545Ytt1GDtLYtu2JRWjdn1lWEFGeIHmp574umiNkpw4u2iiFL/99jfd+cLU9pslF3MuN6XH1w0e/ETJgTZ9vnLIyfM2FshrOcE4iwctcNyZ9isg41P339/bhsE4ija6XPtkv9tS684uvbDZ1/89zOPPZZeVL38vVc2HGt0HBUREREREblAhiKHpExFdebedfeDgQtffPfpG1hDx3+euGfOnFkfrT10ZN+2LVs2r96w/mjq2ttvuvGW+58oaRh0c3Mzdha88Pij6aX29Ql5ROXiibK9eUU1RU3NPj4hBK1b/d4LNyy6/p9vLevrbX3j2X/ccP21761K6yjb//cnXtaxyHv/enL9oWpfP5+Wwn2PPfxkRYcBomFNzduOFA9LHhk5bvF7rz0tt/XRap9Jyb67tu4SUhEREREREblghiKHCqX0+P7U2nYdZxVkafvSd7L1wUu/+vjoinfrmMBpU6fcvmihuV8bGh5WcWzXkYImTzX776ceG/QeO3ukfTEnniVdPFPiQzd8s2RQFjwyJVw/0G2RegZ4oLu3bm9orTl6NFvm7sNrO3V93VU1DRyKtDXU9uhoOdf7/OPPeo1blBKigWhM7ZUDtCwoxMUvNMLPQ8mhWHe3OSY2vr+52iIkIyIiIiIicqEMRQ5Nel3CnHsP7FtXu+3zLcXtlNWi8Q+PjE5WEwzL4VKp0s0FO3rgIKLxC/F3R1DcZqaiR6SYuxr7nQ/+OJMNnzgm8djedVjgqGhPRVt5zuG8suCweBXJKVyDbrvvvjHRLof2p9YPGiQkydNWE82SBGFjmISUpJ7GavutWIRjGByXuSpt3737eoN05J3TA3ftOU5I1CQ5lJMSEREREbmaGYpy8Dzq4ePp7hX9xN8mf/T6uyNufggrXTV3zjQs/rob50/E9Q1vfvDRAE3UlNeQCnfWNGjBNf967YNEvPzbjZn2CFCepQPihkcGRY4aFYdjvFQiMfc013f1uWlUg3pdWW7m8aI6tbtXUMzYQKT17tvuLmy3KiQILw1484N3sNr9G47WQSwq/2glamjvwkN8kRfunvttpuWxu2Y3NpbLPAJk9mREREREREQukKG8aGEc7DEwpJ+XG8Lb6mtbgqOjOF1PeWNXXHKSHEUGe9r6LFiAh6K1o9/DA/ygPGNRuvtLmYEOHRvk54XwTFdnl8rNx2oYUGncDQM9Snc/S2+znpepJKjK0xfVd1c0dEXEJbnKUX1vW2uf1d1VpVQpLUa9m18Ao+3WsVI/Tw2CMO8/cz8/5h//un1CU005pwoI99e8+djtiunPPHvTGGderxDEFy1ghNTf32+2UnJXLy/Xn5f+OitmgwGVyOXSn6dW63u7rKTaW3MJv7LCm/QGQq6UkvY328+BxaA107iHuxpBOIPOKFOpSdw5dftiocwGnYn18hIeBIiI/ImI7x1ekQw0lZQNkFNGxDn3EXPaodzkCVM1V5p5KMphe8H2Bdc9rQrxM1ql7yxdPn9kqPPA2Xj3/vvUCx9/9MaRjl1TS+bsBfdPe/SNRSleMeOmuV6afFn/tfie4c+8d/ukEKfD2cjesuJoq+tzT96AIB1/n/vsQz+uGuNzPvk8K5bu+qIOgzfds3pv66uvPTBEORURuURctXKIv/766479KxG5xicEzM2fIUPDQmUXVCyXFzaKhr+TdXOZA/lUKmTYJc1tR9mxzEr5gSMbdUeX7evwmBJgePKZVzPr9BPGJPz0v9e/WblixbpDk+bPrtnxzeOv/De7oHXi/NlV+795+9PvtLxL/oZP12a1h6KGF1/7N+IRV5u+8sMly2yu4VhbzlNPvbAnr3n+nEm1qT9tyO3iOo7tKmgv2/v9e18ss6hD8Pb8t9797Nul31q8E2PdzE898MDG/WnVDeaJ4+JRhN7xwyZ1iMeB7Vs9/X0+fPWZ5T/tDIqJ3rP6i3c/+rKwom7Pxq9LTZ7RLlzzID5+TCz0Ieu/WZ6Rnb55a/rkBXM6M1b+7ZEXs5rZaeOiPn/+yQ+/W1VQVrT2p5Xbdh2uKU37YvXB6ZNHLnvn+U+/XcnIvLa9/+jjb6wNjYqRkKqx4xJFORT5c6EZxmqjrpTuCFDKZTh+QeIN2mk2m0HpHWJ/qhzCoStD/0X+8ihdXeqLd8ycOXN9nfyBhbHPPPlUTU//+vdf/GrjrkN7tssiR7L1hWt/Wv3G0o3X3v33MC/CxBHh8cl0a8V773/vPmz4iLFjFt0wJyw0cuKUlLjoGH1t0aeffpudk1bQyt61eAGJIJ7eql2rv1+/5Sgq08TExxvriz/55NvcvPS0sv6Jyf7rv1n59ZfvdWhGjfG2bN6eZs8R4aJkPvz3v/pc48P8PONiosuO7172/dq9B4+qfby3rV5jI1WH1m4rrSrNyamy+8csVlPspMlMfdH6VT899+73tz/6uD7jq/9+9cOBPYfi59wZyjYXNluMzVlHqga7c48fquhPShneV1XwyTcbPKLix0ybEaymUlNzRC0UEfmzEOVQ5LLAbNB7h4x5//PPt+7cPHtCeFtTu9nKjZg80d+TxImQOx/++/SkGHN/rxmVRkRFyXGsvy7n6xU/DVAoQrpERYa4+wZMmznFy8MF6atbsmyVgcUwUoZw6PCRU6aNTwKN8UyeH6du3FZoHhvAffrNj3oWx0kpz0qmTF101x0L3W3mPrPZKzgiOixEo5Q5nh/oDTqNxtXS05WXvnHl3uMITuAEiSvdp8yanZQ0btE189xYyobwJ+4p2XjO6+b77h4dFWwa6DWwkthhcX6ucrPFpHQLvOlvC8P93KNGTJo0ZuyMeYsmxYQ25+/+evUWM4djcq+4uFC5q1LjosRwTKcb1OrN9ghFRET+UIYih40lGZ9++Ony5d//sGanweJ46+EXFB/bmVUrLDQDNFeXdZtOWYONs+TnFpwljMjVjVTlMWr8+FEJCSFeKhCv/739qo+CkHolzR47JjImnKQpjb9f1Nh5z90w5uV/PNAp8U+IidKgFs/YkXOmhFpZdXiQn0wTEKRB1q0/qlTiQcnjpowKkLkGRYR4OhNApAsmjZOpXCPCg2WczT9x7JQxgVLXwNAAV4aXBkTHPPTgI/0Hln++MQPFHZNhuMCo0R9980Mo2ljSSqtwevSMuZHBLiGh0a4KeXhUmEKuiogJ9/ENjIrwc8QfnRiDWi0egZDP695+aNajt99erZn1ysN3hkSEoFZE6RUc5ufm5hfkrVH6hIWGhYTJOUvI8AnjEz0CYsYOlB1LLWyfNC1p98ovP/pmrz1CERGRP5ShTKXZs+qzosHwFx5dsOqDf7vOffC6RLfD+46qg+JGJYTVlxe0DzC12esqmYS546InTZ2oa6xmXd317e3tHd2B8SPU/SVP/fu7t3/4Tj3YWFTVHpUyLkyDlZeWdg0aIlImRPioa0uON3YZvYLDE2MjrsCHgENEnEpzNqBlXtC9wwvxZ+5reufVZ6wpD7z3j4VOp19Sc3zLi29+29nROfq2lz994eZLcNMSrqyLefriOIvSY4csrtFjEuwLVoiI/BmIU2kugs6GkuP5tRw9mF/VPmfB7IOrvra4hnUWHmzXcXtWLVXETZQPVlQNyCKVg0eLWvrri5otuvXLtkTEhW3fsjsgJLi2vi0lPuBIRrGC16/acUSDWJav3xsTot6emutC6FKzm9SG6vd+3Ldg8TVXz0dBxak0Z+NC478QfyxlUYWMuPPaqcQ5fLu4e4dFxs659uZ7bp15Lj8Xx0WWj8O3T3BYgLeLfVNE5M9BnEpzEbAc7+ETGBs7LCpQtm/L9uy8epYzWji+q6nNNyxx4dRkpYvn3JvuvObWG6i2om4GQ1k+MmncgvnX+GBmmlRGhkf4eXuiNl1LdzfD2voN/PBJM+Zdf40G7dp+OD14zA3XP3jX8HAP6y++XSEi8puQafzGjx4hPXd7J5Ue4ydNnjB+uPSK6QREREQuJUORQ6vVptT4RcfEhAS447jc3VPj5x8RGRIUGulvNhqt4MHQV1NT219VaeAUCp6lGNpqFT7wZLFSjLBtKc7OauiX3nTTfFrbB7HZ4ChtMNiQID9/bUdtb2V1j9Z6np5LRERERETk0jKUm6WcVV9WUlhVXalnPP921/XRwer0fUdNuHri5FG0yRIxLA4zD5SVlzZ06K+5/W8evEXu5esic4mJDh3o6Y0bNcLYWScNiFfZOiuaWlBFwPCIIFdvr4gg765ey7y5c7U1x3OP5/fwLotmT77o95mvWMSbpSIiIpcJV+3N0strVZqGkkN70uoVCkrpO/bma0ZdPd2tOJVGRETkMkFcpO0ygeloabGiivAgX6fD1YEohyIiIpcJV60cXm4nTPgHh19tWigiIiIi8qcjDvBFLgtoQ8+eTRs2btx4KKfkzPsVtLG/vq62qqrGcvoxzkqfssjDqVi1pRW1J71bBzvLqxqdOwgy2NFQ19rn3HHC5hw92KLlENtAWXnNr94z6WsqWb9x4+7DWQyPNNZU62w/h6AoK/ur4QHedmTf1o0b15U2CjnhzX27t6xbv35bp1GYVF2Rc2Djxg1ZZQ0/x2TtO3wk3cg6906luaqiUyfMVhMRERkyQ5FDjrZ2tDbV1dXV1tYNms67wgxPDQxqhbmjlNBncZSpsaG2pb2jtbmxobkd+pFT4RjKZHZ+x96o7TdYnd2crr/PTJ2tDxD5C9FZmbknqyY+Pj5z+7L9JSAPdHV1tV7QGL67vaWpo59ABteu2qCjuY7OTqPJwiEIYzNn7fj+7c/XWO2tg2csNdVVzd0DsG0e6Co8uPOHjQdYzlZXXdXUNTDQVLh22yGWMlZXVXUOmlpKjv60fnt1Tf3J13lMbSVv/uvZFXvyeUPrmo37GM7a1tltsdjgkNVipiiqv6utpqHF4ZkaqF22fENUUrKhJm317iwEw2UStLu1vqquydhX85//+2+9EWRVV11dI8TP2jpbGxs7+qzGgZq6Rmer58wbln5ZrydDQ/12ff9Nbn377lXL++Xhke7WlWs21eQd2nK4Kjkp7tj2H47X9DtC1GXufv6Zf6UWdyI8q+vvhszbrxC2sbpq9fc/lnYbB7pbq2vrbBxi0g0YLecYJYiIiJyDocwsPb73p6Vr0hUKrKu7R+UV7KGWOg+cCUp1dA1Wp+893mxIig5hjf3ZuXk7flyW2dSnkLlGRwSeOlmmt/DIFxsOTJkwGrYHutppqVpl/6BdT3sbrnaX/6W/cS/OLDV01+dW9cTHhlZXto6dMvbY+u/zquqLSqt6G/K+XpeuwY2ldR0SAq2rKq5t7SlISwseOTZ387LNh7I7dMjsWVPlOFd4dM+xwvq923fKVJI92/ZWV1YNIh5hvkxaeumBPTspmSuB4YylN6+4eu/eQ0qN7HhmubmroqCdH5MQDhk4uHWLd/JktrchOCqyrrS0vKaqtbM7My131Lik9cu+zchO37q3uKPiaBPjkxThA0O3rONHmgfZEWOmTx0bvn/L1obmpvSjhUZDR31jc3pmaWxi7MEN6+saqiqbewsPb9md1VqatupA6WBHQWqt1S0lyl9bn7WrYOCZh+/w9w+JcNFvO1wT4IUcL66LSR45edxYJduXmp5pUwROmjJjeKQPhkFR29ZtOjxh2rjebp032vjKu+uNXRUV3VRv9fGjOUXlxU3J4+Oqs7Ir8o8cqdRF+cqtmMpFIXGUrYjIRXHVziwdihxWFmXZVPH33blwWFyshxrZ+M2XB7Oy0tJzGuorUtPyIyPDyo8f2H/wSF55S0iwT1Vlg2WwT4+rhseFYzJ1VMwwS32x++TFN06O2fDDt3vTCpSeAQPVR75ctZe2WA2Y1F1h3LO/UEpSRtq8Z9Xy4naTVWdACO3mtZsyj2UfLyisKszKru2JjYuW/IX0UZRDY1f9wcwKX1+P1uomq6l375H0YQmJ3e2tep0+fsat1yarMkua20pS1xzXffney7kH9yVOm9ZelGuTeiSPnDg2IQSa+UBfT3dvd39Lc0VNfcjkWx77+7TKkpbIiNDe7tb+5nozoZDJXSKCvbs625pr6zkpGTV64aO3DN+5L2/alDEoYln+5VKf+JTiwwc8IuJSl/2vmE9+/5837NufPWPapILM9F69OXn2nbeMdt2f0zplbAImVU+aNoXqbso7fqyh3WAyad39QrX97ag0cMTIKIJ0D5X1fb89PyU5pq2tU683L3jg2SRJm95n8t9nBe051jB1fJKppy63Rj914gg4d87UmVXcc99DD4W50LVVRTt3F4297qb544e1NjUd2rWLUQVFBnnQ3eVfrdwzfHjEvtRsf383zCv56fun7Vy5skonf+3FZ7CBFsw7XGkb7DPpq+r77rj1BlELRYaMuCrNRaCQ4mU5qSt++P77H9d39PYVFBSOWHgH2V6mHDY1Euvfm5bZPmAKDPRM37Mjq7C8prbGwkmJU/JKMZyE4PJ2/ljcpZg/NXLVD8v2ZVT6xUyePzWp7PDGT1cenTlvWm95fnlDbU2L7cZrZnVX5FU11JRW62+7dUZZYdnka27sKtlf1inePv1LYbOaVT4hkydPHj880Mgg4cGhYQlJC66ZH+qlpGw2o8lk1Gvd42Y+vDD+22U/shhWUVxRUV7Ho2xzfZ2V5sC8XLtyrTI4ikSsSg/PzqqigkNZ/b09W7asw33DZQRnMFP0YPPK1dsDIuNI1mwysyjHWoxGhuHhgqg9ur0P9Y3y8Zw4InzbujXx1z0yL9S6YkMqxlmLy4vqG1sRlMRR1gD+7U8FzZ0Vn338Tdj4ObPGRnW2NxuNJkLtOXX2DK4lY9P2dG1/h45TRoYEpCSnzJ03y02KMrTVBJcBiRqMBkcM7hEjfOmWjUfyWltrf1qXMXL66O3LP2tGg+bMmU2iuuz9O37cfnzWrOmJQdLmrn64ivds3uoZmeLhFT7Mh922J0ulkFoNOkThqkStxwoKKuo6K3P37y3uiglw1ZvMWqPRKj5fEBG5SIZiHVaV5smDpzx41/XDk+PVCj43o2DiDdeZ66vDxs9C2yoHGN440MnLvSiDITgixGKyKDCUkqmTY8KcwbPSsYhYXU1ebQfipiFJhbsEYYKHjYtSDGzZcwBx8Z01a66uLt+kdEVpxdRJI8ryc6Rerhajat68lJpG7awZE4pyMoISZwRp/jrmoWgdymSy9trKsupqyj3y3tsXx3jLD6VnYS4+CXFR3j5+vh5qmdojLDxmzqxJ+l7diDFJ+UePuoclz5852aTt8AyJd1VIvVyw6pp675DYRTfd4mJsyqvoTJk2Z1JKYFVFtVdo3NiUpIiYpLhQVWV1Y3j88JGJ8aGhIb5erhKFW2iwf29Pd+zkayeOik8ZHm/SaWNGz14wOaFfx41ICDiamRebMmlkUnRAULCXm0rp5h0c4CVRucno7n1p2e1mxd333OEhl3q7ywuOZ+KekbfedZvS2kkEjZ4QiB/JLfIIiogODfQNCNQoJBrvAD93tcLVKyTQG8XliSPiK7IOl1XVRo5fOHdcvI+b9OiBfeWVrZNvuGvK8Oi++rxjeWVk0KjbF0wgML5r0Dj7xjuSY0KSIv0NNmb46LH+HiqJe9jM8TEZew6qQuLmzp+B6xo7zJJJEycRjJkhVK5K0UAUGQp/bevQarWSJEkQBBiIOASzAxscxw3lvcOD67/YkW+9Y/FkhuMDfT1+WvLlLW++l/PZ2+F3PGPYv6LezA0YjFPnzP/2v2/O+Ptdpm6DJ8YbNP733zjbEXzju6/aJt0+Qdm+7lDb+KSAHitP9TbII66d517z6eGmWcPVuzN1yV60yde7tbj/xRcf/uGDd5XxgYVZ5v/838K331v3zD8f+vzNV6be//7EsL/OFy/E9w5FREQuE/7C7x2C57a2NqPRCHII/dhJyQc5VKlUQ5FDQ19bQXEli+I0y4dHxskRq0dImK61Se4TzPS3cUp3tr+xqGnQ29XdN8Sdo3EJwjOE1N/b3RG8p7meVnsHuKvryrKrWy2Tpk9idV2MxNNDYm7sNUeG+lWUlMld3ZRqmVlPh4YGdDY34yqpQceGh3k2NfcEB/u3NtVr/KI08itm8PKriHIoIiJymfAXlkOGYUpKSlQqNYSjaRosQhBAhmENBr1G4zoUORS55IhyKCIicpnwF5ZDm81WUVGRmJhotVE6nZ6hGY7nzGbLQH8/KRF7NBERERGRqwkKED6kZLXYLPBrtViFBUtRVJRDEREREZGrDuHJ4QkcLqIcioiIiIiIDEkOuxvLVv/445o1a3fsz+ScbqdTlLH3QFaFc0dEREREROTyZihTafat+exQtfzBv03P27vZ4Df67oXj2puaSE2AvwtfXF7rFx6nspY88PiSh157c1aK811DkfNzpU2lQdxd1DgOjcfpIiIi8tcAQ1GT1aY3Wa6U73sPYSpNTEyM1WrT6vQ0Q/McbzZZ9HqdXDGkhc4wUhYYEh4ZGXnbnXPb6ioOb1v/zherddrWn37a0N5U88mHnxVUd5ESpZeHizOAiIiIiIjI5c1Q5BDGDCxr/xKAXK6Q4UYjP+WaaxNiwgkC6R0Y6GzrQBVeSSnJEYEedu8iIiIiIiKXO0ORQwYMTET4lHBtVhGm9PJ1wzgeszUX51W3TV+wyE+Nmcwmo8FoE78wIyIiIiJyhTAUOfT18emsyVi2bNn23N6bb5jvoVa7KqWkW1CMn/LAwcNWiiCVZEBwAPHXWTRGREREROQvzhBXpbFZTGYrpdK4kadqHk/rDDZXFxVs2W+pilwo4lQaERGRywFxKs1FI5Ur3dx+qYUAStq1UNiy/4qIiIiIiFwZXBnmiIiIiIiIyO/Kb5BDx+RSwVa1rwouIiIiIiJyxTI0OeTyDm788rtlny/5/FhJ3UBbQ1NHv/OInaNp6R1NbWuWr9A6HURERERERC5rhiKH9dm7Nx/r+Nv9D905L6m8tNpgpVnaWFZSYqSRjtry3LzUrz75Ii23sK6xjTL3796VajBoMw7uWLdhe1O/ob2+dOumzWvWb+0yOI1LEZGTkHZO3bgIUByC4PbH1vbQwrtAf1FQ+wnaywfFhC0cRTHC7iYAV/XPO3AQs/s5AYELBXUS9ERsAjhmL0WSwIRydPg7ueHgxLyAU0I5a+rnXKHYzyGEGRmOTNqBmFH8lNwRTp8QyrEh4KhFEZE/Fvz11193bl4wh/auVSfcNDbKXe4eOjIpunTP+uI+Q0V2bsjwiWVbvq82oSSLJA0f2VWfc7yoytVrmMbaWNxOoe2Fu4ub+uoLWqx+fraaQxXaiSNiHBFmZ2fLZDKFQuHYvQqxUTT8nVxY/TIHsimXSjF7j3npQHEcy9i9rkavigp0qyvNLqzpDw/1h74b4Hle6CRPgec46P8dRzmOQzAct/TsOZjmEhStlqAZB1MNnKufl4twGEM5zhkc5Tno7gkhGCaEuiKBU6V3rV3djWhCfdww3rpzwybOI9xbZtu+aUPasey2Pio6JqS9LH3l+t01tVX5BeUufgHtRQfW7z5aXV5cWNEaEKQ5uGPrkbS0rLyi+qbuyMTohvzDW3YcKCxvCIiIlBsav1+3OzAmSSXFjG2lmw/mxyTEUr216zZszcorMLIu4UFePI/gGJW6bc3+jMKSwhwDrwn2cycJbvvKZc20W1SAO2czHN6zeX9adk1TX2hYiEKGZu3Zsufw0YqGjtDIWGyg6ceVK0uqagsL8i2Eu7WnpqzBEB7ik7t/fWZ1p663lZL5uKvIoU16F/mNQC9EM6yNZq6U7ghQymVwRTt3zgvLsr29vZ6engzDWm02oRPgEZpmbDabMBh0+roYCJxgKJtju7W52cJJ5FJSIldIJYhcoXTVuLt7eQf6+XbVFh461jht7mi5FO9vbdHTLMZTvMJvyvRZE5LjaX0XBIfMbdmy5Yknnnj11Vc7OzsdcYpcjYB5g+ElqauefuUtA4p11hWm59RAX5+ddjAjt4xH0K7W2szM9NyiyrrygqPZxaBvtr62wwf2FVY24gQOgTFr//79+/op2EIzDx9s6DAYeptS96bWtPaCFjaV5exPy7SgpE3bkZ2RXlrfcQVd7b8ETpA5smvVu5+u5jCsryb7ww+/6tVrt6/8oh0Pvv76BfqKgxsP5TdV53SggTctvnnx4mtDvV2yDu/jAlMWXnsd0V+0anvJpBlzXc2N7ajn7BkTWjK2/LSvZPr860YEkd99t6KxtefHT9/elFECyexb/+XSLRm0vv/br5Zr4iZdO3dy1vYVqYVNMJzAeH1a5vGoSTffMjtl7/p1ZhQzt5Zt3bp+w7ZUqIus3T+l1yD33H2X2tKQ39Cds2vNoSrDguuvD0Tbv1q5o6Olqaxh8Iabb4LMjYoJrMg9Wlbf3VCwZ+nmnMT4mPz0fQ0DUIuigSjyRzMU69BNhu7bvTsoJq63ZOfSHSWBatyq0Jhb6giPgLx9W/GgGENro6u7V7+Bv+m6xK1783vba7CASdPDbLsKWrxVCle/WLW+OrfFNGPS6P6+vv2pqWFhYVKpFAzEyMhIZxpXGaJ1CJGCwdZYW2swGwdYTbgH1m/ErT0VzYNM7uGtWlaVsfmrRpt74Y7vqmzug8WHmzm8ITeHkiKbV65zixgR4q1GLANH8ytSJs3ylPFFeQUaBbtt106VZ6jZbLL2Vm1MLfVUWdLzGgaaM9fuqZ4wcbSni+LKtD7AOjSVlTdYdJaIUSP7ass7+vnwMFlu8cA/Hr3DQ+0SGSLftiMnwEtSWNEuxywNrT2+vgHNZZmcb1JKpH9nbYEWC5g+PqG3rsDgljBzZPTGVWtjp9w+ITHQLyy2LPNAdx/mqrIYMddR0QE5OcdI3zhf6WBJr9vDN09Tu3p6SNq3H+2cOTEB4W0w5tDSsoGGol7MY97E4fs3rwkYf4u7voQNGusnMe7bndprMkaNWTBpmNtPK1bPfOjpOB9NWGzk8T1bEY+AxtJCTCZtamiSevjR2tb0/bsOHq9/+eOPo70VeceP+Q4bH+ohBZveecYifyCidXhx+MRNeuimyen7tmc28k89ft+o0UnDYpNuXDy/KjvdJ3HKpBEj504f0W8yjpoydc7CW8eEaJKnzXc1lBd0o/NmzhiZMjzCT64JHTZt4iiIysvb+6WXXvrPf/7z9ttvz5s3zxG/yNUKb7Jxix942JC3ZXNmvUJKSkm8f6Bbb6D6OzskbgELbrhjyvj4EVOvmTMyoLG5X6KQdLX3MSZDt9YxZ4sHIxIXnhgKyirxCPVXkVU1NWo3z4rsg20WTIITPW3VbTZixsJbh4X6XsnToTlOohmZHJ25Y1Mv5xof6We2WnlM4lgHCiOlKMvC1a50dfPx8fXx8iQJHOGo8vxjX7z21NYy5KG7Z9qjEIANG4dISIkQEkFIgrCZDL6RSSEqy6ZdB4Ojh8PYwkZZcYnU4YGQSjnasfqicNvZzcMnKDbS1Flf19WZkZHT1dfT2dy4e1dq+Ki57739HKFv++LtVzftzVHIFRKJ/VEuhpM4b6UYqVzlI2TORykjUZuhR2vx8JGVFDfAAF20CkV+b3ieJ06A27sMB0ORQyAkZdrf7//7/Xfd5u8q840fkxIZ4B875qEHH/jbfXdGB/kmT77mhmtmzZ41BUdkC25cPDI++fb777/9bw/cfs3siZMnRPgq3MITZk4e7YxLROQENqOWcYl4+N5F+9et6hnQZmXmxE27bkSY66DBxHCM1Wa1USxHW802ztRWllnWNG/hTd4KEFH7tCwXdzXO9fRaOLqrW2v28A1acPuDt8yK2fDD1+02uaenR1BIaGx0vIZkjRarPbUrF16vMw9LjMtJ3cp4RclYrdozJlTZuy8L5ITL2HvYOzZWTtDugTEpKSljRiSq5ITJyk285rbnX3rOxdKQXSE8lWAom42mYGNcfGBO1kELi/TW5bYbuGHDArSULMSD37EzNzY+fKC3PzxmFNKRX9Jh5BnT4YOliaOT7FlgKB6PGz5y1PhJAW6Sowd3IYHjFs8af+d9f+svT9u4ZXNpH37/4y/844aRTW2G2Cj/o7sOg/bWHT84QIbGesoxldfolJRRY0b5uCoG9ZaJ1z383+fu3vLNO+X13TjKMaJdKPK7AVoIEtjV1dnT3dXT3T04MCCYwXZTeCg3S0UuOeLNUgRFIL6ejja1f/Sw2Hg13SMJHDE6TJlfVNbXbQyOCdW4uYZExGOmLqVfjCs7iHpHhqiYgrJGs8EYPnJclJ87R6hCNfih1D15heVRI6+ZEq85sHtbSV1feOKYG6+Zq63OKW7qDo8dHeDC4Ur/yEA3h210BYJiGNPa0pU4aoILySWOn0x1tXjEjZk+Ji5j/+7svHwt4nfnbQtRXVtOblFbS0N2Ti6v9FLwFqlXaFRoaJDMdKigeeyoeFNfO+8WFh/iExQda+2qTD1wrKiy/Zpbbov1QNv06PgxsbzUd2JyUHOXcdyUyTG++M6d+woKC1ShE2+9ZizCctAGWmvKSsuqywrzw4bPcmcGoyZckxIT5BkQYe1u4uWajvLMzNwiM+537fWzk+Lj2goOH8nKqe603Hz7ncFyKjc3u7alPT8np9+Ge2gkCKZOGj4yVGk6kF3hHxAYFB7roybFm6V/ClfDzVJfX9+K8gqtTktTNM+xCoXSZrUSpLDs5EW3OZvjlutVicPKlkicN5cuFeKapQ4IkkRYBowD0jl3H7FZzFK5Qih4BKwGGsVJhGN4YRYqXKu8xWKTy2W8PQh4hlAsbbUxmEIuYViOwHizhVIo5EJEPGu1sTKZhBd8cnBUcLxSQUmSYFkGxwmOZVD4ZRiUIDCENZlsSqUCCoRDCZSjLDZaeMuBwKVS6cmC5cE3y+MEiSEcdHzCCyoEZjWbcKkCOgSGZQkcg+KBEoajJIHTNC2EYmxmClEqpCxD2wtbyIPNYmIRQiGXgguG8jQNZrrgLuSRZ01mq1SuJFDIDWQBNZtMUqUSFwofIuctZiuPohiKSWUyR04gFTgdBCNg78qunyuZv/yapeXl5QkJCWVlZWazBdQR+nOVykWr1crk5FDkkGGYIYT6ywCidert5kuCKIcnEETu1A3HEPUc7c05fj316C/92/ccO6ds/uUQzsz+7y/O0Vk6Z5w1uJ9ZDg7PZ3F3Rn02DycSOD0UOIOL8+jJg7+I4ERQ4PQoT49N5I/lapHD0jIbZYO2BnIokykGBgbkConY+C4LRDkUERG5HLga5DAxMTHz2DGDwQjDL4lU6uXlA9ahq0Z1ZfS/IiIiIiIilwSW5Xz9/IOCg/0DAry9vcEOUalUmzbtGooc9rVWbV6/fsvmTdv2HtKzTscz6Wlr01sMtTV1wvQ1EZELxL6+17naJU6QwjOyX+JY5sux7Vhj7FzDWuEYISwRhtsXKvuV0a99aTGHHyHgKQuJ2d1ERESuPMAiZFnGz8/Pzd1D5eoqVygZhpVIyOrquqHIYUHG/uNlA8Pi47n2ohXrDoJLbXlpe58RNoyD/fVV5a19BtbU9u5b/3e0pp+UymiLrbe9qbyqxma/t9ZSV1XX2Ga0WIQdEZFTQHGcN/Tu37N3kHdonLCIJnZyiUsCb2+srm3qc+7aVyUFYeuvL08/XuBQOMzYtPvAUduJNTNBzJxbdlrqq9q7+huryvoM2vLSCvbndT6FqJxbjmsCxVBan5OTaxZmZfP7Nq3Lr+8GFa3NP5xWXHcyRydDnQRcThwlIBbH1pVx10lE5OoAFJGxw4GdaJ8WyvO8VCodihxipCwwJCImJtbX3cXc35O2d+2R3Ird637ML6384o3/252R9d1nnxVWtlpMZkN/4+H040e3b3r7k2XH9236bv3+3KN7dx7M/O6dl/63dJszOhGRE6AYhhj79u7YbSMxbWtV6qEMvQ1jzANlhQXp6ZmDFlYqIaRSmb676dChQ7Ut/dCsMQzrb6w4crwINuorCvft2rQ5NZvAsdri4+nZZaCFhp6O0vyso9mFBrPph/ff3pReQMiVDdkH3nnnk24b3dNceehQWkuvGUSrtjj7cEaO1sxBtDiBGzrr8ksb5RKIGE1d98Xz//6cw7DWgkNpZa0YaslMO1RY0QSa197YkHfsaGl1Y215QU5xDcRj1nYcTj1Y3zlIknxdRXF2bqGFFa5A50mKiIhclgzlvcOO2oI9B4739bQ069Frrxn30xc/Jc6Yaumobmw2SKTk/U8+Yak4OKCJ8sCZxCnjGktrJDzvljT5/kVJW9evL6vtvuvFZ0co6dI247SJI5wxXvWI7x0KoCiBYaxxIKe0MTxYvW7tHheN/GhmXm9L8Zqdxa58V0ZFH2lpy8yuzjyYqvZz7+6zhIYHSzB0sLWuwyZTWhvWpZaQ1q5mi4c/3nugoEViaixsNnXm7Nxe3I11lea1mdm+VrfgiI6K7C4K6enQxkW4HUgvQM2dmw/n2wY7U9OKPN1xYUFqH1cMRSvys3jvmGEhPghiqahuZwfaDarQIKm2F3VtPbarXo/X5RwwkW7bvvpQq9Ds/vGbQVxTfvywlUJTd27mMWXakcMe7uSSj5e4Ro6MDQ8QV1sRuSKAXugqXKQNerPMzJyhWIcmKx0/etbfH3zwyUf+Hu2rphFUIVcHhETGxoaA5ckgCCX8QxuNJpbjOfgfwXCeQ8wmlJSQBG6hEIPJwCEXNBFI5GoBFdY5MdooFMPlciw3/1h9m1WpILs7mho6bJNnX/u3xQstHbVamlW6uHmr+bLaTg8PN+mJtwAkuPlodtmEuffcc/8tkb7Mrr1HrYxEIeNqqupMrGrGoltvn53Sr9UFhMfFRIYQHOcTEBYdHRXo40nSpq7+nv6BPg8vP1rf1qlHfdwV9unWVFP7QHBICCJscxZGdv8jD1bv/TGtapA11xe34w/de9t1sxLT96QpPAKuv+OusfHxMxfcMC4+4HDqfkoefftdtyR7SdP3H4saNf7a2WMUKHdpp3CDDeoYjgi3Yn8BQZy8AXzKXDso1ZP9heOYPbTzXi5clSdv/wIn/di7Q+e3mRxdIxjjBCHcWD75CSeHq33TmRyGgWktpHXiLrfg7vBtf1vUeTPZse30YR8s2Dd/se3wAwnAWTm2RER+P4Yih2pXD08PF+eO1O/uuxdUZ2W39BiDIoM93D0gRld3LzdvP39PdUVBhaePj6u7xlUlRzCpT3jibYsXHFy6ZPm2o3K1tzMGERGhDyURc8Obb3zUrGM4nnBXqeQqTaB/8LC4OE9X0myxWQxGOMBQVjMnvfaex26dFP79F1/UDwjLs3EsbaVRdxXZ2dU62Nra1W9Su6pdXL0DgyIShkUSKE1ZLEaTiWFZk8FotVEMQ1utFpqhS3Kym/TKmxbNYbU9soDYx599zttYvmTpRgTHqf7mPkoWHuDKsSBjvFk/IAsYef+tE9f9+BNFupGMvlVn62zvcvH2gpGfzWxleZSjbAajxUXlYtZ1W210t97k6eXLWoUV4ezvrV8yUJTv7e42WYT31nvbGkrLS/ILCisqKwvy8uqbO7X9HUUF+Tk5uc1dWsczURjmMxajVmeCDQjS1ViZX1LFESSGc821ldnZOY0d/QOdjRCkpLS0pqEFpKutpqSool7wTTBVRfkl1U2geMJTXBzVDeogHow1l+RlV9S3gWcCpUrzc+vbB0DKQCUxhNbqIS3wMpCblQWRQzTGntac3AIDg4L+mftgO99AC9H3tdVn5eQPmjjY7mmpzcot0FqEtQK6mqqz8ooMNiHzkIJBq6WFlXBERH4XoJnZbNRF3ywFY9PDP2xYlC/thAmOiAsO8I4bPirA0z0iLg5jmKDYlCAPTVRCSrC3X3x8dFBYaJifO01qUobF+gUEhYcEDkseHh0epJSTzjiuHCiKAvsaxqrO4rhEiDdLQS9ImYuxvWLfseKUCfMXTBmr76koKm3xDosM81WiMu8IH1mH1hIY5CuRSFoq8kuaesLixo5NiZLgqFnXp2VVc2eOzj64I7ukTuoz/MHbZlQXZja2auNHjVLzZplvmJ/U1sOqhgXKalr6XV09ohJiehsq5H4xmL69trXFjHhEecuzj6b3c/KJE6eFBXr0d7QYCfeEcH+W5zGUbWnqCAiPjUlItPY0+SbNn5uoXLd++wDtcfPNcwY6O6KSh5t6OnwjY2ltV0jixGCNfvOWQ+qw+AUzkzt79LEJ8ZJLueAYCBO95L2P3WIm8h3p/33vB8+IYEt3y/dff2t18/f11Bxcs+RYB6YhLHt37HINTfB3U4JhmH94R5VWEhfq21yc/v26VF1fXXEXkehl+mTpOjc/X7XKDbcN1LZ05e5fu7fMEOFi3rYvR9db026V9ZSmHshr76g41sy4xQepf/rgtQ352nlThu9Z901Wra4y+7A8JKLqyObcel1j0THMN8ZTYnz/5X8W24ImJXivWvp5g5bOTc9w91FvXrl+wNB7rLgl0l+19odVep5rbhtQSawrV2y0GDuOVfSHumMrftho1bdlVutDXJnvV261apuOVWonjog8vumbt74/MGPuTAVhX1NI5PcEeqGr8GYpDJEHBgaH/hr+KQGd5QYusOX4tfdvvyhN8A7OJ446XK7Upn3JG4r4Gr4d6Ohxi8Uql8tYlsdx3mSyCkuOCXAsh5A4xoE4YRjPMUaTTa1WOhYME+4EQtMCfQbjkcXkUmGwwjE2K4MqZHYl4iE0JnzhHUVgDEiQEti0R4ljPG33Jtz0AyuP4gilXALjHjhJAsPAoLRnTLh3Z09LyCHPcSiGURYTJlUSmNCuWZrGCIJnGRQjoG1A+ZhNJrlSicDFZp/D5ojkEgF5sH341seBUdEl2bk3PPbcqHBvBDG9++J/r3/93VgZ8uUbz8fc87+ZwcTqj57ti77nyYXJCGfduGpVzPRbEwPk3R1NFO4xULZ9T5PH4ljqg9WZt95124ikFI0S7Ejrx6+/OePRl4zHV1dQwyYGdh+okiyekeAZEtqXt3NZmvbe+TGff/0JH3j9B88tfPff797/xn86Dq7OblUqrLVBU+/QH1uFj74p2Fz1+Rdfxyx+/alp6v9+vO0///3nzp8+7pCNmD0mVk3Xf762eO5Yl/R27xfvmb3q83d6MFQRMOnhRRO/ePddpbfM5jHu4euGf/7OR2ofOes37YF5Ee+8/umCu249uu7T410+n7/3qkYiLC/nLAaR34e//Gv4FRUVMTExVqtNq9PTDA0jLLPJotNpXTXKofe/9svewc8uJ3/hX/vvzzicf/Zt375CcZ6AyCWGA+UgSQLUiBM2OZlUUCbYYkG5QANhaMeC9NAMh8jlUhjQOWwFEDbHARakAkfAXYgBwSUEBhvCIVBRjhVGgDQrvDZh3xbCchCT8GEk+yEaxSVSUghij5Q/qYWA0789h/akaIyUwh7kBeKCI/ZEhF9H6hKpFDw5MuyI4ZIiQY3tX3/yicEtGrRQ+FKV/Vaw2WiBjOC8ZffqZWvWrKgxBMwdGQp5s/a3Ch+p8FOxDOsTEBGkNqXn1rq7KnCPgGnTpqhtXd8v/8GEIJX7N3RLgpO9le5+EaaWnEP5TeGx4QEhoVKE2n04L27kyOBhox954BYFy8DAgcOVcoiZ5rQ6c0R0ZOH+rc1GZaBGmTB+/t2Lp/EUbbPqUZka8mqlbAyjCQv2TE/PIlSuPv4RSE9deXlBYVWdtodydYOBiJWz6vsGTa4a2LaxVv3AoNlVgyOszabvw3wjH3vmMX8FATUqIvI7Ab06XK9XhjkicpVAACfuwcImbp+1cZJTbieAMUag9j3HtAzHAbsdCfy87XC2/zr+cTgLm45/7HsCJ48Jvs7gpPtJH8LGiVCOfeH3ZFpO1xNHLzGMlZY8/9HXCUjpR+uO2kfxpySIEpEJSePGT3/m+adifAVBam9slHkGueAIj2K9HU09WMATLz3blLW1Sxp66y3Xjp42sretQscjhdVNiSMnQQxpe3fG3vzE47fNydixDaRv95ofJRHTb54WB1FZzBYGEiIkGGehEEQhJzmT9vCRsieeenRijHTPnhzBj8UKCi2RqlBKeLdYJiFZurd70Hbjfc/66HML9G4T4wPamlskMo23r9xogOGCDCUUGrXMaIRTkGOE3EUtFbZxOUbKYMROmUHsOXEQKvJ7I8qhyGUCiuNo2u61GdU9gsCRZH7arl2HShzbgP0m4QlYQ/qRtB7TYHVDe1tl8bHSBqe7fV7iyXfr/7odKIvIVB5uoX9/4on63d/uyGpApBLO+XiSZ3nMNygsLDRELRMeAqEIV9/cFRIeDodwnOhtqljxxTe7duyLGDUPbS/8+JPvdmw9GD12oS9K9WvNQbEBEEXCyLGtaVs37c9MnjBl8+evfrGtyN8NLalqtEfPszSD4Ipwf3LZ1ytTj1aMnjspIdZ7y/bdebUDw0fFgBeO52iKIjRB7ljnNz+sLm60JYVL1n+3dPfu7ZTXiCiFMbugkifw8JFTF86Z13Rs75pVS3UuEbOmzGjM2Llm5bdG97iZk6bWHNq65ofvkYCkIBlCC69Ki7ahyO/Ob/3eYY8eqexEytuRqk6kpR/RWRASRxTOT2eLXCjiVBqIFey9tF3rbX6jIuWG3XtS9+zZJ/NNiPamN2/cY0AVwf7KwozDx/PyuswSRX/JS+9+HTZ8goa37fnpo72N6LSUsIzUPcW1bZ5+oai+ec/e1LoOXXBQwBkLuv0FADsQi4iO9vNSyVx9xo9KJCRSd3f3yLhh/u6uOIKGRA4L9XWX4qhDH8G3xssv0M8LR3lw8QmNCXRFzKhm1qxpkeGRPkrWSnrOmj6B4OmA0JhQXzewx0NjE1WsnncLmzNttFLpMWpUIsYxChd3d1elSuOXMCxSpZTFxA3DaXPEiCkTU+KiYyL1vf2hKZMmJoUzDOPhHzksIlChUMbHx1AW66ips0YnJ0YEufcbqMmz50aFBEcEe2iN6My50328fMMD3WyIeu7cGUGBQWF+rjSumTdnRmBQYIiPipF4Lpw/S06AMeoSHx/n4apETxjfIr8fwm3Dq28qjc1mI4f2vUMHZgrJaUAaehGGRYQ5CsI0GWFCuQRHIn2Q0eGIfUKDyAUhTqWBWMGcW/P1+5oRC9vTNroNn1Gye41/4my2vzpuzMzC9H0jJk3YtX7VpJvvKdi/Z9LMaXv2HLr2tjl5GS2+WGuL+6jJXpZ2k6y9JBX3n6rqOWqMmZPiqUoYPsrd5a/5FVmwfTmWYZ0fhhQ+NAgbjolFsHHyA5AOCAIKgTlZDvYgwtspwuwkxzZDs/aAjg17XQhXL0SIE4IHB8ITU+GVQtS+4VzNjqFp4QVD+w64wy8EwVBOeEx7Yu1ZcAeLXehc7ameyMDJ/MMZgM3pdD/Vj/CUF3KJYmD1Q0J/wYq8/Lg6p9Lo9Tq5QjLE/tdgQfaUINWdwoQZuQRsBUEF4Re2ocmWtSH7SxHh2YKIyMWAEcRgW3OvWbp41pT5s6b3NZaUVbUNDLbRuMTYNRiWMHLh9KmB3hKzTRoA9o6nm1Sh8vb28vX1cZFhLa31JloCHfLUBbN6i7NrWzspgr9ixrcXCQiMMHXHvgFa6Nhw6J2wf4oWAsKco1Nc7EEELfx5+0TAE9M2QV8FIJBjwwEcAHk6seFwEyQKRMuxbQ8riCjEJGw4XO3u9glGzlRPbAqJObaFyVEnt0/x4/xKMw/iKmqhyO/OUOQQmmh6NdJnQGQkApJsNjPZRYOpx3tySgYtVpYEXZQgHVoko1awF0VELhyr2Shz85Aixtz6lpzsLFTl6+/nGREeFxbk5xvoYdDqrMIH3y0sxxq0MLYzWG02irLpezqOHcmImHjt8CBZY2u73CPu0cfu6czbd6igEewWZ9QiIiIi52Uozw6rOpCydkELMQwGcdzR/L6yOv2ggW7vsZjNbJCfHMeFpZgHjIhGibgrnaFEzoP47ND+zAKhLGbfmNFjotwP7jtkQV3mXH/jmGHuB/ZkKAIix46NYxg8NDyMsZiDh41UUIMWVh4WEhYTHdzROjBqRGJtSZ6RViWlxMnYgYNHsn1iRi+YPlqGiY+bREQuAvHZ4UXA8cjOImEGDViBEhKpbTanZnaThNA3wiGG5edN9gn1l9MMQjFIsCcyN8EZ8MrCaDTKZLJLvvrMuRCfHToQnhhxLIKdfL8CEnBekyzLQYunaVrwwwvPkxzuP/s4A8fTKeeOiIjIBSA+O7wIDBZh+qhDiYXhPCOs0Q0bQq+EIgzHUyfWFsRxZND0iyeIPPR09n/tvwLQYTm37Lrt3BKeNPyZDx4hJxs3buzq6nLui/xRCM+LWOFB0Qmcj5wAzv6AyumHOflY6hQfZyBqoYiIyIVz0TdLtWbhnQowYxwjB5JAO7qsBjMLLlaK99SQw+M0JGlfugpUjUMivYVHiQjT/92Sj9Pzy9L2H6prrD2QlheTGPv/7d0HnBzVnSfw6pxz93SYnKNyFhIKICSTMxhYjANen8+Lbdbn8/rMfrDPYX27xoRFFg4CIyQhlLNQ1sxIoxlNjj05T+fu6dzVle51YBAYgSQUetD/+5mPVPUqd8/Ur15VvarBusOb95zoGXQUFGS2ntmz+9Cxnbv268rmjtUfOHKmsa6hxVBQIhdeMvPtdrvb7fZ6Yw8UFgiuZdsOVEtramoqLS2VSG7QqV44WQoASAW38snSK64dok9o6kNC1TmlnLdigSbLKEQRmGsSrVyglUm5U9W82MiJsUlvs3nivkeeYfkHspY8VMid2HX8xAd7zq1YsyY4XPOnDX850RH49vP/LA1NDIxa7O5oRpq8rvLA+Z7J+MSfbXx8/Pjx4w0NDdHoNatKDg0NVVZWVldXo6C9cOEC6mhpabnqtigAAABSTextZ+hwPhb4sZ9YEfqfufI7S8UCTBC/doOgMEVzMuhEy+fr7rpNv2y+Nk0jRDNNhCzNYGI+Jko0W6Jold6oVCqMOXlGrUwilQSCDk+AcllGVVmlWmEkwpWJReKiwpxIYHJseIzmy/Jz0mOzuLQZM2bMmTNn4cKFKOqTRV9aIBCwWq02mw0dLLhcLtSB/k0OAwAAMJ2hFCRJcmxsDO3lXS6n2+Vye1yBgC8SDqFBVxyHMmHsZlGSjl0aDIbJZrP3UKX1YJX1TL3zQKVt/ylLQ7snECLRUFQNTZPHsjOGFbscSNE0gaNaOI1HQhpD+W0LsiM4l45GF6y8v0zq2r9/X3XLkELG8foJuYrf2zMQ8PrjE382Lpc7e/bs9PTYY6WulYqKiscff/yRRx4xGo133XUX6li9evU0OmkAAADgUlBqqNVqv99PRHGhgC+ViWUyiUajzMpCSZJ+NU+lGXRgp7qwCE6crHVY7BFU70xUONGM0MxIkjLppGsW60VSZm05S6+IT0NHRiecBlP6pH1CojHh7jFMnq7ieKvOteiyS4rS+aeOnPbgwQt15ud/8Uulb9A86lDp9Hq1XquRxqe/oSiK2rhx49q1a7OyspJF1xncWQoASAVf7TtLaZp2uVwCgYCDamyxXVlsG2OnTNksHMevJg6RmgFsT5X/fLMzkYUXYxg2RrPS5u7wKj8wSpTfK//ZwrTbk8MugcS9Rw8e8ZEsY96c5XMLb3oooM9kaGhIr9eLxeJk0XUGcQgASAVf+Th0OByxt+VcFIeJDlQLuso4pBjsnaOBDXsdfB5LwP/4Y0MzI3AxlbkpXPhzjOIHiWia0PDO6sMFitjbYcClQBwCAFLBrRyHV7n/5bCwZ++Q/OgRdZqSE4rQ/hDtDcb+jUSZXCNbnH2ExXB5LKmSr5kIjZ6eOJycDAAAAEhJV1k7nOL2U429kQFL1B+m5WJ2UYZgboHote4XNnau1wr1JE36Ce8by7auy3o4OQH4LFA7BACkAjhZeo2NBoZePPdsk/M8l8V7PP+bv5j3Bz4HXoH4eaZdHGqVCohDAL56UDAEwxGvf9rsjlI9DhFUKay2HJfzlbcZ7kgWgUubbnHIStMoOdNkbQEAVwTFocfrvwXj8HptsIyn+FrWI5CFAAAApgU4wAcAAAAgDgEAAADsyu8spenY+3eSPbce9HFxOJzYK/euKbh2CABIEXDt8Apcp7tvAAAAgJvlet1ZCq4I1A4BACkCaocAAADArQviEAAAAIA4BAAAACAOAQAAAATiEAAAAIA4BAAAACAOAQAAAATiEKQGKjrY3dnU1NQ9Yk+WXD3KbrVGyI8a1FK41Wqb6kuIhkM+36TD4aKTBZeFwEO+QCjZc2kMFfX6/MmeKTTh9fquRSNf2mGzhohPrPjnNR5mCJvVFr2i7fwiQZ8vTFDJno/QJO71BZI9n8b4vN5PfQUXw4Neu8PpDwSoT44T8E3isS1l/F4v/qlhFwkHfCH81n1UFrhWIA5BSrC2n/79f20wm83bN64/dKYtXsZM7cNpemrn+/E+kSTJZBeKvE/sKmm/z8dwYg1sY3PgsHyTvk/uvJn6/VvfO1Lr8wfifwCfsZ8lydgU5w9/cLJlFHVQ8WWN1B/+y/snYoPjSGpqBT8xh4ilff2f3vVPZRQTX7vA0Po3/+amPp0iCQz98bZMoeLrwHy87YnFsP2TXoaDVpyOD/e+v+k9azQ2gIqvz0UfCxqBwVgclCWXipKLHriYmNsnJLY6gaI/mgVN7/jrhqqBSdRJThWijBxrWf/W5vDHyfxxF0U6Nq5f3+OKr2Xc1NwoMrYCbJrw2Xv/9Maf7Z8INfr9P/2xrj+IVnPj62+0OmLD4hsS3bn53f7JqQ8fO77tL0cax1AHDQ8VAV8CPJUmJcBTaQZr937QRPzv7z3KOFp+van+O0+u/XDPrgAjv+vuJad27/VGKaGh5KE7Zu/bst01GZq77gEDa6yxxx7lyBcWyY4cb+FiwXn3fnPtvNz4zELHD50M4v62tlEWi1i27muBiYll992riK+vbahxy9ajA21deXfdNzdHYRkb6R9x8wTi8pIsRpG3tpR/5EI/L+wfdzppsbrnxAeseU8/O19R2TwcIrFZ2dIhF0srDvFNFazxTovLLc6ZrcOHatrtGEM+9r0flOhkaBGUs+1//PA/dEXlc5ffe3spd9fO08FAaMGqRXv/9rYkp9BkylFLBUuWrzz6/msVD76Id50gRcqBjj775OTap787N1sZ3wLL//v9fytKl87LltZfaBdoc9aunHl0x84xhzerbH6GgS+Ryc1NrTiNq9WSt/+y+7mfvthffSpn/nItxzcw7glj0nW3zzx3uorEQ3lzF4cdzsVfu1cbfwO3x9K35e9bnDzjc4+vG2iuGZmMRHnyRWUFDefPERFf7tIH18wviI3HkI2nD57vdUVIzooFOR8ermGzwhV3PVnEs+w9eK6tdeifXvpxoKXOOeni5yx99r6l6NADtzZ+/8d/MJWWz1vxwO0lst0f7I5wNWvXLTy49X1pTp65+gxLm6NRpz356F01R496/Z60WXcUCD3VXRaUYjOLinzO4ebOiW/864smfmz5cfSG//t/Sh75+coywZu/e1VZlj/c0sflUbnlhdvfemfNt76vxLiPPrLywI49YxarIb/MMtK36r5nStNjXwH4MuCpNADcTOhvj4pGUAdLZVRx8Xf/8lq9laQnOzZv2dFtjXzrX14QWFv+e/3G7Du/fv+ijE7zsEqj47HI9prKyppaYfbCbz24+OypM4lZocqEuaOtqaVVVbby6TUzznx4qKmjN5I86qP3bd0945Hnn3pgOSdg7+rqbO3sWfzgN+fqyIHR8bHulqOV9ThbnZmmJOloU01dxpzb71g8R6FUyoXMcMP5Prt3x/pfnxqTrF1UKpPLSTJSe/JYTWv3vHueWZ7Dr6wxJ5ZBEFF1zryfvvj9/tM7Bx2cdIMy7B48U10nMBb/8If/Ep3oGbPYzladGehxtJ450jrgNhhMSpXIN9JS09STmAMZtPa7maceXLHlrTdDQoG59tBrr6wnc2/73hPLR3o7u7rN5vaevnGnJmNG+YwZq9asK1IT4yHRI/feYVLKeSyi7XxlQ1PbwJhDnTvbpOE11jcGP6rmndy713Tntx6tEO44VNnd1TlJ8ecU5UYmOrtGHJq8OelqcXI8hi1RqGUCuq/+3Knqalxe8D+/9VDj3r///WDjM//64sqZ2TTOMurVJBGqOnEyUaMjo4SuYNH/evF/jFbv+I/f/VfHJAu3NW7evG0kyH/qycflUtk3fvDjdGq8acCTadSS0eDZ02faWtt9QbyidCbbN9zSOcgVCpM7p4+wOVweD+22WHy+wDbURWrKnn98VU9r95KvPTgvV9nZ0Y3GHxkcpGj/yz/9ibhoNWQh+DIgDkFKoCkiGr8cNVh/LsKRGuRiU07Rnfc99dCaBQqZXCkRo8M5iqTZHLZMlSYkHdv3njTm5Ym4JMGIMtPThEIB6+LzHAzN48nSjVq+gBc/AfLRQWBsQegAkeHz+AQZ65TKNAa9gsVQxtLlRfzR908MzMsXbt17Lq8oF2PQKpFs3LNv5wGJMVsp5XgmvTOWrNLglvPnKo+c7SkoyoriIYFIbTQoeTwe89GJUJpk2CyugM8VCViVRw4Mh8SZBpUvEFbI1QqJmKT5cxfMOLh985wHHmw6uJFrLOmqOuLiagxqaQhPnk6kSFaaWidikyy+pHjm4ie/8a15RRo8SollcqlEFA2Hs2Yte+KxNeN1H+49dI5mswiSazSYOLhn264Tprx8DhHSly154sl1lsbje/ZXcSXiqe2naZygaC4bI1nitQ8+XqZivbvhbSxr/j89uXa89vCuQ+eT45HendsPKtJzFGJWmOBmputFYgGHjUUJtDS2SCIdaDl7tH60qCAdjyaPNKjYVvMEKL1ip7ZZ2fklax9+5r475inEUgGbEQjlGo1YIpX21p860+EszDN4feHb1963cqbp0Ob3GvqcQgEHj+DMJ/KQrdPwLC47Rk/aIiGj0mAwaIUiHpuD4eEwzWLTFIXjIb/PH6I4t69aaW07H/iH870AXD7Oyy+/nOwENw8eJdDPVM09xaH1lIiF7Gu7ttFA1YlTXb09zUPBRx97fP6sgvYzx3vGnKb8Ag7NLptRPD5qWXTHsuGaUyeOneFkzMrX4MNjdjZfVpibnWbKzlCx7EHurLL8+Lwo64RdIlcas/L1YtITxtRqbUlFabzqwTIaZUe2bG3rsxfMnZWmlIjEstyiUrbPyjXNyuMPn5uQPn3XvC5zo8Pt48szl1RkdPdZDBr+yISVxHh52XnzVt4zU4c3dNplkrDNPinXpGeZDNmFJdyQA1NkFGZq0TK47Ghd1clT9W0VKx5enM1p7hkKBMLZecUajbasvGBicGj28tu9/YPL7r/fb3MsueshJTnaPmgJBfDiWYvLctLQHBgiNGrzzZ4/P0vOqaqscwSJZatWujrrjh85YWNr5s/IE7HIhgsNfKli0erVHFff0CSTbkovK8wY6m+bcE5yhcoik6qx/gJPrJqzcA6PYRWUV0jjJ5MMRt253e/WOYRP3busr/X8hI/MLK0wKXlV1TVCmWr2kttyjerYeAxlHTWPWl0kS1CUX6AxZOQbxTZcsrjCuOvd98d9rIVL5/isfehTkutyly6ejebNYUVqz5w809hRturRJ7+2qOX0h32WyfT8PA7NKa8omhgey58xO+ywSNXagGfU4fYbMguFWLB50G7Iyikvykb1QG2aQYBFvWFMq5TE1gHD9Ab1qQO7Gmoby1c9ONPAD7KVhUaRMyJO4/ucmDaL79l3tFIoN+XnZK154DFi8EJIkZ+llSamBVeNIMkIHp0uuyNEIhJyYlfTvxg6Ng6FQuw41HvxyVI0CK4dpgS4dhhHh8O4UCT66K+QjpIYH1VkPjLcdGJXdY9/0rPs/n9aPSszGiX4/Kt68WSs+sb91N86FbS9t2ln8eqHFxcZ0F9NlGQSi0Z/HmjMKB7lCz6+qBVHERQndibvEtA+hceNRRAVjXL4n5r208gozuXHL+79A1RtZvP4vtGWTXtP4oGwcc66p9bOReU0gRMYqo3FVhLVd9ns5AZFoySfH1suTeIEjSqp/7iKqBobv3KCYeFwWCQSoY6L5zbls7YarQ/BSbzvkyFJjPupz5EgKR43MW8qSrH58RuaPo0mKHbyk0P1PP7H3zhKYZLG2J/ctdFhnBIJPv1F0wyGtvjTvwM0mvoTmwCuwi177RDiMCVAHF4WMtTRbsbkxvI8Y7Lk2qEi3kFLoCA3Pdmfcsj+zjYfI59TnqgBA3C9QByCmwniEACQIuDOUgBSlGWwZ2Ks/723Xt/z4emOprM79n3c8u/TSF9rW9fHrdsucnLPtoYhb7LnqkRGWt/fN3Xz6mcLusY6Wy/s2L5naklRh3nbrqOJ7rOHdpzt+uKHDAw0nNx7qgl1TA7U79x3tLe39/CeHQ0DnsTQBL99ZMgWa/l3Ke2VB083x1pMXqyn9ujBytZkz0dGG6v2Hq82d/dOfW5nDu5oHQ8ne76Ib7hp+4HKZM/no4M9ff3J7rh9W7cMXuI7IZ29W7btj3cyA4PDHvdEV/9EvPeSulpb3WG4lwZcPbiVJiXArTTdbU20zMh2D3ZbvL7xjlOVTYa8fJu58eS5BorN7aza/X7l2N133EY4+poGA7k6umloErf2nKm54CIERg339KFDda1msUJHRiIavS5xXYqhog3VJ883tIS50r4LlUJj7mhPs8Xu5UqVjG9iYNQ62meuPFPpIgU5xtgtMAiBu08cOtLcZpbqDJbu5tOnK4c9ZGG2oebI/v279w8Sygojduj42UGbNzc3I7EUtByPZeDIicqeUZtKqca9E6fPtecWZ547cqxtYEIuprdv3mGZdNMC5UjLWUqVaR9sJ1jspsqTTa29CkPaSEfD6TOVlgCWl6lPzK6v/ni3VyijbWeqa4cceGGuqeFclTwjf6irga/MkIvQUTD1zn/8dFtTaO3C/MPbtw2GRQVp/OrTlefO1znDUXPtmZEgl7S0fXCg0hOMlpbmR239W3YdwBSZxFBN3QRn6ex4y0KEDhzdtefAviNeibHAqNKkJT+3mgNbjpzvDODs0gJje21ldV2jJ0L5PS6ZQtFUXy3UZFkHOzwed+XxM11jTjkn9P6WPZ5JJynSGTXJdg5Rn62912JIk3V3drtc9trq6rbeYcJh/vmv3sotK8RxTCkkO81tZ8825hTlNtQ36DNyBfGD+6Bz6PCB4+0D4xJepLphqCRftnf75lde35S/YCHmHnfj3DS1vKO50eawVFWfH7D58zLTms6eOl93nhIqOCQuVunEn7z8Ca7CLXsrDcRhSoA4rD2wqTMgC/dX7/uwurqhR4A5jlVeqKuplhYsinRXNw1P5pTMFOETTYNuV0/tyR7P4nmzAtaRsYmRwx9WBVxjNZ324sJ0KmDZe+DsvFW3xW4OQTWMgKPL3G8b6z1W1WjQCXZ+sENdPM/besIpKRJN1Ow+UX3sdP38xXM/3Lm74LbVKn5sc7zWwZ6BiYGmqpZhS/WJ41mzlnRVHu7s6x2Y5KYLgw5cWpgjHRqeOPT++2nzVmephPHlhN/+wx8sPH22Tmzrba1qMEuVGr1G4ZywXjhxwEpxXXb/ooUVpz48LpILD+zYxujLS42CkeHxrvMnuiz2k0dPlsxfXL1vZ9rclWmSWB75LP1b3986junn5qU5bOP9Q8MYi0YVRLZ+xsIZ+cL47n6oo5GvL3B21vilhvGGsyP2oQ/2nF99e/Grr/5l0crVF44f9jF0gFLlSL21jT0NDS3GnKyaE6coPhcT6eeV58RXGzv47p8GaIPUZyW4WLe5Z+ZtixOfW3P1hyF5scDZ3O9mS2j/6Pjwh0dOW51uHof999deYRsKumorhRqd22arPrzPyxfabOHF83N37Tqx6I5liZaD3sG6v+y4cMeKkvf+tqn2wlk7lqX0ddQNuFQ6k14YqO7wz89h3tn6IZ8T2bnvsLFk8ayC9Nh9SwxjGe4ZHHM0nDxgZSm8PeeOtDvnzirzeMK5euHxQ0e6xr2FGcLNW/anZZncNuvxvfu94eDpyvrc0iIWEz2ya7+2YolJflV3V4GL3LJxeFmzAOB6W7VuraVmb+0opzhD5KNFpbOWLJw/U6U03HHnEo1Cqtak5eRk6VQyPg8bHxvw46KiTOVA3xhPoWLwcMWyO1fMTmuvM3sCUbHk49sUo2HfyIhNpEvj0bg36O3tHc3KKTCoxCKJTCIWYxi7sHz2mtV3pisF/lDyCrrb5rB7QvpsU8DrNeSW3712ZWmGsrWxs+S2ux579hGDnNXXM8Lh8zQygT84dXJRdPfDD2Wx3R31/RSLLRTy2SzSNjqBZmkyKjxOT2753DtW36UTsz1ed1/PUEZWHjfitXpxQ7bBP+nNLp59z52rsnXSqRmyWMTAwCBXlFacpcFJWigQkoS/2zySkVOoiFUNEbZabyrJ0to9/q89ePeyQkV7z8TcpcuWLl85b8asVbcvz9YI3JPctQ8++cjDt/XVnBmhtfesXZcpDPZNuLkf3YCKDAzYltx3z+MPr5FwWRxe/HAgji9Of/jZx+9fnt/V2jE8MclXqNg86ZyZuXsP7Ftw1wMtuzbQ+nL2pCPEYhm0EpfLXzJn0co771TwKHzqPgQWSyBCn7CMz2VLlYY771m7YGYRm8Zy8otNWjlPKOZLpeiDCgccfQOO4uLCRNUQYzETI5YAxZhMqkjYb7OM2j3Y4vkzs7NzM3RSQ8mi+XmSDes/KF++irJbMB5PxmfkufO+dudCc2PX2KhHKBNxps8eHKQgiEOQEsTps9j2pkHa8MC967IlWMjrkSmVYj47EiEpmqEoMtZKn6bDwfDqp158bI7wlf/a0Dw8KuSSUTxsHZmI8tQSrntoxM5OtiCICTjHG/uGeHQ4EArR/PTf/v7fa7a+NU5L6w9v3br3NMbiowNCEotSF92cbx/s6HdFcK83GqUxGougmUTo+csXNu55+7X/esfh9nWaWzEuzx8OfvwkUToyanHJs3KDvrExZ4jD4fA5rLa2BjfJ8ftCsbvVYs3zUQdFcdQv//43Y8f/vmXfcSfOhCZ9OMEwNBOOP1x0qqVEKER95ye/zPZfeGvXWalESFMEzTP8+j9/2bJrfYc1+YxsjYx7ocmcYdJu/OObR3pCy+aU4uEQRodpmsExhqQ5Qm5ozzuvv/bX47c/9tQMie31DRvG2aa5uWkoXxNzQOYuKNn336+v37gnQHMubi9Bhi1/+89X/n56Ym5pWl1bG59DTHq8RRUzbB3measXDk/Yy8pKelvPBtk8fyBExzaQxKgQjTIwOQNMrDExnv6/v/3WkNUv4PEIPBIO41K1zjnQbMEFnu5zf/3zFpcnLM+c//uXnt/xxh/toeRTc/o7L7gobsAb9E+GFj7w/W8vV/33X3eGJkfqWocYgWpZubayofP2ecWNtecYLi8cjfisYz6SU2DAxieGaIwbaxMDwNWCO0tTAtxZinhdEzhPlSYXuUe7O4cdZXPmsSNBkVJD+D1hguLyRXw2FYpE2TyRRsods3hYhGvYEcnOztFI+e3tbbRQO392ocvuUn90DQwZ7Ki3hbm5WRnoF12ZpvNbxrkyxVhvW1SgyTPpozSt1ShddgfaUwsTgUCFm+ubGKkmS6+lGEyj03gddrkuzWJunfBRBWXlgoilpXvcmJmVptVLxcnzckHXeJN5SJdZWJSucLl9LK5AwiNbWrvkael6pZRicXUaucvpohlMptbhbmuExizDA2w0WKuiMJZWq5502IVKbeK6V9jvibAlUlZ4eNyp1qmx2NEAJdfogrZRSqzVKWJnNBnc39E/Xlpa0llXzU0vL82Q2BxBvU5mt3u0aTqfy4kS3jIy4GMrF80owKK+s3Wt+bOX6LlBV4StVX7cUN3cUBfkyHJzTTRJqjSaxOcW9Nh7+vrZ6pxZ+caxnuYRD5WVlWlI0006bEq9ftLhUKSlMT5rfVu/1pSpkYoZDl+rEqNFq/W6qdv7XGN9XSPO/IJiAZsSyFQcwo8zAp9jmKfOop39Qx6yOD+PoQi1TmsbHpLqM2XC2MLJoKu+xaxIM6Up5QwbzVYwNupERwhBgqfX6ZRS9qjNnWk0+W2DrX0Txswck1Y1MtDh9LPmLJqHu50ChVbEg0j8sqChBbiZIA4BACkCGloAAAAAty6IQ5BqiO7OrsAn3nsHAADXHcQhSBVOy0j/4DDJ+Le/t8URYex2WyAUobHY8zzxKBH2e/r6Bz6+dxEAAK4puHaYEuDaoWeia+/Bs37bAD9vLsc9zpKKcbYUc9nXfecHox9u6vYEOzvG8zJEEXnZi9995LKuEgAArgpcOwTgZmKzBEqpABPyx4eHxvpqfv/nI888/XVuxENzODRFuF0eY+nCF/71n4OjPaHkFAAAcC1BHIKU0FF96ExfKC9N6nQ6RBkLXnjytnf+9neczenvMps7e3ASE3A5TDgQJWk4mwEAuB7gZGlKgJOlAUvvjv3HCTYvK7dALJTNmplbfbw6I990rvK8SKEvK8qk+KpFFWmnqjpuW73ss18MCAC4FqDdIbiZIA4BACkCrh1+KQxD4/GnaVEkEbsLkCBoSFkAAADTx7WJQzoS7Giu3797x+59Hza3dY2P28NE8pGONcePjk1+/O60SXvXhycakj2X4LcPHD/1ueME7ZXVZz/jzWZ0oKG+yZ8YQPoaGppDHz+gcQp99ugRKzRrAwAAcJFr84InNk9gzMgKOkbYioLli8r9TitfrnENdjS2d3SZ+wtmzvQOdrX39AYIjojjNQ/huWqm0TxuMOrYLAwPe1sbmgZHLXypRsTDG87XtrZ3+glxYY6qub5haMwqlGokwlhFmIq46y80DIw5FSJ2R0ujxet1TZImvXysr6Ots8+Ps3ih0Q8OnEnPLdPKhe7Bhm2HzuWXzCasPbUtbRRfoxZGz9fUOHyRMXPnsNPl9QSN6WlBx3BDc4fF6dPo1KNdTR39E3g0GMS5ch7Z2T2gTtPemPMF8IInAECKgBc8XQus5B6yv6PT3FZbZx4vKMjncblhn2PUEZSK2dUnTjvDLMLVd6S6RarTc+Ijjw/1RjiisLOvqrq+5VxVUGLMMSrRqo4P9VM8qXe889TZxPu7qZpTZwhxeq5RjeORKIuXl1s42lVnHrKOWjwKEa/q1HErIcnONCkVEjS2RKHKzMpm/GOn6/vy8/Paqo819fZ19dqys7O5bMaYVSQIT9TUtg8PjYrkyv7mqsbO4e6OVr4hm/KOdw84mIivqbEl+Zh9AAAAX3XXpfIjFIt8lgmJMT09PSvPpCMiiM/tJeQSPs3QLuuQNcTKz9IkcplFUx6Pk+SIeVTY7QqXVhQUF5dIeSyGJJxuB8OT8lmJs58hi58uyMvNyMnRp2kkCk1eerpKzg8EaDIScPlCYqmIxeKKJWJRvCrJF/ClcgXhsTrDQafNKVFISIo2ZuarZWKxMm1GaXZBbrbP7iBJyu108GVSKkoo1Gk5uTo+h8fj89h8vlAgmDZHRwAAAL6caxmHsVfSxS8ZRkIhZXpGaGJsZGSge8QacAy7cF5FSa7HYfcEAzmz1yzL4hw8fiHRgmy0p1diKk6Xs53+kEon6Wzpbu9om/QFxweH1DnlaSLK4ZmMjyjSSbGe3v6x/v6RkQmKItGSUKXe47DYvFT5zAK/wxGNkngo4AtG0NgMxg5MujGxKk0u1xjTpGKlSswLhmKDfI7xNvOguX9IKBcPDtsLK0p5uN/nCxEEHqUwPofrtA729Zgd3tB1OVgAAACQeq7NtcMELo+v0mgVchGHy00vrDAIycExuzErZ+bsOULSN+EM5eTm6E0mjVJbWp6PB/zaND2HjenStM6JYYqjzs3PKps1wz82EKTFxaVlJQWZ1uEBljAtPz9dq1WzMHZWtsllGXYHSH1mhlqpVimVPC4vu6BYyYuMOyYNWXn5mbkqIYtkC9RyCYsv55FhiSGvQMfvGRo3ZJfkGNQCsVSjkokE/IDHyVNmLF44SyXljgyPSwzZeSajLk0jk6m1Wh0ZcvhwfmlJkVarujGJCNcOAQAp4pa9dgjtDlMCtDsEAKQIaHcIAAAA3LogDgEAAACIQwAAAOCGxaHDHjbbkk+C8XnwPucnWvRZnBFH8KJLmFGq3xK56ufG0ATdPx57bSwAAABwmW5QHF44bXnkDwPWWAhSv3qr9/WzQZphaAZjGIyimf1VtjPDFIYxFlc09rpzDpZ8iw/DEFQyJqPxfHO4o774C9HRpB4f4f/o5ej2SSJCJrtJX/TNHRNmN4EnI5GxuqLheNtFmmLcPhKNiUZlGAYtOj4CAACAW921bGjxOcaHg022cEaOKp8V2Vo3WV6hDoxNDhEitmtyW1NQJcQEXF5nu7N1nPiw2V9g4B1r8JUUSgUU+cq2cV2xwtnq2NMTcduCF/oihxsm9Xree3vHqgaiJxon87PEtRccJzuDf9xp0ZhkeRoum6I2H3NMhOjaTn+eQXCyyl4/QRy74C3IErz27nAPjnX3Tgb4Usrm2Xg+dFuxOLmKNxU0tAAApAh4SNv1FaZYS8tk1sHJcyPEghIZj6Z9ITIQxcgo6fKTHA6LIJgomytgqIZuf7eNcHqjsZOlXF6RAjtV7z3bFzLohdEoIxQzg/3BhsFghOJ852HjTA2266ijboz68cOmOXq21RurfqJZ6U2Sf3/MVCKjDjaHaC5XzqLb+vytYxEWn/vsaq2Yorw4Q0RJpw+ewgYAACDmBsUhgdNZ2ZLJIe/JUbrMxAuTDEnQbA7GZmEEjXHYrAlnsGM8Wlwgy1VxKBplNZZI7TVL1A1nJ057uHdk8xp7gto0SVkGjyYxiYTL5aBMx7CPXo8uE6FUjXWgfj4PzRvj8Vg2V7BtLJqbIy3UcgkqNg4Xw4I4zflo0QAAAAByg+IQpZBcLsgz8tN1Qr2IzWJxSjKE52qsW84HRSIOn8OSSDkiLstqCfa4CCrKiAUorWLEGmmuEBOohVIBW8xj21xR80g0wjAcHgtjYmlYVC5fmsN797jtVH9UKk08rZTlcYRf3W9td7HvnCNjsxi7LdzljJIRTMBnoUpnRYawqtq6tTYkEcdaYgIAAAA36Kk0kQjFcNkCNsawWDRBRRi2TMAatUZoHseo4FAUIxBwAr7ohI/Wa3hCNA7GiISxk8EeN75h78TCVel35PDJCNltJ/RKvliI0TRLLGTjEYqO0scaPV6C1ToUfPbhrFkatAwsGCItHkKtFaqFrECAGPFQBg1XxGYzGCMQxp5GkFi0Qc4R8G7QAcHng6fSAABSxC37VJpUf0jb8KC/P8JeXRp7Z9Nno5nzrd5xL52XL5mTIUgWTjcQhwCAFAFxCG4miEMAQIqAZ5YCAAAAty6IQwAAAKkCVdSuQnLiLwdOlqYEOFkKAEgRN+VkKUoioVAoEolxPHJFmcTQjEZx6ZtLPgmuHU4DEIcAgBRxU+KQx+ONjY5WVZ7Z/sG2SCSSLL08PC7n8yuIjz766MqVK+fMmQNxOA1AHAIAUsRNiUOVWv3IA/cdPnQw2X+tGY3G4eFhFLo2mw1upQEAAJCKBAKhubOrof5Csv86cDqdp0+fTvZcAsQhAACAm4nP54+MDNvt9mT/dUAQREtLS7LnEiAOAQAA3EwMw/B4vGTPdSMUCpNdlwBxCAAAAEAcAgAAABCHAAAApp0VK1Zs2LAh2XONQEOLlAANLc44vObJAHZ5r7RORRRdqpTerlMkewGYtm58QwupVFZdVXnPujXJ/i+iVqvr6ury8/N//vOf/+53v0uWfpE33njjBz/4wec0tIA4TAkQh0+eN2/rGMYE1/1y+vWCE1+vyN6yqCTZC8C0lfpxuGvXroceeshut6elpd19992HDx9ODvhcXxiH0/ZgHHy1SLmcWBZO55/YJgAArrOXXnoJZeGrr766YsUKr9e7efPm3Nzc5LAvB+IQAADA9HDPPff86le/qqur+/GPf2w2m5966imVSrVt27YvbERxOSAOAQAATAP5+fnvvPPO5OQkSsFVq1ahRDx27NgvfvGLBQsWoMpicqQvAeIQAABAqhOJRJs3b9Zqtc8880x/f//rr7/+yiuv3H///b/5zW/27Nnzz3HJUa8WxCEAAIBU99prry1atOill146ePBgQRwqXLMmdvfNt7/97Z6envXr1y9evDg+7lWCOAQAAJDSvvvd7z7//PM7d+789a9/jXqXL18uFApRBK5evZrD4bjd7ieeeCIcDqPqo16vT0xyFSAOAQAApC5UKXz99dcHBwd/8pOfJJp/3HvvvcPDw2+++SaqI86ePRuVNDc3/+xnP8vLy9u4cWOiEcVVgDgE0xlFYQSJ0QzGindTDMYwsRL0L01jZHwoQcU60A8VL0ESgxJjoqEJqBB1o5/ETBJjAgBuqqKiov379wsEAoPBcOjQoXvuuQcVrlixorGxcffu3SwWC3Wjktdee+2FF15AHXffffcbb7xxdQ8EhzgE0xZB3ZmTfWT17LtVfCzMfLes5N8LZRjN+s2ymf83X1duMh1ZNevAqlmHV8/adFvp72fmfb88/5UZJiwaFcvU7y4pyhPyfrFo5p6lBXKGRkmploj/vGzG0TsqVqj4QpX6rfn5aRjKxeSiAAA3xZw5c06cOIHS7syZM6WlpWKxuKSkRKPRrFmzBqUjGmH58uXo3/w4VIlcv349GsdoNManvjIQh2B6QhU4Du/ZfMNdBtV3cjQYQc9Vq25Lk/1oYdk3ZOy9Y55Rt/sP/e7lelWLzbrVEX44U+miWf+zMF3JwVZn6lfLuSyh7J+zVQ/kpH1NLcBw6rny4vvl1AkP9XKhMVsivNeokkIYAnCzbdu27emnn37zzTf37duHesPh8Lp161DH22+/ffjwYVRHvP322yUSCY7jDocDZeFvf/vb5557bmRkJD71lYE4BNMTRWnU6nk8/BsXBsr1OrGQNRLGl5ny/pinea19sN4X8YWCxyY842HirMN9whUgMezkmLWd5K3RKR8ySDf3W+eZdE2DIy/3BZ7O1mIMfXLCFRIoF4lZG/tsfowJkBSdXBIA4Ga666672tvbUdShbq1We9999/X397/wwgs//elPX331VbVavXDhwmg0qtfrOzs7t2zZMvXotSsFcQimJwpbaVAXyqSPZqgLFLI71JIoxgoEvL/rcf5odl6GiIWx2Bwuh83CRByOhMPmstmTweB+Z/DHswuWCujt9tB9JtVMvWatVny7QaMSc51e1/drexopzv9bVJgj4EZoqBoCkBI4HA6fz9++ffv3vve906dP/+QnP0EBmRi0adOmFStWNDU1obD84Q9/6PF4lEolxCG4lTA0JhD9ME+ze2j0PfPIFhfxs5L0IgGnw2P5eX23Xax8Z2Ymh6IYjKXicwXs2PN5lXyuEKO2DruXaBQBt9MhUD6oYP1n18h/mkdwqeqb6YoHivPfKNM6/biAwxFw2WhCeAIpAKkjGAyitFuzZs2sWbNQBP5LHArIrKysJ554orCwEA0lCCI59lWBN1qkBHijxXfqe/9mHo09C/ty0DQmkv62RL+jZ6DREc3NMn1LL+qLsISU561e94LczG/q+C+1Drkw8b+XGw8MjZpp4f/KUf2hcyTEE/66Iqt6aLSHK/uumvu/W4cZhvdURZ4i4to4Efk/M3Ny+aw93cNHGP6/muRvmsdcDKplJpf5BXDi+dLMP88rTPYCMG2l2hst7rnnngMHDiR7vkhtbe3SpUtptIv4B/CCp+kB4vDK4hCJNZOgMC4XQ7/VJIWhX34W+k1mYzx2vOkFC+OjAQwWjY/DojGCxvjc2FRRMl7CYGS8BEHjo21BW4NmiOaBqoXob2Rq6GWCOARfFakWhzqdbs6cOZcTVWidUR3xwoULnzkyxOH0AHF4xXGYaiAOwVdF6r/v8OrA+w4BAACALwZxCAAA4GZClbMveRfM5YhEIsmuS4A4BAAAcDPheKSouDgjIyPZfx1wudxly5Yley7hiq8dUhT1hRn7JZEkSdP01Fndy4e2hc1mo81O9l8HaBFo/tfkzcsXg2uHcO0QgBRx468dImq1+pvP/tP7Wzcn+6+1srKy1tZWtFF2u/1a3kpzve++8fl8KHETqXaZoZhYJZSjKKjkcnmi8Dq5ipz+QhCHEIcApIibEodohx/w+1tamndu344qi8nSy4B2/UI+n83+vN3yww8/vGjRIqPRiCpaDofjWsbh9eb3+wmCQGt8Rd8H2k4Uh3w+XyqVJoumD4hDiEMAUsRNiUOURDweTyQScbjcK6pwoAnFsVZVl2X6xWEgEEBxiILtSuMwGo2iDxTi8Hq7HnH4dG33ls7haR2Hz5Rnb1pYnOwFYNq6KXF41VCE6dRKPu+yrpFNyzhE9TwUbIk1noK2AUl0o+RDG5boTkAbA3F4Y1yPOGzzBkcDEexzz3ikNJrJlApnKCTJXgCmLYjDGwot+FNRd7HPjENUWfR4PK2trX6/Pzs7u6ysDBWi+SSGIp8Th5OTk2j7UzkmIQ4BACnilo3DG73BwWBwx44dGzZsMJvNyaLLIBQK29raHnvssTVr1jzwwAOrVq361a9+RRDE52TqlNHR0S1bthw/fvzi7AQAAAAudqPjsLm5+eTJk+jfI0eO4DieLP1cKMl9Pt+//du/oal0Op1YLJbJZK+++uqmTZtQXTA50iWgA4dz585NTEy0tLSgmmWyFAAAwK0K1QX/ESq/0XEokUgEAgFatlQqvczKOIpDlKANDQ2ohvfXv/717rvvRjXLr3/966jb5XKhocnxPgtaEKpZonEKCws1Gk2yFAAAwC0J1ZEicag+NoUgCBQWNzoOZ8+e/dxzz6Ewe/TRR7+wbockQttqtfr9fpSIaBKHw9He3q5SqVAWosIvzNRZs2ahRCwuLs7KykoWAQAAuPWgLERpYosbHx8fjRseHjGbu1Gy3Og4DIVCarUaJRMdlyy9tMSdPqWlpRRFbd68+eDBgzU1Ne+++25lZWVmZqZSqfzCmeTk5MydOxdNhbY2UQIXEQEA4BaUeORZRUVFfn6BwZiu0xm0Or1MrsQw9uSkl/Pyyy8nR7zOotHoqVOnduzYUVVVVV9fX1dXNzg4qNPpFApFcoyPJBpRcDicRM0PJaLJZBoZGTl27Fh1dTUqGR4eNpvNP/rRj1auXDn14Fc0Gso5NBWfz0+UTEGTo2U1NzejGJZKpUePHh0bG0OFl3Mnzo2BRwn0k6gKpz60nhKxkD1N1hYAcEUIkozg0emyO0IkIiGKi2TP50IZ4XQ6UT0K1bNQMhIUQRKk3xdA9TShUHDj4nBoaGjTpk1oVVA+owxDi0cRhT7xWbNmJcf4yD/GIUq4JUuW+P1+VMMLBoNer3fdunW//OUvBQLBVFXvc+KQx+Pl5eWhCKytrZ2YmOjq6uru7g6HwwUFBSlyMzHEIQAgRXy149ButxuNxs7Oztq6Wu+kJxwKi8XiaJTg8zk3rt2hzWY7e/YsyrmpBEK5iKprixcvTvRO+cx2h6gXfT0o0p5++mk0E5SsKOEiFz1MHG3n5zfDR0PPnz+PaqVo/lwud9WqVUuXLk2RrxzaHQIAUsRXuN0hjuMdHR0VFRU9Pb2b39uk0WoWLlykVuvcbrdEIvz/ybFOHA57CX8AAAAASUVORK5CYII=">
                <a:extLst>
                  <a:ext uri="{FF2B5EF4-FFF2-40B4-BE49-F238E27FC236}">
                    <a16:creationId xmlns="" xmlns:a16="http://schemas.microsoft.com/office/drawing/2014/main" id="{FCBE4B62-B353-4421-A8AB-8A2EA2939B8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5499100" y="3933825"/>
                <a:ext cx="304800" cy="304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9" name="picture">
                <a:extLst>
                  <a:ext uri="{FF2B5EF4-FFF2-40B4-BE49-F238E27FC236}">
                    <a16:creationId xmlns="" xmlns:a16="http://schemas.microsoft.com/office/drawing/2014/main" id="{0A37801C-18B8-4CB9-9D2C-8908940B089F}"/>
                  </a:ext>
                </a:extLst>
              </p:cNvPr>
              <p:cNvPicPr/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62602" y="1050243"/>
                <a:ext cx="4851398" cy="2449438"/>
              </a:xfrm>
              <a:prstGeom prst="rect">
                <a:avLst/>
              </a:prstGeom>
            </p:spPr>
          </p:pic>
          <p:sp>
            <p:nvSpPr>
              <p:cNvPr id="10" name="object 3">
                <a:extLst>
                  <a:ext uri="{FF2B5EF4-FFF2-40B4-BE49-F238E27FC236}">
                    <a16:creationId xmlns="" xmlns:a16="http://schemas.microsoft.com/office/drawing/2014/main" id="{43BCB1E2-A381-42CD-A842-585ED28FD998}"/>
                  </a:ext>
                </a:extLst>
              </p:cNvPr>
              <p:cNvSpPr/>
              <p:nvPr/>
            </p:nvSpPr>
            <p:spPr>
              <a:xfrm rot="10800000">
                <a:off x="4764164" y="1571625"/>
                <a:ext cx="771373" cy="149819"/>
              </a:xfrm>
              <a:custGeom>
                <a:avLst/>
                <a:gdLst/>
                <a:ahLst/>
                <a:cxnLst/>
                <a:rect l="l" t="t" r="r" b="b"/>
                <a:pathLst>
                  <a:path w="879475" h="170814">
                    <a:moveTo>
                      <a:pt x="172211" y="0"/>
                    </a:moveTo>
                    <a:lnTo>
                      <a:pt x="0" y="85344"/>
                    </a:lnTo>
                    <a:lnTo>
                      <a:pt x="172211" y="170688"/>
                    </a:lnTo>
                    <a:lnTo>
                      <a:pt x="172211" y="114300"/>
                    </a:lnTo>
                    <a:lnTo>
                      <a:pt x="143255" y="114300"/>
                    </a:lnTo>
                    <a:lnTo>
                      <a:pt x="143255" y="56388"/>
                    </a:lnTo>
                    <a:lnTo>
                      <a:pt x="172211" y="56388"/>
                    </a:lnTo>
                    <a:lnTo>
                      <a:pt x="172211" y="0"/>
                    </a:lnTo>
                    <a:close/>
                  </a:path>
                  <a:path w="879475" h="170814">
                    <a:moveTo>
                      <a:pt x="172211" y="56388"/>
                    </a:moveTo>
                    <a:lnTo>
                      <a:pt x="143255" y="56388"/>
                    </a:lnTo>
                    <a:lnTo>
                      <a:pt x="143255" y="114300"/>
                    </a:lnTo>
                    <a:lnTo>
                      <a:pt x="172211" y="114300"/>
                    </a:lnTo>
                    <a:lnTo>
                      <a:pt x="172211" y="56388"/>
                    </a:lnTo>
                    <a:close/>
                  </a:path>
                  <a:path w="879475" h="170814">
                    <a:moveTo>
                      <a:pt x="879348" y="56388"/>
                    </a:moveTo>
                    <a:lnTo>
                      <a:pt x="172211" y="56388"/>
                    </a:lnTo>
                    <a:lnTo>
                      <a:pt x="172211" y="114300"/>
                    </a:lnTo>
                    <a:lnTo>
                      <a:pt x="879348" y="114300"/>
                    </a:lnTo>
                    <a:lnTo>
                      <a:pt x="879348" y="56388"/>
                    </a:lnTo>
                    <a:close/>
                  </a:path>
                </a:pathLst>
              </a:custGeom>
              <a:solidFill>
                <a:srgbClr val="FF0000"/>
              </a:solidFill>
              <a:ln w="6350">
                <a:noFill/>
                <a:prstDash val="sysDot"/>
              </a:ln>
            </p:spPr>
            <p:txBody>
              <a:bodyPr wrap="square" lIns="0" tIns="0" rIns="0" bIns="0" rtlCol="0"/>
              <a:lstStyle/>
              <a:p>
                <a:endParaRPr sz="1600" dirty="0">
                  <a:ln>
                    <a:solidFill>
                      <a:schemeClr val="tx1"/>
                    </a:solidFill>
                  </a:ln>
                  <a:solidFill>
                    <a:srgbClr val="FF0000"/>
                  </a:solidFill>
                  <a:latin typeface="Candara" panose="020E0502030303020204" pitchFamily="34" charset="0"/>
                </a:endParaRPr>
              </a:p>
            </p:txBody>
          </p:sp>
          <p:pic>
            <p:nvPicPr>
              <p:cNvPr id="13" name="Picture 12">
                <a:extLst>
                  <a:ext uri="{FF2B5EF4-FFF2-40B4-BE49-F238E27FC236}">
                    <a16:creationId xmlns="" xmlns:a16="http://schemas.microsoft.com/office/drawing/2014/main" id="{A346A53B-AF35-4B89-B1E3-47702BA06F3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37411" t="29105" r="24228" b="15796"/>
              <a:stretch/>
            </p:blipFill>
            <p:spPr>
              <a:xfrm>
                <a:off x="5640467" y="3009036"/>
                <a:ext cx="4851398" cy="3919646"/>
              </a:xfrm>
              <a:prstGeom prst="rect">
                <a:avLst/>
              </a:prstGeom>
            </p:spPr>
          </p:pic>
          <p:pic>
            <p:nvPicPr>
              <p:cNvPr id="14" name="Picture 13">
                <a:extLst>
                  <a:ext uri="{FF2B5EF4-FFF2-40B4-BE49-F238E27FC236}">
                    <a16:creationId xmlns="" xmlns:a16="http://schemas.microsoft.com/office/drawing/2014/main" id="{692CB5FB-BFB5-4FED-9BDA-CBC11B3B7DB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37173" t="23397" r="23753" b="8194"/>
              <a:stretch/>
            </p:blipFill>
            <p:spPr>
              <a:xfrm>
                <a:off x="279400" y="840494"/>
                <a:ext cx="4178300" cy="4114801"/>
              </a:xfrm>
              <a:prstGeom prst="rect">
                <a:avLst/>
              </a:prstGeom>
            </p:spPr>
          </p:pic>
          <p:sp>
            <p:nvSpPr>
              <p:cNvPr id="11" name="Oval 10">
                <a:extLst>
                  <a:ext uri="{FF2B5EF4-FFF2-40B4-BE49-F238E27FC236}">
                    <a16:creationId xmlns="" xmlns:a16="http://schemas.microsoft.com/office/drawing/2014/main" id="{3C30F2FB-422F-4F36-A4FB-AB771EA3DFC6}"/>
                  </a:ext>
                </a:extLst>
              </p:cNvPr>
              <p:cNvSpPr/>
              <p:nvPr/>
            </p:nvSpPr>
            <p:spPr>
              <a:xfrm>
                <a:off x="547668" y="2968625"/>
                <a:ext cx="1141432" cy="685800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object 3">
                <a:extLst>
                  <a:ext uri="{FF2B5EF4-FFF2-40B4-BE49-F238E27FC236}">
                    <a16:creationId xmlns="" xmlns:a16="http://schemas.microsoft.com/office/drawing/2014/main" id="{41EA77A3-C4FF-4E72-9E50-CB7AA76F54CF}"/>
                  </a:ext>
                </a:extLst>
              </p:cNvPr>
              <p:cNvSpPr/>
              <p:nvPr/>
            </p:nvSpPr>
            <p:spPr>
              <a:xfrm rot="16200000">
                <a:off x="7755389" y="2548440"/>
                <a:ext cx="771373" cy="149819"/>
              </a:xfrm>
              <a:custGeom>
                <a:avLst/>
                <a:gdLst/>
                <a:ahLst/>
                <a:cxnLst/>
                <a:rect l="l" t="t" r="r" b="b"/>
                <a:pathLst>
                  <a:path w="879475" h="170814">
                    <a:moveTo>
                      <a:pt x="172211" y="0"/>
                    </a:moveTo>
                    <a:lnTo>
                      <a:pt x="0" y="85344"/>
                    </a:lnTo>
                    <a:lnTo>
                      <a:pt x="172211" y="170688"/>
                    </a:lnTo>
                    <a:lnTo>
                      <a:pt x="172211" y="114300"/>
                    </a:lnTo>
                    <a:lnTo>
                      <a:pt x="143255" y="114300"/>
                    </a:lnTo>
                    <a:lnTo>
                      <a:pt x="143255" y="56388"/>
                    </a:lnTo>
                    <a:lnTo>
                      <a:pt x="172211" y="56388"/>
                    </a:lnTo>
                    <a:lnTo>
                      <a:pt x="172211" y="0"/>
                    </a:lnTo>
                    <a:close/>
                  </a:path>
                  <a:path w="879475" h="170814">
                    <a:moveTo>
                      <a:pt x="172211" y="56388"/>
                    </a:moveTo>
                    <a:lnTo>
                      <a:pt x="143255" y="56388"/>
                    </a:lnTo>
                    <a:lnTo>
                      <a:pt x="143255" y="114300"/>
                    </a:lnTo>
                    <a:lnTo>
                      <a:pt x="172211" y="114300"/>
                    </a:lnTo>
                    <a:lnTo>
                      <a:pt x="172211" y="56388"/>
                    </a:lnTo>
                    <a:close/>
                  </a:path>
                  <a:path w="879475" h="170814">
                    <a:moveTo>
                      <a:pt x="879348" y="56388"/>
                    </a:moveTo>
                    <a:lnTo>
                      <a:pt x="172211" y="56388"/>
                    </a:lnTo>
                    <a:lnTo>
                      <a:pt x="172211" y="114300"/>
                    </a:lnTo>
                    <a:lnTo>
                      <a:pt x="879348" y="114300"/>
                    </a:lnTo>
                    <a:lnTo>
                      <a:pt x="879348" y="56388"/>
                    </a:lnTo>
                    <a:close/>
                  </a:path>
                </a:pathLst>
              </a:custGeom>
              <a:solidFill>
                <a:srgbClr val="FF0000"/>
              </a:solidFill>
              <a:ln w="6350">
                <a:noFill/>
                <a:prstDash val="sysDot"/>
              </a:ln>
            </p:spPr>
            <p:txBody>
              <a:bodyPr wrap="square" lIns="0" tIns="0" rIns="0" bIns="0" rtlCol="0"/>
              <a:lstStyle/>
              <a:p>
                <a:endParaRPr sz="1600" dirty="0">
                  <a:ln>
                    <a:solidFill>
                      <a:schemeClr val="tx1"/>
                    </a:solidFill>
                  </a:ln>
                  <a:solidFill>
                    <a:srgbClr val="FF0000"/>
                  </a:solidFill>
                  <a:latin typeface="Candara" panose="020E0502030303020204" pitchFamily="34" charset="0"/>
                </a:endParaRPr>
              </a:p>
            </p:txBody>
          </p:sp>
          <p:sp>
            <p:nvSpPr>
              <p:cNvPr id="16" name="object 3">
                <a:extLst>
                  <a:ext uri="{FF2B5EF4-FFF2-40B4-BE49-F238E27FC236}">
                    <a16:creationId xmlns="" xmlns:a16="http://schemas.microsoft.com/office/drawing/2014/main" id="{34CC78F6-7C5B-4107-821A-7997C11C9A30}"/>
                  </a:ext>
                </a:extLst>
              </p:cNvPr>
              <p:cNvSpPr/>
              <p:nvPr/>
            </p:nvSpPr>
            <p:spPr>
              <a:xfrm rot="20495702">
                <a:off x="1758188" y="2934126"/>
                <a:ext cx="771373" cy="149819"/>
              </a:xfrm>
              <a:custGeom>
                <a:avLst/>
                <a:gdLst/>
                <a:ahLst/>
                <a:cxnLst/>
                <a:rect l="l" t="t" r="r" b="b"/>
                <a:pathLst>
                  <a:path w="879475" h="170814">
                    <a:moveTo>
                      <a:pt x="172211" y="0"/>
                    </a:moveTo>
                    <a:lnTo>
                      <a:pt x="0" y="85344"/>
                    </a:lnTo>
                    <a:lnTo>
                      <a:pt x="172211" y="170688"/>
                    </a:lnTo>
                    <a:lnTo>
                      <a:pt x="172211" y="114300"/>
                    </a:lnTo>
                    <a:lnTo>
                      <a:pt x="143255" y="114300"/>
                    </a:lnTo>
                    <a:lnTo>
                      <a:pt x="143255" y="56388"/>
                    </a:lnTo>
                    <a:lnTo>
                      <a:pt x="172211" y="56388"/>
                    </a:lnTo>
                    <a:lnTo>
                      <a:pt x="172211" y="0"/>
                    </a:lnTo>
                    <a:close/>
                  </a:path>
                  <a:path w="879475" h="170814">
                    <a:moveTo>
                      <a:pt x="172211" y="56388"/>
                    </a:moveTo>
                    <a:lnTo>
                      <a:pt x="143255" y="56388"/>
                    </a:lnTo>
                    <a:lnTo>
                      <a:pt x="143255" y="114300"/>
                    </a:lnTo>
                    <a:lnTo>
                      <a:pt x="172211" y="114300"/>
                    </a:lnTo>
                    <a:lnTo>
                      <a:pt x="172211" y="56388"/>
                    </a:lnTo>
                    <a:close/>
                  </a:path>
                  <a:path w="879475" h="170814">
                    <a:moveTo>
                      <a:pt x="879348" y="56388"/>
                    </a:moveTo>
                    <a:lnTo>
                      <a:pt x="172211" y="56388"/>
                    </a:lnTo>
                    <a:lnTo>
                      <a:pt x="172211" y="114300"/>
                    </a:lnTo>
                    <a:lnTo>
                      <a:pt x="879348" y="114300"/>
                    </a:lnTo>
                    <a:lnTo>
                      <a:pt x="879348" y="56388"/>
                    </a:lnTo>
                    <a:close/>
                  </a:path>
                </a:pathLst>
              </a:custGeom>
              <a:solidFill>
                <a:srgbClr val="FF0000"/>
              </a:solidFill>
              <a:ln w="6350">
                <a:noFill/>
                <a:prstDash val="sysDot"/>
              </a:ln>
            </p:spPr>
            <p:txBody>
              <a:bodyPr wrap="square" lIns="0" tIns="0" rIns="0" bIns="0" rtlCol="0"/>
              <a:lstStyle/>
              <a:p>
                <a:endParaRPr sz="1600" dirty="0">
                  <a:ln>
                    <a:solidFill>
                      <a:schemeClr val="tx1"/>
                    </a:solidFill>
                  </a:ln>
                  <a:solidFill>
                    <a:srgbClr val="FF0000"/>
                  </a:solidFill>
                  <a:latin typeface="Candara" panose="020E0502030303020204" pitchFamily="34" charset="0"/>
                </a:endParaRPr>
              </a:p>
            </p:txBody>
          </p:sp>
        </p:grpSp>
        <p:sp>
          <p:nvSpPr>
            <p:cNvPr id="18" name="Rectangle 17">
              <a:extLst>
                <a:ext uri="{FF2B5EF4-FFF2-40B4-BE49-F238E27FC236}">
                  <a16:creationId xmlns="" xmlns:a16="http://schemas.microsoft.com/office/drawing/2014/main" id="{5D327A30-7455-428C-883B-41B8CF6E8306}"/>
                </a:ext>
              </a:extLst>
            </p:cNvPr>
            <p:cNvSpPr/>
            <p:nvPr/>
          </p:nvSpPr>
          <p:spPr>
            <a:xfrm>
              <a:off x="5956300" y="4467225"/>
              <a:ext cx="2971800" cy="76200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F7461309-B873-4E30-B122-C6BEA213F3DA}"/>
              </a:ext>
            </a:extLst>
          </p:cNvPr>
          <p:cNvSpPr txBox="1"/>
          <p:nvPr/>
        </p:nvSpPr>
        <p:spPr>
          <a:xfrm>
            <a:off x="133136" y="5255894"/>
            <a:ext cx="4800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3200" dirty="0">
                <a:solidFill>
                  <a:srgbClr val="FF0000"/>
                </a:solidFill>
                <a:latin typeface="Candara" panose="020E0502030303020204" pitchFamily="34" charset="0"/>
              </a:rPr>
              <a:t>DALAM HITUNGAN DETIK AKUN OSS DIDAPATKAN .....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4837093C-763B-4C84-8A43-F2263EECBB4D}"/>
              </a:ext>
            </a:extLst>
          </p:cNvPr>
          <p:cNvSpPr/>
          <p:nvPr/>
        </p:nvSpPr>
        <p:spPr>
          <a:xfrm>
            <a:off x="7023100" y="4543425"/>
            <a:ext cx="1778000" cy="6000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>
            <a:extLst>
              <a:ext uri="{FF2B5EF4-FFF2-40B4-BE49-F238E27FC236}">
                <a16:creationId xmlns="" xmlns:a16="http://schemas.microsoft.com/office/drawing/2014/main" id="{D0CE7D2F-71E9-4B8D-B1DE-3796ACF9EEBD}"/>
              </a:ext>
            </a:extLst>
          </p:cNvPr>
          <p:cNvGrpSpPr/>
          <p:nvPr/>
        </p:nvGrpSpPr>
        <p:grpSpPr>
          <a:xfrm>
            <a:off x="2019645" y="3021735"/>
            <a:ext cx="553606" cy="554720"/>
            <a:chOff x="98173" y="892403"/>
            <a:chExt cx="553606" cy="554720"/>
          </a:xfrm>
          <a:solidFill>
            <a:srgbClr val="92D050"/>
          </a:solidFill>
        </p:grpSpPr>
        <p:sp>
          <p:nvSpPr>
            <p:cNvPr id="22" name="object 13">
              <a:extLst>
                <a:ext uri="{FF2B5EF4-FFF2-40B4-BE49-F238E27FC236}">
                  <a16:creationId xmlns="" xmlns:a16="http://schemas.microsoft.com/office/drawing/2014/main" id="{311E111B-A128-4DB0-8C62-D08833313EF7}"/>
                </a:ext>
              </a:extLst>
            </p:cNvPr>
            <p:cNvSpPr/>
            <p:nvPr/>
          </p:nvSpPr>
          <p:spPr>
            <a:xfrm>
              <a:off x="98173" y="892403"/>
              <a:ext cx="553606" cy="554720"/>
            </a:xfrm>
            <a:custGeom>
              <a:avLst/>
              <a:gdLst/>
              <a:ahLst/>
              <a:cxnLst/>
              <a:rect l="l" t="t" r="r" b="b"/>
              <a:pathLst>
                <a:path w="631190" h="632460">
                  <a:moveTo>
                    <a:pt x="332232" y="631189"/>
                  </a:moveTo>
                  <a:lnTo>
                    <a:pt x="298704" y="631189"/>
                  </a:lnTo>
                  <a:lnTo>
                    <a:pt x="315468" y="632460"/>
                  </a:lnTo>
                  <a:lnTo>
                    <a:pt x="332232" y="631189"/>
                  </a:lnTo>
                  <a:close/>
                </a:path>
                <a:path w="631190" h="632460">
                  <a:moveTo>
                    <a:pt x="315468" y="0"/>
                  </a:moveTo>
                  <a:lnTo>
                    <a:pt x="298704" y="2539"/>
                  </a:lnTo>
                  <a:lnTo>
                    <a:pt x="266700" y="5080"/>
                  </a:lnTo>
                  <a:lnTo>
                    <a:pt x="236219" y="11430"/>
                  </a:lnTo>
                  <a:lnTo>
                    <a:pt x="220980" y="15239"/>
                  </a:lnTo>
                  <a:lnTo>
                    <a:pt x="207264" y="20320"/>
                  </a:lnTo>
                  <a:lnTo>
                    <a:pt x="164592" y="38100"/>
                  </a:lnTo>
                  <a:lnTo>
                    <a:pt x="152400" y="46989"/>
                  </a:lnTo>
                  <a:lnTo>
                    <a:pt x="138683" y="55880"/>
                  </a:lnTo>
                  <a:lnTo>
                    <a:pt x="91439" y="93980"/>
                  </a:lnTo>
                  <a:lnTo>
                    <a:pt x="53339" y="140970"/>
                  </a:lnTo>
                  <a:lnTo>
                    <a:pt x="30480" y="180339"/>
                  </a:lnTo>
                  <a:lnTo>
                    <a:pt x="9144" y="238760"/>
                  </a:lnTo>
                  <a:lnTo>
                    <a:pt x="1524" y="284480"/>
                  </a:lnTo>
                  <a:lnTo>
                    <a:pt x="0" y="300989"/>
                  </a:lnTo>
                  <a:lnTo>
                    <a:pt x="0" y="332739"/>
                  </a:lnTo>
                  <a:lnTo>
                    <a:pt x="9144" y="394970"/>
                  </a:lnTo>
                  <a:lnTo>
                    <a:pt x="30480" y="453389"/>
                  </a:lnTo>
                  <a:lnTo>
                    <a:pt x="53339" y="492760"/>
                  </a:lnTo>
                  <a:lnTo>
                    <a:pt x="91439" y="539750"/>
                  </a:lnTo>
                  <a:lnTo>
                    <a:pt x="138683" y="577850"/>
                  </a:lnTo>
                  <a:lnTo>
                    <a:pt x="192024" y="607060"/>
                  </a:lnTo>
                  <a:lnTo>
                    <a:pt x="236219" y="622300"/>
                  </a:lnTo>
                  <a:lnTo>
                    <a:pt x="283464" y="631189"/>
                  </a:lnTo>
                  <a:lnTo>
                    <a:pt x="347472" y="631189"/>
                  </a:lnTo>
                  <a:lnTo>
                    <a:pt x="362712" y="628650"/>
                  </a:lnTo>
                  <a:lnTo>
                    <a:pt x="379476" y="624839"/>
                  </a:lnTo>
                  <a:lnTo>
                    <a:pt x="394716" y="622300"/>
                  </a:lnTo>
                  <a:lnTo>
                    <a:pt x="408431" y="618489"/>
                  </a:lnTo>
                  <a:lnTo>
                    <a:pt x="423672" y="613410"/>
                  </a:lnTo>
                  <a:lnTo>
                    <a:pt x="437388" y="607060"/>
                  </a:lnTo>
                  <a:lnTo>
                    <a:pt x="452628" y="600710"/>
                  </a:lnTo>
                  <a:lnTo>
                    <a:pt x="466344" y="594360"/>
                  </a:lnTo>
                  <a:lnTo>
                    <a:pt x="315468" y="594360"/>
                  </a:lnTo>
                  <a:lnTo>
                    <a:pt x="300228" y="593089"/>
                  </a:lnTo>
                  <a:lnTo>
                    <a:pt x="288036" y="593089"/>
                  </a:lnTo>
                  <a:lnTo>
                    <a:pt x="280416" y="591820"/>
                  </a:lnTo>
                  <a:lnTo>
                    <a:pt x="272796" y="591820"/>
                  </a:lnTo>
                  <a:lnTo>
                    <a:pt x="259080" y="589280"/>
                  </a:lnTo>
                  <a:lnTo>
                    <a:pt x="260604" y="589280"/>
                  </a:lnTo>
                  <a:lnTo>
                    <a:pt x="245364" y="585470"/>
                  </a:lnTo>
                  <a:lnTo>
                    <a:pt x="246888" y="585470"/>
                  </a:lnTo>
                  <a:lnTo>
                    <a:pt x="236728" y="582930"/>
                  </a:lnTo>
                  <a:lnTo>
                    <a:pt x="233172" y="582930"/>
                  </a:lnTo>
                  <a:lnTo>
                    <a:pt x="222199" y="577850"/>
                  </a:lnTo>
                  <a:lnTo>
                    <a:pt x="220980" y="577850"/>
                  </a:lnTo>
                  <a:lnTo>
                    <a:pt x="207264" y="571500"/>
                  </a:lnTo>
                  <a:lnTo>
                    <a:pt x="195072" y="567689"/>
                  </a:lnTo>
                  <a:lnTo>
                    <a:pt x="184911" y="561339"/>
                  </a:lnTo>
                  <a:lnTo>
                    <a:pt x="182880" y="561339"/>
                  </a:lnTo>
                  <a:lnTo>
                    <a:pt x="170688" y="553720"/>
                  </a:lnTo>
                  <a:lnTo>
                    <a:pt x="172211" y="553720"/>
                  </a:lnTo>
                  <a:lnTo>
                    <a:pt x="162052" y="547370"/>
                  </a:lnTo>
                  <a:lnTo>
                    <a:pt x="161544" y="547370"/>
                  </a:lnTo>
                  <a:lnTo>
                    <a:pt x="138683" y="530860"/>
                  </a:lnTo>
                  <a:lnTo>
                    <a:pt x="140208" y="530860"/>
                  </a:lnTo>
                  <a:lnTo>
                    <a:pt x="118872" y="513080"/>
                  </a:lnTo>
                  <a:lnTo>
                    <a:pt x="119230" y="513080"/>
                  </a:lnTo>
                  <a:lnTo>
                    <a:pt x="100583" y="492760"/>
                  </a:lnTo>
                  <a:lnTo>
                    <a:pt x="101176" y="492760"/>
                  </a:lnTo>
                  <a:lnTo>
                    <a:pt x="86275" y="472439"/>
                  </a:lnTo>
                  <a:lnTo>
                    <a:pt x="85344" y="472439"/>
                  </a:lnTo>
                  <a:lnTo>
                    <a:pt x="77724" y="461010"/>
                  </a:lnTo>
                  <a:lnTo>
                    <a:pt x="72847" y="450850"/>
                  </a:lnTo>
                  <a:lnTo>
                    <a:pt x="71628" y="450850"/>
                  </a:lnTo>
                  <a:lnTo>
                    <a:pt x="66086" y="438150"/>
                  </a:lnTo>
                  <a:lnTo>
                    <a:pt x="65532" y="438150"/>
                  </a:lnTo>
                  <a:lnTo>
                    <a:pt x="59990" y="425450"/>
                  </a:lnTo>
                  <a:lnTo>
                    <a:pt x="59436" y="425450"/>
                  </a:lnTo>
                  <a:lnTo>
                    <a:pt x="50727" y="400050"/>
                  </a:lnTo>
                  <a:lnTo>
                    <a:pt x="50292" y="400050"/>
                  </a:lnTo>
                  <a:lnTo>
                    <a:pt x="45719" y="386080"/>
                  </a:lnTo>
                  <a:lnTo>
                    <a:pt x="47244" y="386080"/>
                  </a:lnTo>
                  <a:lnTo>
                    <a:pt x="42672" y="372110"/>
                  </a:lnTo>
                  <a:lnTo>
                    <a:pt x="43727" y="372110"/>
                  </a:lnTo>
                  <a:lnTo>
                    <a:pt x="41616" y="360680"/>
                  </a:lnTo>
                  <a:lnTo>
                    <a:pt x="41147" y="360680"/>
                  </a:lnTo>
                  <a:lnTo>
                    <a:pt x="39624" y="345439"/>
                  </a:lnTo>
                  <a:lnTo>
                    <a:pt x="38100" y="331470"/>
                  </a:lnTo>
                  <a:lnTo>
                    <a:pt x="38100" y="302260"/>
                  </a:lnTo>
                  <a:lnTo>
                    <a:pt x="39624" y="288289"/>
                  </a:lnTo>
                  <a:lnTo>
                    <a:pt x="41147" y="273050"/>
                  </a:lnTo>
                  <a:lnTo>
                    <a:pt x="41702" y="273050"/>
                  </a:lnTo>
                  <a:lnTo>
                    <a:pt x="44196" y="261620"/>
                  </a:lnTo>
                  <a:lnTo>
                    <a:pt x="42672" y="261620"/>
                  </a:lnTo>
                  <a:lnTo>
                    <a:pt x="47244" y="247650"/>
                  </a:lnTo>
                  <a:lnTo>
                    <a:pt x="45719" y="247650"/>
                  </a:lnTo>
                  <a:lnTo>
                    <a:pt x="50292" y="233680"/>
                  </a:lnTo>
                  <a:lnTo>
                    <a:pt x="50727" y="233680"/>
                  </a:lnTo>
                  <a:lnTo>
                    <a:pt x="59436" y="208280"/>
                  </a:lnTo>
                  <a:lnTo>
                    <a:pt x="59990" y="208280"/>
                  </a:lnTo>
                  <a:lnTo>
                    <a:pt x="65532" y="195580"/>
                  </a:lnTo>
                  <a:lnTo>
                    <a:pt x="66173" y="195580"/>
                  </a:lnTo>
                  <a:lnTo>
                    <a:pt x="77724" y="172720"/>
                  </a:lnTo>
                  <a:lnTo>
                    <a:pt x="85344" y="162560"/>
                  </a:lnTo>
                  <a:lnTo>
                    <a:pt x="101176" y="140970"/>
                  </a:lnTo>
                  <a:lnTo>
                    <a:pt x="100583" y="140970"/>
                  </a:lnTo>
                  <a:lnTo>
                    <a:pt x="119230" y="120650"/>
                  </a:lnTo>
                  <a:lnTo>
                    <a:pt x="118872" y="120650"/>
                  </a:lnTo>
                  <a:lnTo>
                    <a:pt x="140208" y="102870"/>
                  </a:lnTo>
                  <a:lnTo>
                    <a:pt x="138683" y="102870"/>
                  </a:lnTo>
                  <a:lnTo>
                    <a:pt x="161544" y="86360"/>
                  </a:lnTo>
                  <a:lnTo>
                    <a:pt x="162052" y="86360"/>
                  </a:lnTo>
                  <a:lnTo>
                    <a:pt x="172211" y="80010"/>
                  </a:lnTo>
                  <a:lnTo>
                    <a:pt x="170688" y="80010"/>
                  </a:lnTo>
                  <a:lnTo>
                    <a:pt x="182880" y="72389"/>
                  </a:lnTo>
                  <a:lnTo>
                    <a:pt x="184912" y="72389"/>
                  </a:lnTo>
                  <a:lnTo>
                    <a:pt x="195072" y="66039"/>
                  </a:lnTo>
                  <a:lnTo>
                    <a:pt x="197510" y="66039"/>
                  </a:lnTo>
                  <a:lnTo>
                    <a:pt x="207264" y="60960"/>
                  </a:lnTo>
                  <a:lnTo>
                    <a:pt x="220980" y="55880"/>
                  </a:lnTo>
                  <a:lnTo>
                    <a:pt x="222884" y="55880"/>
                  </a:lnTo>
                  <a:lnTo>
                    <a:pt x="233172" y="52070"/>
                  </a:lnTo>
                  <a:lnTo>
                    <a:pt x="231647" y="52070"/>
                  </a:lnTo>
                  <a:lnTo>
                    <a:pt x="246888" y="48260"/>
                  </a:lnTo>
                  <a:lnTo>
                    <a:pt x="245364" y="48260"/>
                  </a:lnTo>
                  <a:lnTo>
                    <a:pt x="259080" y="44450"/>
                  </a:lnTo>
                  <a:lnTo>
                    <a:pt x="272796" y="43180"/>
                  </a:lnTo>
                  <a:lnTo>
                    <a:pt x="288036" y="40639"/>
                  </a:lnTo>
                  <a:lnTo>
                    <a:pt x="300228" y="40639"/>
                  </a:lnTo>
                  <a:lnTo>
                    <a:pt x="315468" y="38100"/>
                  </a:lnTo>
                  <a:lnTo>
                    <a:pt x="466344" y="38100"/>
                  </a:lnTo>
                  <a:lnTo>
                    <a:pt x="423672" y="20320"/>
                  </a:lnTo>
                  <a:lnTo>
                    <a:pt x="409956" y="15239"/>
                  </a:lnTo>
                  <a:lnTo>
                    <a:pt x="394716" y="11430"/>
                  </a:lnTo>
                  <a:lnTo>
                    <a:pt x="379476" y="8889"/>
                  </a:lnTo>
                  <a:lnTo>
                    <a:pt x="362712" y="5080"/>
                  </a:lnTo>
                  <a:lnTo>
                    <a:pt x="332232" y="2539"/>
                  </a:lnTo>
                  <a:lnTo>
                    <a:pt x="315468" y="0"/>
                  </a:lnTo>
                  <a:close/>
                </a:path>
                <a:path w="631190" h="632460">
                  <a:moveTo>
                    <a:pt x="358140" y="590550"/>
                  </a:moveTo>
                  <a:lnTo>
                    <a:pt x="342900" y="593089"/>
                  </a:lnTo>
                  <a:lnTo>
                    <a:pt x="330708" y="593089"/>
                  </a:lnTo>
                  <a:lnTo>
                    <a:pt x="315468" y="594360"/>
                  </a:lnTo>
                  <a:lnTo>
                    <a:pt x="466344" y="594360"/>
                  </a:lnTo>
                  <a:lnTo>
                    <a:pt x="470407" y="591820"/>
                  </a:lnTo>
                  <a:lnTo>
                    <a:pt x="356616" y="591820"/>
                  </a:lnTo>
                  <a:lnTo>
                    <a:pt x="358140" y="590550"/>
                  </a:lnTo>
                  <a:close/>
                </a:path>
                <a:path w="631190" h="632460">
                  <a:moveTo>
                    <a:pt x="272796" y="590550"/>
                  </a:moveTo>
                  <a:lnTo>
                    <a:pt x="272796" y="591820"/>
                  </a:lnTo>
                  <a:lnTo>
                    <a:pt x="280416" y="591820"/>
                  </a:lnTo>
                  <a:lnTo>
                    <a:pt x="272796" y="590550"/>
                  </a:lnTo>
                  <a:close/>
                </a:path>
                <a:path w="631190" h="632460">
                  <a:moveTo>
                    <a:pt x="397764" y="581660"/>
                  </a:moveTo>
                  <a:lnTo>
                    <a:pt x="384048" y="585470"/>
                  </a:lnTo>
                  <a:lnTo>
                    <a:pt x="385572" y="585470"/>
                  </a:lnTo>
                  <a:lnTo>
                    <a:pt x="370332" y="589280"/>
                  </a:lnTo>
                  <a:lnTo>
                    <a:pt x="371855" y="589280"/>
                  </a:lnTo>
                  <a:lnTo>
                    <a:pt x="356616" y="591820"/>
                  </a:lnTo>
                  <a:lnTo>
                    <a:pt x="470407" y="591820"/>
                  </a:lnTo>
                  <a:lnTo>
                    <a:pt x="478536" y="586739"/>
                  </a:lnTo>
                  <a:lnTo>
                    <a:pt x="484414" y="582930"/>
                  </a:lnTo>
                  <a:lnTo>
                    <a:pt x="397764" y="582930"/>
                  </a:lnTo>
                  <a:lnTo>
                    <a:pt x="397764" y="581660"/>
                  </a:lnTo>
                  <a:close/>
                </a:path>
                <a:path w="631190" h="632460">
                  <a:moveTo>
                    <a:pt x="231647" y="581660"/>
                  </a:moveTo>
                  <a:lnTo>
                    <a:pt x="233172" y="582930"/>
                  </a:lnTo>
                  <a:lnTo>
                    <a:pt x="236728" y="582930"/>
                  </a:lnTo>
                  <a:lnTo>
                    <a:pt x="231647" y="581660"/>
                  </a:lnTo>
                  <a:close/>
                </a:path>
                <a:path w="631190" h="632460">
                  <a:moveTo>
                    <a:pt x="411480" y="576580"/>
                  </a:moveTo>
                  <a:lnTo>
                    <a:pt x="397764" y="582930"/>
                  </a:lnTo>
                  <a:lnTo>
                    <a:pt x="484414" y="582930"/>
                  </a:lnTo>
                  <a:lnTo>
                    <a:pt x="492252" y="577850"/>
                  </a:lnTo>
                  <a:lnTo>
                    <a:pt x="409956" y="577850"/>
                  </a:lnTo>
                  <a:lnTo>
                    <a:pt x="411480" y="576580"/>
                  </a:lnTo>
                  <a:close/>
                </a:path>
                <a:path w="631190" h="632460">
                  <a:moveTo>
                    <a:pt x="219455" y="576580"/>
                  </a:moveTo>
                  <a:lnTo>
                    <a:pt x="220980" y="577850"/>
                  </a:lnTo>
                  <a:lnTo>
                    <a:pt x="222199" y="577850"/>
                  </a:lnTo>
                  <a:lnTo>
                    <a:pt x="219455" y="576580"/>
                  </a:lnTo>
                  <a:close/>
                </a:path>
                <a:path w="631190" h="632460">
                  <a:moveTo>
                    <a:pt x="448056" y="560070"/>
                  </a:moveTo>
                  <a:lnTo>
                    <a:pt x="435864" y="567689"/>
                  </a:lnTo>
                  <a:lnTo>
                    <a:pt x="422147" y="571500"/>
                  </a:lnTo>
                  <a:lnTo>
                    <a:pt x="423672" y="571500"/>
                  </a:lnTo>
                  <a:lnTo>
                    <a:pt x="409956" y="577850"/>
                  </a:lnTo>
                  <a:lnTo>
                    <a:pt x="492252" y="577850"/>
                  </a:lnTo>
                  <a:lnTo>
                    <a:pt x="514894" y="561339"/>
                  </a:lnTo>
                  <a:lnTo>
                    <a:pt x="446532" y="561339"/>
                  </a:lnTo>
                  <a:lnTo>
                    <a:pt x="448056" y="560070"/>
                  </a:lnTo>
                  <a:close/>
                </a:path>
                <a:path w="631190" h="632460">
                  <a:moveTo>
                    <a:pt x="182880" y="560070"/>
                  </a:moveTo>
                  <a:lnTo>
                    <a:pt x="182880" y="561339"/>
                  </a:lnTo>
                  <a:lnTo>
                    <a:pt x="184911" y="561339"/>
                  </a:lnTo>
                  <a:lnTo>
                    <a:pt x="182880" y="560070"/>
                  </a:lnTo>
                  <a:close/>
                </a:path>
                <a:path w="631190" h="632460">
                  <a:moveTo>
                    <a:pt x="470916" y="546100"/>
                  </a:moveTo>
                  <a:lnTo>
                    <a:pt x="458724" y="553720"/>
                  </a:lnTo>
                  <a:lnTo>
                    <a:pt x="460248" y="553720"/>
                  </a:lnTo>
                  <a:lnTo>
                    <a:pt x="446532" y="561339"/>
                  </a:lnTo>
                  <a:lnTo>
                    <a:pt x="514894" y="561339"/>
                  </a:lnTo>
                  <a:lnTo>
                    <a:pt x="516636" y="560070"/>
                  </a:lnTo>
                  <a:lnTo>
                    <a:pt x="529970" y="547370"/>
                  </a:lnTo>
                  <a:lnTo>
                    <a:pt x="469392" y="547370"/>
                  </a:lnTo>
                  <a:lnTo>
                    <a:pt x="470916" y="546100"/>
                  </a:lnTo>
                  <a:close/>
                </a:path>
                <a:path w="631190" h="632460">
                  <a:moveTo>
                    <a:pt x="160019" y="546100"/>
                  </a:moveTo>
                  <a:lnTo>
                    <a:pt x="161544" y="547370"/>
                  </a:lnTo>
                  <a:lnTo>
                    <a:pt x="162052" y="547370"/>
                  </a:lnTo>
                  <a:lnTo>
                    <a:pt x="160019" y="546100"/>
                  </a:lnTo>
                  <a:close/>
                </a:path>
                <a:path w="631190" h="632460">
                  <a:moveTo>
                    <a:pt x="561954" y="513080"/>
                  </a:moveTo>
                  <a:lnTo>
                    <a:pt x="512064" y="513080"/>
                  </a:lnTo>
                  <a:lnTo>
                    <a:pt x="490728" y="530860"/>
                  </a:lnTo>
                  <a:lnTo>
                    <a:pt x="492252" y="530860"/>
                  </a:lnTo>
                  <a:lnTo>
                    <a:pt x="469392" y="547370"/>
                  </a:lnTo>
                  <a:lnTo>
                    <a:pt x="529970" y="547370"/>
                  </a:lnTo>
                  <a:lnTo>
                    <a:pt x="537972" y="539750"/>
                  </a:lnTo>
                  <a:lnTo>
                    <a:pt x="559308" y="516889"/>
                  </a:lnTo>
                  <a:lnTo>
                    <a:pt x="561954" y="513080"/>
                  </a:lnTo>
                  <a:close/>
                </a:path>
                <a:path w="631190" h="632460">
                  <a:moveTo>
                    <a:pt x="119230" y="513080"/>
                  </a:moveTo>
                  <a:lnTo>
                    <a:pt x="118872" y="513080"/>
                  </a:lnTo>
                  <a:lnTo>
                    <a:pt x="120396" y="514350"/>
                  </a:lnTo>
                  <a:lnTo>
                    <a:pt x="119230" y="513080"/>
                  </a:lnTo>
                  <a:close/>
                </a:path>
                <a:path w="631190" h="632460">
                  <a:moveTo>
                    <a:pt x="576072" y="492760"/>
                  </a:moveTo>
                  <a:lnTo>
                    <a:pt x="530352" y="492760"/>
                  </a:lnTo>
                  <a:lnTo>
                    <a:pt x="510539" y="514350"/>
                  </a:lnTo>
                  <a:lnTo>
                    <a:pt x="512064" y="513080"/>
                  </a:lnTo>
                  <a:lnTo>
                    <a:pt x="561954" y="513080"/>
                  </a:lnTo>
                  <a:lnTo>
                    <a:pt x="576072" y="492760"/>
                  </a:lnTo>
                  <a:close/>
                </a:path>
                <a:path w="631190" h="632460">
                  <a:moveTo>
                    <a:pt x="101176" y="492760"/>
                  </a:moveTo>
                  <a:lnTo>
                    <a:pt x="100583" y="492760"/>
                  </a:lnTo>
                  <a:lnTo>
                    <a:pt x="102108" y="494030"/>
                  </a:lnTo>
                  <a:lnTo>
                    <a:pt x="101176" y="492760"/>
                  </a:lnTo>
                  <a:close/>
                </a:path>
                <a:path w="631190" h="632460">
                  <a:moveTo>
                    <a:pt x="545592" y="471170"/>
                  </a:moveTo>
                  <a:lnTo>
                    <a:pt x="528828" y="494030"/>
                  </a:lnTo>
                  <a:lnTo>
                    <a:pt x="530352" y="492760"/>
                  </a:lnTo>
                  <a:lnTo>
                    <a:pt x="576072" y="492760"/>
                  </a:lnTo>
                  <a:lnTo>
                    <a:pt x="585216" y="480060"/>
                  </a:lnTo>
                  <a:lnTo>
                    <a:pt x="589570" y="472439"/>
                  </a:lnTo>
                  <a:lnTo>
                    <a:pt x="545592" y="472439"/>
                  </a:lnTo>
                  <a:lnTo>
                    <a:pt x="545592" y="471170"/>
                  </a:lnTo>
                  <a:close/>
                </a:path>
                <a:path w="631190" h="632460">
                  <a:moveTo>
                    <a:pt x="85344" y="471170"/>
                  </a:moveTo>
                  <a:lnTo>
                    <a:pt x="85344" y="472439"/>
                  </a:lnTo>
                  <a:lnTo>
                    <a:pt x="86275" y="472439"/>
                  </a:lnTo>
                  <a:lnTo>
                    <a:pt x="85344" y="471170"/>
                  </a:lnTo>
                  <a:close/>
                </a:path>
                <a:path w="631190" h="632460">
                  <a:moveTo>
                    <a:pt x="559308" y="448310"/>
                  </a:moveTo>
                  <a:lnTo>
                    <a:pt x="551688" y="461010"/>
                  </a:lnTo>
                  <a:lnTo>
                    <a:pt x="553212" y="461010"/>
                  </a:lnTo>
                  <a:lnTo>
                    <a:pt x="545592" y="472439"/>
                  </a:lnTo>
                  <a:lnTo>
                    <a:pt x="589570" y="472439"/>
                  </a:lnTo>
                  <a:lnTo>
                    <a:pt x="600456" y="453389"/>
                  </a:lnTo>
                  <a:lnTo>
                    <a:pt x="601564" y="450850"/>
                  </a:lnTo>
                  <a:lnTo>
                    <a:pt x="559308" y="450850"/>
                  </a:lnTo>
                  <a:lnTo>
                    <a:pt x="559308" y="448310"/>
                  </a:lnTo>
                  <a:close/>
                </a:path>
                <a:path w="631190" h="632460">
                  <a:moveTo>
                    <a:pt x="71628" y="448310"/>
                  </a:moveTo>
                  <a:lnTo>
                    <a:pt x="71628" y="450850"/>
                  </a:lnTo>
                  <a:lnTo>
                    <a:pt x="72847" y="450850"/>
                  </a:lnTo>
                  <a:lnTo>
                    <a:pt x="71628" y="448310"/>
                  </a:lnTo>
                  <a:close/>
                </a:path>
                <a:path w="631190" h="632460">
                  <a:moveTo>
                    <a:pt x="565404" y="436880"/>
                  </a:moveTo>
                  <a:lnTo>
                    <a:pt x="559308" y="450850"/>
                  </a:lnTo>
                  <a:lnTo>
                    <a:pt x="601564" y="450850"/>
                  </a:lnTo>
                  <a:lnTo>
                    <a:pt x="606552" y="439420"/>
                  </a:lnTo>
                  <a:lnTo>
                    <a:pt x="606967" y="438150"/>
                  </a:lnTo>
                  <a:lnTo>
                    <a:pt x="565404" y="438150"/>
                  </a:lnTo>
                  <a:lnTo>
                    <a:pt x="565404" y="436880"/>
                  </a:lnTo>
                  <a:close/>
                </a:path>
                <a:path w="631190" h="632460">
                  <a:moveTo>
                    <a:pt x="65532" y="436880"/>
                  </a:moveTo>
                  <a:lnTo>
                    <a:pt x="65532" y="438150"/>
                  </a:lnTo>
                  <a:lnTo>
                    <a:pt x="66086" y="438150"/>
                  </a:lnTo>
                  <a:lnTo>
                    <a:pt x="65532" y="436880"/>
                  </a:lnTo>
                  <a:close/>
                </a:path>
                <a:path w="631190" h="632460">
                  <a:moveTo>
                    <a:pt x="571500" y="424180"/>
                  </a:moveTo>
                  <a:lnTo>
                    <a:pt x="565404" y="438150"/>
                  </a:lnTo>
                  <a:lnTo>
                    <a:pt x="606967" y="438150"/>
                  </a:lnTo>
                  <a:lnTo>
                    <a:pt x="611124" y="425450"/>
                  </a:lnTo>
                  <a:lnTo>
                    <a:pt x="571500" y="425450"/>
                  </a:lnTo>
                  <a:lnTo>
                    <a:pt x="571500" y="424180"/>
                  </a:lnTo>
                  <a:close/>
                </a:path>
                <a:path w="631190" h="632460">
                  <a:moveTo>
                    <a:pt x="59436" y="424180"/>
                  </a:moveTo>
                  <a:lnTo>
                    <a:pt x="59436" y="425450"/>
                  </a:lnTo>
                  <a:lnTo>
                    <a:pt x="59990" y="425450"/>
                  </a:lnTo>
                  <a:lnTo>
                    <a:pt x="59436" y="424180"/>
                  </a:lnTo>
                  <a:close/>
                </a:path>
                <a:path w="631190" h="632460">
                  <a:moveTo>
                    <a:pt x="580644" y="398780"/>
                  </a:moveTo>
                  <a:lnTo>
                    <a:pt x="571500" y="425450"/>
                  </a:lnTo>
                  <a:lnTo>
                    <a:pt x="611124" y="425450"/>
                  </a:lnTo>
                  <a:lnTo>
                    <a:pt x="617220" y="410210"/>
                  </a:lnTo>
                  <a:lnTo>
                    <a:pt x="619252" y="400050"/>
                  </a:lnTo>
                  <a:lnTo>
                    <a:pt x="580644" y="400050"/>
                  </a:lnTo>
                  <a:lnTo>
                    <a:pt x="580644" y="398780"/>
                  </a:lnTo>
                  <a:close/>
                </a:path>
                <a:path w="631190" h="632460">
                  <a:moveTo>
                    <a:pt x="50292" y="398780"/>
                  </a:moveTo>
                  <a:lnTo>
                    <a:pt x="50292" y="400050"/>
                  </a:lnTo>
                  <a:lnTo>
                    <a:pt x="50727" y="400050"/>
                  </a:lnTo>
                  <a:lnTo>
                    <a:pt x="50292" y="398780"/>
                  </a:lnTo>
                  <a:close/>
                </a:path>
                <a:path w="631190" h="632460">
                  <a:moveTo>
                    <a:pt x="586740" y="372110"/>
                  </a:moveTo>
                  <a:lnTo>
                    <a:pt x="580644" y="400050"/>
                  </a:lnTo>
                  <a:lnTo>
                    <a:pt x="619252" y="400050"/>
                  </a:lnTo>
                  <a:lnTo>
                    <a:pt x="620268" y="394970"/>
                  </a:lnTo>
                  <a:lnTo>
                    <a:pt x="624840" y="379730"/>
                  </a:lnTo>
                  <a:lnTo>
                    <a:pt x="625856" y="374650"/>
                  </a:lnTo>
                  <a:lnTo>
                    <a:pt x="586740" y="374650"/>
                  </a:lnTo>
                  <a:lnTo>
                    <a:pt x="586740" y="372110"/>
                  </a:lnTo>
                  <a:close/>
                </a:path>
                <a:path w="631190" h="632460">
                  <a:moveTo>
                    <a:pt x="43727" y="372110"/>
                  </a:moveTo>
                  <a:lnTo>
                    <a:pt x="42672" y="372110"/>
                  </a:lnTo>
                  <a:lnTo>
                    <a:pt x="44196" y="374650"/>
                  </a:lnTo>
                  <a:lnTo>
                    <a:pt x="43727" y="372110"/>
                  </a:lnTo>
                  <a:close/>
                </a:path>
                <a:path w="631190" h="632460">
                  <a:moveTo>
                    <a:pt x="589788" y="358139"/>
                  </a:moveTo>
                  <a:lnTo>
                    <a:pt x="586740" y="374650"/>
                  </a:lnTo>
                  <a:lnTo>
                    <a:pt x="625856" y="374650"/>
                  </a:lnTo>
                  <a:lnTo>
                    <a:pt x="627888" y="364489"/>
                  </a:lnTo>
                  <a:lnTo>
                    <a:pt x="628269" y="360680"/>
                  </a:lnTo>
                  <a:lnTo>
                    <a:pt x="589788" y="360680"/>
                  </a:lnTo>
                  <a:lnTo>
                    <a:pt x="589788" y="358139"/>
                  </a:lnTo>
                  <a:close/>
                </a:path>
                <a:path w="631190" h="632460">
                  <a:moveTo>
                    <a:pt x="41147" y="358139"/>
                  </a:moveTo>
                  <a:lnTo>
                    <a:pt x="41147" y="360680"/>
                  </a:lnTo>
                  <a:lnTo>
                    <a:pt x="41616" y="360680"/>
                  </a:lnTo>
                  <a:lnTo>
                    <a:pt x="41147" y="358139"/>
                  </a:lnTo>
                  <a:close/>
                </a:path>
                <a:path w="631190" h="632460">
                  <a:moveTo>
                    <a:pt x="626110" y="260350"/>
                  </a:moveTo>
                  <a:lnTo>
                    <a:pt x="586740" y="260350"/>
                  </a:lnTo>
                  <a:lnTo>
                    <a:pt x="589788" y="275589"/>
                  </a:lnTo>
                  <a:lnTo>
                    <a:pt x="592836" y="302260"/>
                  </a:lnTo>
                  <a:lnTo>
                    <a:pt x="592836" y="331470"/>
                  </a:lnTo>
                  <a:lnTo>
                    <a:pt x="591312" y="345439"/>
                  </a:lnTo>
                  <a:lnTo>
                    <a:pt x="589788" y="360680"/>
                  </a:lnTo>
                  <a:lnTo>
                    <a:pt x="628269" y="360680"/>
                  </a:lnTo>
                  <a:lnTo>
                    <a:pt x="629412" y="349250"/>
                  </a:lnTo>
                  <a:lnTo>
                    <a:pt x="630936" y="332739"/>
                  </a:lnTo>
                  <a:lnTo>
                    <a:pt x="630936" y="300989"/>
                  </a:lnTo>
                  <a:lnTo>
                    <a:pt x="629412" y="284480"/>
                  </a:lnTo>
                  <a:lnTo>
                    <a:pt x="627888" y="269239"/>
                  </a:lnTo>
                  <a:lnTo>
                    <a:pt x="626110" y="260350"/>
                  </a:lnTo>
                  <a:close/>
                </a:path>
                <a:path w="631190" h="632460">
                  <a:moveTo>
                    <a:pt x="41702" y="273050"/>
                  </a:moveTo>
                  <a:lnTo>
                    <a:pt x="41147" y="273050"/>
                  </a:lnTo>
                  <a:lnTo>
                    <a:pt x="41147" y="275589"/>
                  </a:lnTo>
                  <a:lnTo>
                    <a:pt x="41702" y="273050"/>
                  </a:lnTo>
                  <a:close/>
                </a:path>
                <a:path w="631190" h="632460">
                  <a:moveTo>
                    <a:pt x="619252" y="233680"/>
                  </a:moveTo>
                  <a:lnTo>
                    <a:pt x="580644" y="233680"/>
                  </a:lnTo>
                  <a:lnTo>
                    <a:pt x="586740" y="261620"/>
                  </a:lnTo>
                  <a:lnTo>
                    <a:pt x="586740" y="260350"/>
                  </a:lnTo>
                  <a:lnTo>
                    <a:pt x="626110" y="260350"/>
                  </a:lnTo>
                  <a:lnTo>
                    <a:pt x="624840" y="254000"/>
                  </a:lnTo>
                  <a:lnTo>
                    <a:pt x="620268" y="238760"/>
                  </a:lnTo>
                  <a:lnTo>
                    <a:pt x="619252" y="233680"/>
                  </a:lnTo>
                  <a:close/>
                </a:path>
                <a:path w="631190" h="632460">
                  <a:moveTo>
                    <a:pt x="50727" y="233680"/>
                  </a:moveTo>
                  <a:lnTo>
                    <a:pt x="50292" y="233680"/>
                  </a:lnTo>
                  <a:lnTo>
                    <a:pt x="50292" y="234950"/>
                  </a:lnTo>
                  <a:lnTo>
                    <a:pt x="50727" y="233680"/>
                  </a:lnTo>
                  <a:close/>
                </a:path>
                <a:path w="631190" h="632460">
                  <a:moveTo>
                    <a:pt x="611124" y="208280"/>
                  </a:moveTo>
                  <a:lnTo>
                    <a:pt x="571500" y="208280"/>
                  </a:lnTo>
                  <a:lnTo>
                    <a:pt x="580644" y="234950"/>
                  </a:lnTo>
                  <a:lnTo>
                    <a:pt x="580644" y="233680"/>
                  </a:lnTo>
                  <a:lnTo>
                    <a:pt x="619252" y="233680"/>
                  </a:lnTo>
                  <a:lnTo>
                    <a:pt x="617220" y="223520"/>
                  </a:lnTo>
                  <a:lnTo>
                    <a:pt x="611124" y="208280"/>
                  </a:lnTo>
                  <a:close/>
                </a:path>
                <a:path w="631190" h="632460">
                  <a:moveTo>
                    <a:pt x="59990" y="208280"/>
                  </a:moveTo>
                  <a:lnTo>
                    <a:pt x="59436" y="208280"/>
                  </a:lnTo>
                  <a:lnTo>
                    <a:pt x="59436" y="209550"/>
                  </a:lnTo>
                  <a:lnTo>
                    <a:pt x="59990" y="208280"/>
                  </a:lnTo>
                  <a:close/>
                </a:path>
                <a:path w="631190" h="632460">
                  <a:moveTo>
                    <a:pt x="606967" y="195580"/>
                  </a:moveTo>
                  <a:lnTo>
                    <a:pt x="565404" y="195580"/>
                  </a:lnTo>
                  <a:lnTo>
                    <a:pt x="571500" y="209550"/>
                  </a:lnTo>
                  <a:lnTo>
                    <a:pt x="571500" y="208280"/>
                  </a:lnTo>
                  <a:lnTo>
                    <a:pt x="611124" y="208280"/>
                  </a:lnTo>
                  <a:lnTo>
                    <a:pt x="606967" y="195580"/>
                  </a:lnTo>
                  <a:close/>
                </a:path>
                <a:path w="631190" h="632460">
                  <a:moveTo>
                    <a:pt x="66173" y="195580"/>
                  </a:moveTo>
                  <a:lnTo>
                    <a:pt x="65532" y="195580"/>
                  </a:lnTo>
                  <a:lnTo>
                    <a:pt x="65532" y="196850"/>
                  </a:lnTo>
                  <a:lnTo>
                    <a:pt x="66173" y="195580"/>
                  </a:lnTo>
                  <a:close/>
                </a:path>
                <a:path w="631190" h="632460">
                  <a:moveTo>
                    <a:pt x="528828" y="139700"/>
                  </a:moveTo>
                  <a:lnTo>
                    <a:pt x="545592" y="162560"/>
                  </a:lnTo>
                  <a:lnTo>
                    <a:pt x="553212" y="172720"/>
                  </a:lnTo>
                  <a:lnTo>
                    <a:pt x="551688" y="172720"/>
                  </a:lnTo>
                  <a:lnTo>
                    <a:pt x="559308" y="185420"/>
                  </a:lnTo>
                  <a:lnTo>
                    <a:pt x="565404" y="196850"/>
                  </a:lnTo>
                  <a:lnTo>
                    <a:pt x="565404" y="195580"/>
                  </a:lnTo>
                  <a:lnTo>
                    <a:pt x="606967" y="195580"/>
                  </a:lnTo>
                  <a:lnTo>
                    <a:pt x="606552" y="194310"/>
                  </a:lnTo>
                  <a:lnTo>
                    <a:pt x="600456" y="180339"/>
                  </a:lnTo>
                  <a:lnTo>
                    <a:pt x="585216" y="152400"/>
                  </a:lnTo>
                  <a:lnTo>
                    <a:pt x="576072" y="140970"/>
                  </a:lnTo>
                  <a:lnTo>
                    <a:pt x="530352" y="140970"/>
                  </a:lnTo>
                  <a:lnTo>
                    <a:pt x="528828" y="139700"/>
                  </a:lnTo>
                  <a:close/>
                </a:path>
                <a:path w="631190" h="632460">
                  <a:moveTo>
                    <a:pt x="102108" y="139700"/>
                  </a:moveTo>
                  <a:lnTo>
                    <a:pt x="100583" y="140970"/>
                  </a:lnTo>
                  <a:lnTo>
                    <a:pt x="101176" y="140970"/>
                  </a:lnTo>
                  <a:lnTo>
                    <a:pt x="102108" y="139700"/>
                  </a:lnTo>
                  <a:close/>
                </a:path>
                <a:path w="631190" h="632460">
                  <a:moveTo>
                    <a:pt x="510540" y="119380"/>
                  </a:moveTo>
                  <a:lnTo>
                    <a:pt x="530352" y="140970"/>
                  </a:lnTo>
                  <a:lnTo>
                    <a:pt x="576072" y="140970"/>
                  </a:lnTo>
                  <a:lnTo>
                    <a:pt x="561954" y="120650"/>
                  </a:lnTo>
                  <a:lnTo>
                    <a:pt x="512064" y="120650"/>
                  </a:lnTo>
                  <a:lnTo>
                    <a:pt x="510540" y="119380"/>
                  </a:lnTo>
                  <a:close/>
                </a:path>
                <a:path w="631190" h="632460">
                  <a:moveTo>
                    <a:pt x="120395" y="119380"/>
                  </a:moveTo>
                  <a:lnTo>
                    <a:pt x="118872" y="120650"/>
                  </a:lnTo>
                  <a:lnTo>
                    <a:pt x="119230" y="120650"/>
                  </a:lnTo>
                  <a:lnTo>
                    <a:pt x="120395" y="119380"/>
                  </a:lnTo>
                  <a:close/>
                </a:path>
                <a:path w="631190" h="632460">
                  <a:moveTo>
                    <a:pt x="529970" y="86360"/>
                  </a:moveTo>
                  <a:lnTo>
                    <a:pt x="469392" y="86360"/>
                  </a:lnTo>
                  <a:lnTo>
                    <a:pt x="492252" y="102870"/>
                  </a:lnTo>
                  <a:lnTo>
                    <a:pt x="490728" y="102870"/>
                  </a:lnTo>
                  <a:lnTo>
                    <a:pt x="512064" y="120650"/>
                  </a:lnTo>
                  <a:lnTo>
                    <a:pt x="561954" y="120650"/>
                  </a:lnTo>
                  <a:lnTo>
                    <a:pt x="559308" y="116839"/>
                  </a:lnTo>
                  <a:lnTo>
                    <a:pt x="537972" y="93980"/>
                  </a:lnTo>
                  <a:lnTo>
                    <a:pt x="529970" y="86360"/>
                  </a:lnTo>
                  <a:close/>
                </a:path>
                <a:path w="631190" h="632460">
                  <a:moveTo>
                    <a:pt x="162052" y="86360"/>
                  </a:moveTo>
                  <a:lnTo>
                    <a:pt x="161544" y="86360"/>
                  </a:lnTo>
                  <a:lnTo>
                    <a:pt x="160019" y="87630"/>
                  </a:lnTo>
                  <a:lnTo>
                    <a:pt x="162052" y="86360"/>
                  </a:lnTo>
                  <a:close/>
                </a:path>
                <a:path w="631190" h="632460">
                  <a:moveTo>
                    <a:pt x="514894" y="72389"/>
                  </a:moveTo>
                  <a:lnTo>
                    <a:pt x="446532" y="72389"/>
                  </a:lnTo>
                  <a:lnTo>
                    <a:pt x="460248" y="80010"/>
                  </a:lnTo>
                  <a:lnTo>
                    <a:pt x="458724" y="80010"/>
                  </a:lnTo>
                  <a:lnTo>
                    <a:pt x="470916" y="87630"/>
                  </a:lnTo>
                  <a:lnTo>
                    <a:pt x="469392" y="86360"/>
                  </a:lnTo>
                  <a:lnTo>
                    <a:pt x="529970" y="86360"/>
                  </a:lnTo>
                  <a:lnTo>
                    <a:pt x="516636" y="73660"/>
                  </a:lnTo>
                  <a:lnTo>
                    <a:pt x="514894" y="72389"/>
                  </a:lnTo>
                  <a:close/>
                </a:path>
                <a:path w="631190" h="632460">
                  <a:moveTo>
                    <a:pt x="184912" y="72389"/>
                  </a:moveTo>
                  <a:lnTo>
                    <a:pt x="182880" y="72389"/>
                  </a:lnTo>
                  <a:lnTo>
                    <a:pt x="182880" y="73660"/>
                  </a:lnTo>
                  <a:lnTo>
                    <a:pt x="184912" y="72389"/>
                  </a:lnTo>
                  <a:close/>
                </a:path>
                <a:path w="631190" h="632460">
                  <a:moveTo>
                    <a:pt x="506185" y="66039"/>
                  </a:moveTo>
                  <a:lnTo>
                    <a:pt x="435864" y="66039"/>
                  </a:lnTo>
                  <a:lnTo>
                    <a:pt x="448056" y="73660"/>
                  </a:lnTo>
                  <a:lnTo>
                    <a:pt x="446532" y="72389"/>
                  </a:lnTo>
                  <a:lnTo>
                    <a:pt x="514894" y="72389"/>
                  </a:lnTo>
                  <a:lnTo>
                    <a:pt x="506185" y="66039"/>
                  </a:lnTo>
                  <a:close/>
                </a:path>
                <a:path w="631190" h="632460">
                  <a:moveTo>
                    <a:pt x="197510" y="66039"/>
                  </a:moveTo>
                  <a:lnTo>
                    <a:pt x="195072" y="66039"/>
                  </a:lnTo>
                  <a:lnTo>
                    <a:pt x="195072" y="67310"/>
                  </a:lnTo>
                  <a:lnTo>
                    <a:pt x="197510" y="66039"/>
                  </a:lnTo>
                  <a:close/>
                </a:path>
                <a:path w="631190" h="632460">
                  <a:moveTo>
                    <a:pt x="492252" y="55880"/>
                  </a:moveTo>
                  <a:lnTo>
                    <a:pt x="409956" y="55880"/>
                  </a:lnTo>
                  <a:lnTo>
                    <a:pt x="423672" y="60960"/>
                  </a:lnTo>
                  <a:lnTo>
                    <a:pt x="435864" y="67310"/>
                  </a:lnTo>
                  <a:lnTo>
                    <a:pt x="435864" y="66039"/>
                  </a:lnTo>
                  <a:lnTo>
                    <a:pt x="506185" y="66039"/>
                  </a:lnTo>
                  <a:lnTo>
                    <a:pt x="492252" y="55880"/>
                  </a:lnTo>
                  <a:close/>
                </a:path>
                <a:path w="631190" h="632460">
                  <a:moveTo>
                    <a:pt x="222884" y="55880"/>
                  </a:moveTo>
                  <a:lnTo>
                    <a:pt x="220980" y="55880"/>
                  </a:lnTo>
                  <a:lnTo>
                    <a:pt x="219455" y="57150"/>
                  </a:lnTo>
                  <a:lnTo>
                    <a:pt x="222884" y="55880"/>
                  </a:lnTo>
                  <a:close/>
                </a:path>
                <a:path w="631190" h="632460">
                  <a:moveTo>
                    <a:pt x="466344" y="38100"/>
                  </a:moveTo>
                  <a:lnTo>
                    <a:pt x="315468" y="38100"/>
                  </a:lnTo>
                  <a:lnTo>
                    <a:pt x="330708" y="40639"/>
                  </a:lnTo>
                  <a:lnTo>
                    <a:pt x="342900" y="40639"/>
                  </a:lnTo>
                  <a:lnTo>
                    <a:pt x="358140" y="43180"/>
                  </a:lnTo>
                  <a:lnTo>
                    <a:pt x="356616" y="43180"/>
                  </a:lnTo>
                  <a:lnTo>
                    <a:pt x="371855" y="44450"/>
                  </a:lnTo>
                  <a:lnTo>
                    <a:pt x="370332" y="44450"/>
                  </a:lnTo>
                  <a:lnTo>
                    <a:pt x="385572" y="48260"/>
                  </a:lnTo>
                  <a:lnTo>
                    <a:pt x="384048" y="48260"/>
                  </a:lnTo>
                  <a:lnTo>
                    <a:pt x="411480" y="57150"/>
                  </a:lnTo>
                  <a:lnTo>
                    <a:pt x="409956" y="55880"/>
                  </a:lnTo>
                  <a:lnTo>
                    <a:pt x="492252" y="55880"/>
                  </a:lnTo>
                  <a:lnTo>
                    <a:pt x="478536" y="46989"/>
                  </a:lnTo>
                  <a:lnTo>
                    <a:pt x="466344" y="3810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wrap="square" lIns="0" tIns="0" rIns="0" bIns="0" rtlCol="0"/>
            <a:lstStyle/>
            <a:p>
              <a:endParaRPr sz="1600">
                <a:latin typeface="Candara" panose="020E0502030303020204" pitchFamily="34" charset="0"/>
              </a:endParaRPr>
            </a:p>
          </p:txBody>
        </p:sp>
        <p:sp>
          <p:nvSpPr>
            <p:cNvPr id="23" name="object 14">
              <a:extLst>
                <a:ext uri="{FF2B5EF4-FFF2-40B4-BE49-F238E27FC236}">
                  <a16:creationId xmlns="" xmlns:a16="http://schemas.microsoft.com/office/drawing/2014/main" id="{1C47BE64-986A-47BC-99E9-755165F78908}"/>
                </a:ext>
              </a:extLst>
            </p:cNvPr>
            <p:cNvSpPr txBox="1"/>
            <p:nvPr/>
          </p:nvSpPr>
          <p:spPr>
            <a:xfrm>
              <a:off x="266650" y="921277"/>
              <a:ext cx="216652" cy="458084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0" tIns="11694" rIns="0" bIns="0" rtlCol="0">
              <a:spAutoFit/>
            </a:bodyPr>
            <a:lstStyle/>
            <a:p>
              <a:pPr marL="11136">
                <a:spcBef>
                  <a:spcPts val="92"/>
                </a:spcBef>
              </a:pPr>
              <a:r>
                <a:rPr lang="en-US" sz="2900" dirty="0">
                  <a:latin typeface="Candara" panose="020E0502030303020204" pitchFamily="34" charset="0"/>
                  <a:cs typeface="Arial"/>
                </a:rPr>
                <a:t>1</a:t>
              </a:r>
              <a:endParaRPr sz="2900" dirty="0">
                <a:latin typeface="Candara" panose="020E0502030303020204" pitchFamily="34" charset="0"/>
                <a:cs typeface="Arial"/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="" xmlns:a16="http://schemas.microsoft.com/office/drawing/2014/main" id="{9C831222-662A-419B-AB17-E8A6C2DFBE36}"/>
              </a:ext>
            </a:extLst>
          </p:cNvPr>
          <p:cNvGrpSpPr/>
          <p:nvPr/>
        </p:nvGrpSpPr>
        <p:grpSpPr>
          <a:xfrm>
            <a:off x="4853996" y="1050243"/>
            <a:ext cx="553606" cy="554720"/>
            <a:chOff x="98173" y="892403"/>
            <a:chExt cx="553606" cy="554720"/>
          </a:xfrm>
          <a:solidFill>
            <a:srgbClr val="92D050"/>
          </a:solidFill>
        </p:grpSpPr>
        <p:sp>
          <p:nvSpPr>
            <p:cNvPr id="25" name="object 13">
              <a:extLst>
                <a:ext uri="{FF2B5EF4-FFF2-40B4-BE49-F238E27FC236}">
                  <a16:creationId xmlns="" xmlns:a16="http://schemas.microsoft.com/office/drawing/2014/main" id="{C2F0D95A-5A0D-4B91-8345-EA7088B45D1F}"/>
                </a:ext>
              </a:extLst>
            </p:cNvPr>
            <p:cNvSpPr/>
            <p:nvPr/>
          </p:nvSpPr>
          <p:spPr>
            <a:xfrm>
              <a:off x="98173" y="892403"/>
              <a:ext cx="553606" cy="554720"/>
            </a:xfrm>
            <a:custGeom>
              <a:avLst/>
              <a:gdLst/>
              <a:ahLst/>
              <a:cxnLst/>
              <a:rect l="l" t="t" r="r" b="b"/>
              <a:pathLst>
                <a:path w="631190" h="632460">
                  <a:moveTo>
                    <a:pt x="332232" y="631189"/>
                  </a:moveTo>
                  <a:lnTo>
                    <a:pt x="298704" y="631189"/>
                  </a:lnTo>
                  <a:lnTo>
                    <a:pt x="315468" y="632460"/>
                  </a:lnTo>
                  <a:lnTo>
                    <a:pt x="332232" y="631189"/>
                  </a:lnTo>
                  <a:close/>
                </a:path>
                <a:path w="631190" h="632460">
                  <a:moveTo>
                    <a:pt x="315468" y="0"/>
                  </a:moveTo>
                  <a:lnTo>
                    <a:pt x="298704" y="2539"/>
                  </a:lnTo>
                  <a:lnTo>
                    <a:pt x="266700" y="5080"/>
                  </a:lnTo>
                  <a:lnTo>
                    <a:pt x="236219" y="11430"/>
                  </a:lnTo>
                  <a:lnTo>
                    <a:pt x="220980" y="15239"/>
                  </a:lnTo>
                  <a:lnTo>
                    <a:pt x="207264" y="20320"/>
                  </a:lnTo>
                  <a:lnTo>
                    <a:pt x="164592" y="38100"/>
                  </a:lnTo>
                  <a:lnTo>
                    <a:pt x="152400" y="46989"/>
                  </a:lnTo>
                  <a:lnTo>
                    <a:pt x="138683" y="55880"/>
                  </a:lnTo>
                  <a:lnTo>
                    <a:pt x="91439" y="93980"/>
                  </a:lnTo>
                  <a:lnTo>
                    <a:pt x="53339" y="140970"/>
                  </a:lnTo>
                  <a:lnTo>
                    <a:pt x="30480" y="180339"/>
                  </a:lnTo>
                  <a:lnTo>
                    <a:pt x="9144" y="238760"/>
                  </a:lnTo>
                  <a:lnTo>
                    <a:pt x="1524" y="284480"/>
                  </a:lnTo>
                  <a:lnTo>
                    <a:pt x="0" y="300989"/>
                  </a:lnTo>
                  <a:lnTo>
                    <a:pt x="0" y="332739"/>
                  </a:lnTo>
                  <a:lnTo>
                    <a:pt x="9144" y="394970"/>
                  </a:lnTo>
                  <a:lnTo>
                    <a:pt x="30480" y="453389"/>
                  </a:lnTo>
                  <a:lnTo>
                    <a:pt x="53339" y="492760"/>
                  </a:lnTo>
                  <a:lnTo>
                    <a:pt x="91439" y="539750"/>
                  </a:lnTo>
                  <a:lnTo>
                    <a:pt x="138683" y="577850"/>
                  </a:lnTo>
                  <a:lnTo>
                    <a:pt x="192024" y="607060"/>
                  </a:lnTo>
                  <a:lnTo>
                    <a:pt x="236219" y="622300"/>
                  </a:lnTo>
                  <a:lnTo>
                    <a:pt x="283464" y="631189"/>
                  </a:lnTo>
                  <a:lnTo>
                    <a:pt x="347472" y="631189"/>
                  </a:lnTo>
                  <a:lnTo>
                    <a:pt x="362712" y="628650"/>
                  </a:lnTo>
                  <a:lnTo>
                    <a:pt x="379476" y="624839"/>
                  </a:lnTo>
                  <a:lnTo>
                    <a:pt x="394716" y="622300"/>
                  </a:lnTo>
                  <a:lnTo>
                    <a:pt x="408431" y="618489"/>
                  </a:lnTo>
                  <a:lnTo>
                    <a:pt x="423672" y="613410"/>
                  </a:lnTo>
                  <a:lnTo>
                    <a:pt x="437388" y="607060"/>
                  </a:lnTo>
                  <a:lnTo>
                    <a:pt x="452628" y="600710"/>
                  </a:lnTo>
                  <a:lnTo>
                    <a:pt x="466344" y="594360"/>
                  </a:lnTo>
                  <a:lnTo>
                    <a:pt x="315468" y="594360"/>
                  </a:lnTo>
                  <a:lnTo>
                    <a:pt x="300228" y="593089"/>
                  </a:lnTo>
                  <a:lnTo>
                    <a:pt x="288036" y="593089"/>
                  </a:lnTo>
                  <a:lnTo>
                    <a:pt x="280416" y="591820"/>
                  </a:lnTo>
                  <a:lnTo>
                    <a:pt x="272796" y="591820"/>
                  </a:lnTo>
                  <a:lnTo>
                    <a:pt x="259080" y="589280"/>
                  </a:lnTo>
                  <a:lnTo>
                    <a:pt x="260604" y="589280"/>
                  </a:lnTo>
                  <a:lnTo>
                    <a:pt x="245364" y="585470"/>
                  </a:lnTo>
                  <a:lnTo>
                    <a:pt x="246888" y="585470"/>
                  </a:lnTo>
                  <a:lnTo>
                    <a:pt x="236728" y="582930"/>
                  </a:lnTo>
                  <a:lnTo>
                    <a:pt x="233172" y="582930"/>
                  </a:lnTo>
                  <a:lnTo>
                    <a:pt x="222199" y="577850"/>
                  </a:lnTo>
                  <a:lnTo>
                    <a:pt x="220980" y="577850"/>
                  </a:lnTo>
                  <a:lnTo>
                    <a:pt x="207264" y="571500"/>
                  </a:lnTo>
                  <a:lnTo>
                    <a:pt x="195072" y="567689"/>
                  </a:lnTo>
                  <a:lnTo>
                    <a:pt x="184911" y="561339"/>
                  </a:lnTo>
                  <a:lnTo>
                    <a:pt x="182880" y="561339"/>
                  </a:lnTo>
                  <a:lnTo>
                    <a:pt x="170688" y="553720"/>
                  </a:lnTo>
                  <a:lnTo>
                    <a:pt x="172211" y="553720"/>
                  </a:lnTo>
                  <a:lnTo>
                    <a:pt x="162052" y="547370"/>
                  </a:lnTo>
                  <a:lnTo>
                    <a:pt x="161544" y="547370"/>
                  </a:lnTo>
                  <a:lnTo>
                    <a:pt x="138683" y="530860"/>
                  </a:lnTo>
                  <a:lnTo>
                    <a:pt x="140208" y="530860"/>
                  </a:lnTo>
                  <a:lnTo>
                    <a:pt x="118872" y="513080"/>
                  </a:lnTo>
                  <a:lnTo>
                    <a:pt x="119230" y="513080"/>
                  </a:lnTo>
                  <a:lnTo>
                    <a:pt x="100583" y="492760"/>
                  </a:lnTo>
                  <a:lnTo>
                    <a:pt x="101176" y="492760"/>
                  </a:lnTo>
                  <a:lnTo>
                    <a:pt x="86275" y="472439"/>
                  </a:lnTo>
                  <a:lnTo>
                    <a:pt x="85344" y="472439"/>
                  </a:lnTo>
                  <a:lnTo>
                    <a:pt x="77724" y="461010"/>
                  </a:lnTo>
                  <a:lnTo>
                    <a:pt x="72847" y="450850"/>
                  </a:lnTo>
                  <a:lnTo>
                    <a:pt x="71628" y="450850"/>
                  </a:lnTo>
                  <a:lnTo>
                    <a:pt x="66086" y="438150"/>
                  </a:lnTo>
                  <a:lnTo>
                    <a:pt x="65532" y="438150"/>
                  </a:lnTo>
                  <a:lnTo>
                    <a:pt x="59990" y="425450"/>
                  </a:lnTo>
                  <a:lnTo>
                    <a:pt x="59436" y="425450"/>
                  </a:lnTo>
                  <a:lnTo>
                    <a:pt x="50727" y="400050"/>
                  </a:lnTo>
                  <a:lnTo>
                    <a:pt x="50292" y="400050"/>
                  </a:lnTo>
                  <a:lnTo>
                    <a:pt x="45719" y="386080"/>
                  </a:lnTo>
                  <a:lnTo>
                    <a:pt x="47244" y="386080"/>
                  </a:lnTo>
                  <a:lnTo>
                    <a:pt x="42672" y="372110"/>
                  </a:lnTo>
                  <a:lnTo>
                    <a:pt x="43727" y="372110"/>
                  </a:lnTo>
                  <a:lnTo>
                    <a:pt x="41616" y="360680"/>
                  </a:lnTo>
                  <a:lnTo>
                    <a:pt x="41147" y="360680"/>
                  </a:lnTo>
                  <a:lnTo>
                    <a:pt x="39624" y="345439"/>
                  </a:lnTo>
                  <a:lnTo>
                    <a:pt x="38100" y="331470"/>
                  </a:lnTo>
                  <a:lnTo>
                    <a:pt x="38100" y="302260"/>
                  </a:lnTo>
                  <a:lnTo>
                    <a:pt x="39624" y="288289"/>
                  </a:lnTo>
                  <a:lnTo>
                    <a:pt x="41147" y="273050"/>
                  </a:lnTo>
                  <a:lnTo>
                    <a:pt x="41702" y="273050"/>
                  </a:lnTo>
                  <a:lnTo>
                    <a:pt x="44196" y="261620"/>
                  </a:lnTo>
                  <a:lnTo>
                    <a:pt x="42672" y="261620"/>
                  </a:lnTo>
                  <a:lnTo>
                    <a:pt x="47244" y="247650"/>
                  </a:lnTo>
                  <a:lnTo>
                    <a:pt x="45719" y="247650"/>
                  </a:lnTo>
                  <a:lnTo>
                    <a:pt x="50292" y="233680"/>
                  </a:lnTo>
                  <a:lnTo>
                    <a:pt x="50727" y="233680"/>
                  </a:lnTo>
                  <a:lnTo>
                    <a:pt x="59436" y="208280"/>
                  </a:lnTo>
                  <a:lnTo>
                    <a:pt x="59990" y="208280"/>
                  </a:lnTo>
                  <a:lnTo>
                    <a:pt x="65532" y="195580"/>
                  </a:lnTo>
                  <a:lnTo>
                    <a:pt x="66173" y="195580"/>
                  </a:lnTo>
                  <a:lnTo>
                    <a:pt x="77724" y="172720"/>
                  </a:lnTo>
                  <a:lnTo>
                    <a:pt x="85344" y="162560"/>
                  </a:lnTo>
                  <a:lnTo>
                    <a:pt x="101176" y="140970"/>
                  </a:lnTo>
                  <a:lnTo>
                    <a:pt x="100583" y="140970"/>
                  </a:lnTo>
                  <a:lnTo>
                    <a:pt x="119230" y="120650"/>
                  </a:lnTo>
                  <a:lnTo>
                    <a:pt x="118872" y="120650"/>
                  </a:lnTo>
                  <a:lnTo>
                    <a:pt x="140208" y="102870"/>
                  </a:lnTo>
                  <a:lnTo>
                    <a:pt x="138683" y="102870"/>
                  </a:lnTo>
                  <a:lnTo>
                    <a:pt x="161544" y="86360"/>
                  </a:lnTo>
                  <a:lnTo>
                    <a:pt x="162052" y="86360"/>
                  </a:lnTo>
                  <a:lnTo>
                    <a:pt x="172211" y="80010"/>
                  </a:lnTo>
                  <a:lnTo>
                    <a:pt x="170688" y="80010"/>
                  </a:lnTo>
                  <a:lnTo>
                    <a:pt x="182880" y="72389"/>
                  </a:lnTo>
                  <a:lnTo>
                    <a:pt x="184912" y="72389"/>
                  </a:lnTo>
                  <a:lnTo>
                    <a:pt x="195072" y="66039"/>
                  </a:lnTo>
                  <a:lnTo>
                    <a:pt x="197510" y="66039"/>
                  </a:lnTo>
                  <a:lnTo>
                    <a:pt x="207264" y="60960"/>
                  </a:lnTo>
                  <a:lnTo>
                    <a:pt x="220980" y="55880"/>
                  </a:lnTo>
                  <a:lnTo>
                    <a:pt x="222884" y="55880"/>
                  </a:lnTo>
                  <a:lnTo>
                    <a:pt x="233172" y="52070"/>
                  </a:lnTo>
                  <a:lnTo>
                    <a:pt x="231647" y="52070"/>
                  </a:lnTo>
                  <a:lnTo>
                    <a:pt x="246888" y="48260"/>
                  </a:lnTo>
                  <a:lnTo>
                    <a:pt x="245364" y="48260"/>
                  </a:lnTo>
                  <a:lnTo>
                    <a:pt x="259080" y="44450"/>
                  </a:lnTo>
                  <a:lnTo>
                    <a:pt x="272796" y="43180"/>
                  </a:lnTo>
                  <a:lnTo>
                    <a:pt x="288036" y="40639"/>
                  </a:lnTo>
                  <a:lnTo>
                    <a:pt x="300228" y="40639"/>
                  </a:lnTo>
                  <a:lnTo>
                    <a:pt x="315468" y="38100"/>
                  </a:lnTo>
                  <a:lnTo>
                    <a:pt x="466344" y="38100"/>
                  </a:lnTo>
                  <a:lnTo>
                    <a:pt x="423672" y="20320"/>
                  </a:lnTo>
                  <a:lnTo>
                    <a:pt x="409956" y="15239"/>
                  </a:lnTo>
                  <a:lnTo>
                    <a:pt x="394716" y="11430"/>
                  </a:lnTo>
                  <a:lnTo>
                    <a:pt x="379476" y="8889"/>
                  </a:lnTo>
                  <a:lnTo>
                    <a:pt x="362712" y="5080"/>
                  </a:lnTo>
                  <a:lnTo>
                    <a:pt x="332232" y="2539"/>
                  </a:lnTo>
                  <a:lnTo>
                    <a:pt x="315468" y="0"/>
                  </a:lnTo>
                  <a:close/>
                </a:path>
                <a:path w="631190" h="632460">
                  <a:moveTo>
                    <a:pt x="358140" y="590550"/>
                  </a:moveTo>
                  <a:lnTo>
                    <a:pt x="342900" y="593089"/>
                  </a:lnTo>
                  <a:lnTo>
                    <a:pt x="330708" y="593089"/>
                  </a:lnTo>
                  <a:lnTo>
                    <a:pt x="315468" y="594360"/>
                  </a:lnTo>
                  <a:lnTo>
                    <a:pt x="466344" y="594360"/>
                  </a:lnTo>
                  <a:lnTo>
                    <a:pt x="470407" y="591820"/>
                  </a:lnTo>
                  <a:lnTo>
                    <a:pt x="356616" y="591820"/>
                  </a:lnTo>
                  <a:lnTo>
                    <a:pt x="358140" y="590550"/>
                  </a:lnTo>
                  <a:close/>
                </a:path>
                <a:path w="631190" h="632460">
                  <a:moveTo>
                    <a:pt x="272796" y="590550"/>
                  </a:moveTo>
                  <a:lnTo>
                    <a:pt x="272796" y="591820"/>
                  </a:lnTo>
                  <a:lnTo>
                    <a:pt x="280416" y="591820"/>
                  </a:lnTo>
                  <a:lnTo>
                    <a:pt x="272796" y="590550"/>
                  </a:lnTo>
                  <a:close/>
                </a:path>
                <a:path w="631190" h="632460">
                  <a:moveTo>
                    <a:pt x="397764" y="581660"/>
                  </a:moveTo>
                  <a:lnTo>
                    <a:pt x="384048" y="585470"/>
                  </a:lnTo>
                  <a:lnTo>
                    <a:pt x="385572" y="585470"/>
                  </a:lnTo>
                  <a:lnTo>
                    <a:pt x="370332" y="589280"/>
                  </a:lnTo>
                  <a:lnTo>
                    <a:pt x="371855" y="589280"/>
                  </a:lnTo>
                  <a:lnTo>
                    <a:pt x="356616" y="591820"/>
                  </a:lnTo>
                  <a:lnTo>
                    <a:pt x="470407" y="591820"/>
                  </a:lnTo>
                  <a:lnTo>
                    <a:pt x="478536" y="586739"/>
                  </a:lnTo>
                  <a:lnTo>
                    <a:pt x="484414" y="582930"/>
                  </a:lnTo>
                  <a:lnTo>
                    <a:pt x="397764" y="582930"/>
                  </a:lnTo>
                  <a:lnTo>
                    <a:pt x="397764" y="581660"/>
                  </a:lnTo>
                  <a:close/>
                </a:path>
                <a:path w="631190" h="632460">
                  <a:moveTo>
                    <a:pt x="231647" y="581660"/>
                  </a:moveTo>
                  <a:lnTo>
                    <a:pt x="233172" y="582930"/>
                  </a:lnTo>
                  <a:lnTo>
                    <a:pt x="236728" y="582930"/>
                  </a:lnTo>
                  <a:lnTo>
                    <a:pt x="231647" y="581660"/>
                  </a:lnTo>
                  <a:close/>
                </a:path>
                <a:path w="631190" h="632460">
                  <a:moveTo>
                    <a:pt x="411480" y="576580"/>
                  </a:moveTo>
                  <a:lnTo>
                    <a:pt x="397764" y="582930"/>
                  </a:lnTo>
                  <a:lnTo>
                    <a:pt x="484414" y="582930"/>
                  </a:lnTo>
                  <a:lnTo>
                    <a:pt x="492252" y="577850"/>
                  </a:lnTo>
                  <a:lnTo>
                    <a:pt x="409956" y="577850"/>
                  </a:lnTo>
                  <a:lnTo>
                    <a:pt x="411480" y="576580"/>
                  </a:lnTo>
                  <a:close/>
                </a:path>
                <a:path w="631190" h="632460">
                  <a:moveTo>
                    <a:pt x="219455" y="576580"/>
                  </a:moveTo>
                  <a:lnTo>
                    <a:pt x="220980" y="577850"/>
                  </a:lnTo>
                  <a:lnTo>
                    <a:pt x="222199" y="577850"/>
                  </a:lnTo>
                  <a:lnTo>
                    <a:pt x="219455" y="576580"/>
                  </a:lnTo>
                  <a:close/>
                </a:path>
                <a:path w="631190" h="632460">
                  <a:moveTo>
                    <a:pt x="448056" y="560070"/>
                  </a:moveTo>
                  <a:lnTo>
                    <a:pt x="435864" y="567689"/>
                  </a:lnTo>
                  <a:lnTo>
                    <a:pt x="422147" y="571500"/>
                  </a:lnTo>
                  <a:lnTo>
                    <a:pt x="423672" y="571500"/>
                  </a:lnTo>
                  <a:lnTo>
                    <a:pt x="409956" y="577850"/>
                  </a:lnTo>
                  <a:lnTo>
                    <a:pt x="492252" y="577850"/>
                  </a:lnTo>
                  <a:lnTo>
                    <a:pt x="514894" y="561339"/>
                  </a:lnTo>
                  <a:lnTo>
                    <a:pt x="446532" y="561339"/>
                  </a:lnTo>
                  <a:lnTo>
                    <a:pt x="448056" y="560070"/>
                  </a:lnTo>
                  <a:close/>
                </a:path>
                <a:path w="631190" h="632460">
                  <a:moveTo>
                    <a:pt x="182880" y="560070"/>
                  </a:moveTo>
                  <a:lnTo>
                    <a:pt x="182880" y="561339"/>
                  </a:lnTo>
                  <a:lnTo>
                    <a:pt x="184911" y="561339"/>
                  </a:lnTo>
                  <a:lnTo>
                    <a:pt x="182880" y="560070"/>
                  </a:lnTo>
                  <a:close/>
                </a:path>
                <a:path w="631190" h="632460">
                  <a:moveTo>
                    <a:pt x="470916" y="546100"/>
                  </a:moveTo>
                  <a:lnTo>
                    <a:pt x="458724" y="553720"/>
                  </a:lnTo>
                  <a:lnTo>
                    <a:pt x="460248" y="553720"/>
                  </a:lnTo>
                  <a:lnTo>
                    <a:pt x="446532" y="561339"/>
                  </a:lnTo>
                  <a:lnTo>
                    <a:pt x="514894" y="561339"/>
                  </a:lnTo>
                  <a:lnTo>
                    <a:pt x="516636" y="560070"/>
                  </a:lnTo>
                  <a:lnTo>
                    <a:pt x="529970" y="547370"/>
                  </a:lnTo>
                  <a:lnTo>
                    <a:pt x="469392" y="547370"/>
                  </a:lnTo>
                  <a:lnTo>
                    <a:pt x="470916" y="546100"/>
                  </a:lnTo>
                  <a:close/>
                </a:path>
                <a:path w="631190" h="632460">
                  <a:moveTo>
                    <a:pt x="160019" y="546100"/>
                  </a:moveTo>
                  <a:lnTo>
                    <a:pt x="161544" y="547370"/>
                  </a:lnTo>
                  <a:lnTo>
                    <a:pt x="162052" y="547370"/>
                  </a:lnTo>
                  <a:lnTo>
                    <a:pt x="160019" y="546100"/>
                  </a:lnTo>
                  <a:close/>
                </a:path>
                <a:path w="631190" h="632460">
                  <a:moveTo>
                    <a:pt x="561954" y="513080"/>
                  </a:moveTo>
                  <a:lnTo>
                    <a:pt x="512064" y="513080"/>
                  </a:lnTo>
                  <a:lnTo>
                    <a:pt x="490728" y="530860"/>
                  </a:lnTo>
                  <a:lnTo>
                    <a:pt x="492252" y="530860"/>
                  </a:lnTo>
                  <a:lnTo>
                    <a:pt x="469392" y="547370"/>
                  </a:lnTo>
                  <a:lnTo>
                    <a:pt x="529970" y="547370"/>
                  </a:lnTo>
                  <a:lnTo>
                    <a:pt x="537972" y="539750"/>
                  </a:lnTo>
                  <a:lnTo>
                    <a:pt x="559308" y="516889"/>
                  </a:lnTo>
                  <a:lnTo>
                    <a:pt x="561954" y="513080"/>
                  </a:lnTo>
                  <a:close/>
                </a:path>
                <a:path w="631190" h="632460">
                  <a:moveTo>
                    <a:pt x="119230" y="513080"/>
                  </a:moveTo>
                  <a:lnTo>
                    <a:pt x="118872" y="513080"/>
                  </a:lnTo>
                  <a:lnTo>
                    <a:pt x="120396" y="514350"/>
                  </a:lnTo>
                  <a:lnTo>
                    <a:pt x="119230" y="513080"/>
                  </a:lnTo>
                  <a:close/>
                </a:path>
                <a:path w="631190" h="632460">
                  <a:moveTo>
                    <a:pt x="576072" y="492760"/>
                  </a:moveTo>
                  <a:lnTo>
                    <a:pt x="530352" y="492760"/>
                  </a:lnTo>
                  <a:lnTo>
                    <a:pt x="510539" y="514350"/>
                  </a:lnTo>
                  <a:lnTo>
                    <a:pt x="512064" y="513080"/>
                  </a:lnTo>
                  <a:lnTo>
                    <a:pt x="561954" y="513080"/>
                  </a:lnTo>
                  <a:lnTo>
                    <a:pt x="576072" y="492760"/>
                  </a:lnTo>
                  <a:close/>
                </a:path>
                <a:path w="631190" h="632460">
                  <a:moveTo>
                    <a:pt x="101176" y="492760"/>
                  </a:moveTo>
                  <a:lnTo>
                    <a:pt x="100583" y="492760"/>
                  </a:lnTo>
                  <a:lnTo>
                    <a:pt x="102108" y="494030"/>
                  </a:lnTo>
                  <a:lnTo>
                    <a:pt x="101176" y="492760"/>
                  </a:lnTo>
                  <a:close/>
                </a:path>
                <a:path w="631190" h="632460">
                  <a:moveTo>
                    <a:pt x="545592" y="471170"/>
                  </a:moveTo>
                  <a:lnTo>
                    <a:pt x="528828" y="494030"/>
                  </a:lnTo>
                  <a:lnTo>
                    <a:pt x="530352" y="492760"/>
                  </a:lnTo>
                  <a:lnTo>
                    <a:pt x="576072" y="492760"/>
                  </a:lnTo>
                  <a:lnTo>
                    <a:pt x="585216" y="480060"/>
                  </a:lnTo>
                  <a:lnTo>
                    <a:pt x="589570" y="472439"/>
                  </a:lnTo>
                  <a:lnTo>
                    <a:pt x="545592" y="472439"/>
                  </a:lnTo>
                  <a:lnTo>
                    <a:pt x="545592" y="471170"/>
                  </a:lnTo>
                  <a:close/>
                </a:path>
                <a:path w="631190" h="632460">
                  <a:moveTo>
                    <a:pt x="85344" y="471170"/>
                  </a:moveTo>
                  <a:lnTo>
                    <a:pt x="85344" y="472439"/>
                  </a:lnTo>
                  <a:lnTo>
                    <a:pt x="86275" y="472439"/>
                  </a:lnTo>
                  <a:lnTo>
                    <a:pt x="85344" y="471170"/>
                  </a:lnTo>
                  <a:close/>
                </a:path>
                <a:path w="631190" h="632460">
                  <a:moveTo>
                    <a:pt x="559308" y="448310"/>
                  </a:moveTo>
                  <a:lnTo>
                    <a:pt x="551688" y="461010"/>
                  </a:lnTo>
                  <a:lnTo>
                    <a:pt x="553212" y="461010"/>
                  </a:lnTo>
                  <a:lnTo>
                    <a:pt x="545592" y="472439"/>
                  </a:lnTo>
                  <a:lnTo>
                    <a:pt x="589570" y="472439"/>
                  </a:lnTo>
                  <a:lnTo>
                    <a:pt x="600456" y="453389"/>
                  </a:lnTo>
                  <a:lnTo>
                    <a:pt x="601564" y="450850"/>
                  </a:lnTo>
                  <a:lnTo>
                    <a:pt x="559308" y="450850"/>
                  </a:lnTo>
                  <a:lnTo>
                    <a:pt x="559308" y="448310"/>
                  </a:lnTo>
                  <a:close/>
                </a:path>
                <a:path w="631190" h="632460">
                  <a:moveTo>
                    <a:pt x="71628" y="448310"/>
                  </a:moveTo>
                  <a:lnTo>
                    <a:pt x="71628" y="450850"/>
                  </a:lnTo>
                  <a:lnTo>
                    <a:pt x="72847" y="450850"/>
                  </a:lnTo>
                  <a:lnTo>
                    <a:pt x="71628" y="448310"/>
                  </a:lnTo>
                  <a:close/>
                </a:path>
                <a:path w="631190" h="632460">
                  <a:moveTo>
                    <a:pt x="565404" y="436880"/>
                  </a:moveTo>
                  <a:lnTo>
                    <a:pt x="559308" y="450850"/>
                  </a:lnTo>
                  <a:lnTo>
                    <a:pt x="601564" y="450850"/>
                  </a:lnTo>
                  <a:lnTo>
                    <a:pt x="606552" y="439420"/>
                  </a:lnTo>
                  <a:lnTo>
                    <a:pt x="606967" y="438150"/>
                  </a:lnTo>
                  <a:lnTo>
                    <a:pt x="565404" y="438150"/>
                  </a:lnTo>
                  <a:lnTo>
                    <a:pt x="565404" y="436880"/>
                  </a:lnTo>
                  <a:close/>
                </a:path>
                <a:path w="631190" h="632460">
                  <a:moveTo>
                    <a:pt x="65532" y="436880"/>
                  </a:moveTo>
                  <a:lnTo>
                    <a:pt x="65532" y="438150"/>
                  </a:lnTo>
                  <a:lnTo>
                    <a:pt x="66086" y="438150"/>
                  </a:lnTo>
                  <a:lnTo>
                    <a:pt x="65532" y="436880"/>
                  </a:lnTo>
                  <a:close/>
                </a:path>
                <a:path w="631190" h="632460">
                  <a:moveTo>
                    <a:pt x="571500" y="424180"/>
                  </a:moveTo>
                  <a:lnTo>
                    <a:pt x="565404" y="438150"/>
                  </a:lnTo>
                  <a:lnTo>
                    <a:pt x="606967" y="438150"/>
                  </a:lnTo>
                  <a:lnTo>
                    <a:pt x="611124" y="425450"/>
                  </a:lnTo>
                  <a:lnTo>
                    <a:pt x="571500" y="425450"/>
                  </a:lnTo>
                  <a:lnTo>
                    <a:pt x="571500" y="424180"/>
                  </a:lnTo>
                  <a:close/>
                </a:path>
                <a:path w="631190" h="632460">
                  <a:moveTo>
                    <a:pt x="59436" y="424180"/>
                  </a:moveTo>
                  <a:lnTo>
                    <a:pt x="59436" y="425450"/>
                  </a:lnTo>
                  <a:lnTo>
                    <a:pt x="59990" y="425450"/>
                  </a:lnTo>
                  <a:lnTo>
                    <a:pt x="59436" y="424180"/>
                  </a:lnTo>
                  <a:close/>
                </a:path>
                <a:path w="631190" h="632460">
                  <a:moveTo>
                    <a:pt x="580644" y="398780"/>
                  </a:moveTo>
                  <a:lnTo>
                    <a:pt x="571500" y="425450"/>
                  </a:lnTo>
                  <a:lnTo>
                    <a:pt x="611124" y="425450"/>
                  </a:lnTo>
                  <a:lnTo>
                    <a:pt x="617220" y="410210"/>
                  </a:lnTo>
                  <a:lnTo>
                    <a:pt x="619252" y="400050"/>
                  </a:lnTo>
                  <a:lnTo>
                    <a:pt x="580644" y="400050"/>
                  </a:lnTo>
                  <a:lnTo>
                    <a:pt x="580644" y="398780"/>
                  </a:lnTo>
                  <a:close/>
                </a:path>
                <a:path w="631190" h="632460">
                  <a:moveTo>
                    <a:pt x="50292" y="398780"/>
                  </a:moveTo>
                  <a:lnTo>
                    <a:pt x="50292" y="400050"/>
                  </a:lnTo>
                  <a:lnTo>
                    <a:pt x="50727" y="400050"/>
                  </a:lnTo>
                  <a:lnTo>
                    <a:pt x="50292" y="398780"/>
                  </a:lnTo>
                  <a:close/>
                </a:path>
                <a:path w="631190" h="632460">
                  <a:moveTo>
                    <a:pt x="586740" y="372110"/>
                  </a:moveTo>
                  <a:lnTo>
                    <a:pt x="580644" y="400050"/>
                  </a:lnTo>
                  <a:lnTo>
                    <a:pt x="619252" y="400050"/>
                  </a:lnTo>
                  <a:lnTo>
                    <a:pt x="620268" y="394970"/>
                  </a:lnTo>
                  <a:lnTo>
                    <a:pt x="624840" y="379730"/>
                  </a:lnTo>
                  <a:lnTo>
                    <a:pt x="625856" y="374650"/>
                  </a:lnTo>
                  <a:lnTo>
                    <a:pt x="586740" y="374650"/>
                  </a:lnTo>
                  <a:lnTo>
                    <a:pt x="586740" y="372110"/>
                  </a:lnTo>
                  <a:close/>
                </a:path>
                <a:path w="631190" h="632460">
                  <a:moveTo>
                    <a:pt x="43727" y="372110"/>
                  </a:moveTo>
                  <a:lnTo>
                    <a:pt x="42672" y="372110"/>
                  </a:lnTo>
                  <a:lnTo>
                    <a:pt x="44196" y="374650"/>
                  </a:lnTo>
                  <a:lnTo>
                    <a:pt x="43727" y="372110"/>
                  </a:lnTo>
                  <a:close/>
                </a:path>
                <a:path w="631190" h="632460">
                  <a:moveTo>
                    <a:pt x="589788" y="358139"/>
                  </a:moveTo>
                  <a:lnTo>
                    <a:pt x="586740" y="374650"/>
                  </a:lnTo>
                  <a:lnTo>
                    <a:pt x="625856" y="374650"/>
                  </a:lnTo>
                  <a:lnTo>
                    <a:pt x="627888" y="364489"/>
                  </a:lnTo>
                  <a:lnTo>
                    <a:pt x="628269" y="360680"/>
                  </a:lnTo>
                  <a:lnTo>
                    <a:pt x="589788" y="360680"/>
                  </a:lnTo>
                  <a:lnTo>
                    <a:pt x="589788" y="358139"/>
                  </a:lnTo>
                  <a:close/>
                </a:path>
                <a:path w="631190" h="632460">
                  <a:moveTo>
                    <a:pt x="41147" y="358139"/>
                  </a:moveTo>
                  <a:lnTo>
                    <a:pt x="41147" y="360680"/>
                  </a:lnTo>
                  <a:lnTo>
                    <a:pt x="41616" y="360680"/>
                  </a:lnTo>
                  <a:lnTo>
                    <a:pt x="41147" y="358139"/>
                  </a:lnTo>
                  <a:close/>
                </a:path>
                <a:path w="631190" h="632460">
                  <a:moveTo>
                    <a:pt x="626110" y="260350"/>
                  </a:moveTo>
                  <a:lnTo>
                    <a:pt x="586740" y="260350"/>
                  </a:lnTo>
                  <a:lnTo>
                    <a:pt x="589788" y="275589"/>
                  </a:lnTo>
                  <a:lnTo>
                    <a:pt x="592836" y="302260"/>
                  </a:lnTo>
                  <a:lnTo>
                    <a:pt x="592836" y="331470"/>
                  </a:lnTo>
                  <a:lnTo>
                    <a:pt x="591312" y="345439"/>
                  </a:lnTo>
                  <a:lnTo>
                    <a:pt x="589788" y="360680"/>
                  </a:lnTo>
                  <a:lnTo>
                    <a:pt x="628269" y="360680"/>
                  </a:lnTo>
                  <a:lnTo>
                    <a:pt x="629412" y="349250"/>
                  </a:lnTo>
                  <a:lnTo>
                    <a:pt x="630936" y="332739"/>
                  </a:lnTo>
                  <a:lnTo>
                    <a:pt x="630936" y="300989"/>
                  </a:lnTo>
                  <a:lnTo>
                    <a:pt x="629412" y="284480"/>
                  </a:lnTo>
                  <a:lnTo>
                    <a:pt x="627888" y="269239"/>
                  </a:lnTo>
                  <a:lnTo>
                    <a:pt x="626110" y="260350"/>
                  </a:lnTo>
                  <a:close/>
                </a:path>
                <a:path w="631190" h="632460">
                  <a:moveTo>
                    <a:pt x="41702" y="273050"/>
                  </a:moveTo>
                  <a:lnTo>
                    <a:pt x="41147" y="273050"/>
                  </a:lnTo>
                  <a:lnTo>
                    <a:pt x="41147" y="275589"/>
                  </a:lnTo>
                  <a:lnTo>
                    <a:pt x="41702" y="273050"/>
                  </a:lnTo>
                  <a:close/>
                </a:path>
                <a:path w="631190" h="632460">
                  <a:moveTo>
                    <a:pt x="619252" y="233680"/>
                  </a:moveTo>
                  <a:lnTo>
                    <a:pt x="580644" y="233680"/>
                  </a:lnTo>
                  <a:lnTo>
                    <a:pt x="586740" y="261620"/>
                  </a:lnTo>
                  <a:lnTo>
                    <a:pt x="586740" y="260350"/>
                  </a:lnTo>
                  <a:lnTo>
                    <a:pt x="626110" y="260350"/>
                  </a:lnTo>
                  <a:lnTo>
                    <a:pt x="624840" y="254000"/>
                  </a:lnTo>
                  <a:lnTo>
                    <a:pt x="620268" y="238760"/>
                  </a:lnTo>
                  <a:lnTo>
                    <a:pt x="619252" y="233680"/>
                  </a:lnTo>
                  <a:close/>
                </a:path>
                <a:path w="631190" h="632460">
                  <a:moveTo>
                    <a:pt x="50727" y="233680"/>
                  </a:moveTo>
                  <a:lnTo>
                    <a:pt x="50292" y="233680"/>
                  </a:lnTo>
                  <a:lnTo>
                    <a:pt x="50292" y="234950"/>
                  </a:lnTo>
                  <a:lnTo>
                    <a:pt x="50727" y="233680"/>
                  </a:lnTo>
                  <a:close/>
                </a:path>
                <a:path w="631190" h="632460">
                  <a:moveTo>
                    <a:pt x="611124" y="208280"/>
                  </a:moveTo>
                  <a:lnTo>
                    <a:pt x="571500" y="208280"/>
                  </a:lnTo>
                  <a:lnTo>
                    <a:pt x="580644" y="234950"/>
                  </a:lnTo>
                  <a:lnTo>
                    <a:pt x="580644" y="233680"/>
                  </a:lnTo>
                  <a:lnTo>
                    <a:pt x="619252" y="233680"/>
                  </a:lnTo>
                  <a:lnTo>
                    <a:pt x="617220" y="223520"/>
                  </a:lnTo>
                  <a:lnTo>
                    <a:pt x="611124" y="208280"/>
                  </a:lnTo>
                  <a:close/>
                </a:path>
                <a:path w="631190" h="632460">
                  <a:moveTo>
                    <a:pt x="59990" y="208280"/>
                  </a:moveTo>
                  <a:lnTo>
                    <a:pt x="59436" y="208280"/>
                  </a:lnTo>
                  <a:lnTo>
                    <a:pt x="59436" y="209550"/>
                  </a:lnTo>
                  <a:lnTo>
                    <a:pt x="59990" y="208280"/>
                  </a:lnTo>
                  <a:close/>
                </a:path>
                <a:path w="631190" h="632460">
                  <a:moveTo>
                    <a:pt x="606967" y="195580"/>
                  </a:moveTo>
                  <a:lnTo>
                    <a:pt x="565404" y="195580"/>
                  </a:lnTo>
                  <a:lnTo>
                    <a:pt x="571500" y="209550"/>
                  </a:lnTo>
                  <a:lnTo>
                    <a:pt x="571500" y="208280"/>
                  </a:lnTo>
                  <a:lnTo>
                    <a:pt x="611124" y="208280"/>
                  </a:lnTo>
                  <a:lnTo>
                    <a:pt x="606967" y="195580"/>
                  </a:lnTo>
                  <a:close/>
                </a:path>
                <a:path w="631190" h="632460">
                  <a:moveTo>
                    <a:pt x="66173" y="195580"/>
                  </a:moveTo>
                  <a:lnTo>
                    <a:pt x="65532" y="195580"/>
                  </a:lnTo>
                  <a:lnTo>
                    <a:pt x="65532" y="196850"/>
                  </a:lnTo>
                  <a:lnTo>
                    <a:pt x="66173" y="195580"/>
                  </a:lnTo>
                  <a:close/>
                </a:path>
                <a:path w="631190" h="632460">
                  <a:moveTo>
                    <a:pt x="528828" y="139700"/>
                  </a:moveTo>
                  <a:lnTo>
                    <a:pt x="545592" y="162560"/>
                  </a:lnTo>
                  <a:lnTo>
                    <a:pt x="553212" y="172720"/>
                  </a:lnTo>
                  <a:lnTo>
                    <a:pt x="551688" y="172720"/>
                  </a:lnTo>
                  <a:lnTo>
                    <a:pt x="559308" y="185420"/>
                  </a:lnTo>
                  <a:lnTo>
                    <a:pt x="565404" y="196850"/>
                  </a:lnTo>
                  <a:lnTo>
                    <a:pt x="565404" y="195580"/>
                  </a:lnTo>
                  <a:lnTo>
                    <a:pt x="606967" y="195580"/>
                  </a:lnTo>
                  <a:lnTo>
                    <a:pt x="606552" y="194310"/>
                  </a:lnTo>
                  <a:lnTo>
                    <a:pt x="600456" y="180339"/>
                  </a:lnTo>
                  <a:lnTo>
                    <a:pt x="585216" y="152400"/>
                  </a:lnTo>
                  <a:lnTo>
                    <a:pt x="576072" y="140970"/>
                  </a:lnTo>
                  <a:lnTo>
                    <a:pt x="530352" y="140970"/>
                  </a:lnTo>
                  <a:lnTo>
                    <a:pt x="528828" y="139700"/>
                  </a:lnTo>
                  <a:close/>
                </a:path>
                <a:path w="631190" h="632460">
                  <a:moveTo>
                    <a:pt x="102108" y="139700"/>
                  </a:moveTo>
                  <a:lnTo>
                    <a:pt x="100583" y="140970"/>
                  </a:lnTo>
                  <a:lnTo>
                    <a:pt x="101176" y="140970"/>
                  </a:lnTo>
                  <a:lnTo>
                    <a:pt x="102108" y="139700"/>
                  </a:lnTo>
                  <a:close/>
                </a:path>
                <a:path w="631190" h="632460">
                  <a:moveTo>
                    <a:pt x="510540" y="119380"/>
                  </a:moveTo>
                  <a:lnTo>
                    <a:pt x="530352" y="140970"/>
                  </a:lnTo>
                  <a:lnTo>
                    <a:pt x="576072" y="140970"/>
                  </a:lnTo>
                  <a:lnTo>
                    <a:pt x="561954" y="120650"/>
                  </a:lnTo>
                  <a:lnTo>
                    <a:pt x="512064" y="120650"/>
                  </a:lnTo>
                  <a:lnTo>
                    <a:pt x="510540" y="119380"/>
                  </a:lnTo>
                  <a:close/>
                </a:path>
                <a:path w="631190" h="632460">
                  <a:moveTo>
                    <a:pt x="120395" y="119380"/>
                  </a:moveTo>
                  <a:lnTo>
                    <a:pt x="118872" y="120650"/>
                  </a:lnTo>
                  <a:lnTo>
                    <a:pt x="119230" y="120650"/>
                  </a:lnTo>
                  <a:lnTo>
                    <a:pt x="120395" y="119380"/>
                  </a:lnTo>
                  <a:close/>
                </a:path>
                <a:path w="631190" h="632460">
                  <a:moveTo>
                    <a:pt x="529970" y="86360"/>
                  </a:moveTo>
                  <a:lnTo>
                    <a:pt x="469392" y="86360"/>
                  </a:lnTo>
                  <a:lnTo>
                    <a:pt x="492252" y="102870"/>
                  </a:lnTo>
                  <a:lnTo>
                    <a:pt x="490728" y="102870"/>
                  </a:lnTo>
                  <a:lnTo>
                    <a:pt x="512064" y="120650"/>
                  </a:lnTo>
                  <a:lnTo>
                    <a:pt x="561954" y="120650"/>
                  </a:lnTo>
                  <a:lnTo>
                    <a:pt x="559308" y="116839"/>
                  </a:lnTo>
                  <a:lnTo>
                    <a:pt x="537972" y="93980"/>
                  </a:lnTo>
                  <a:lnTo>
                    <a:pt x="529970" y="86360"/>
                  </a:lnTo>
                  <a:close/>
                </a:path>
                <a:path w="631190" h="632460">
                  <a:moveTo>
                    <a:pt x="162052" y="86360"/>
                  </a:moveTo>
                  <a:lnTo>
                    <a:pt x="161544" y="86360"/>
                  </a:lnTo>
                  <a:lnTo>
                    <a:pt x="160019" y="87630"/>
                  </a:lnTo>
                  <a:lnTo>
                    <a:pt x="162052" y="86360"/>
                  </a:lnTo>
                  <a:close/>
                </a:path>
                <a:path w="631190" h="632460">
                  <a:moveTo>
                    <a:pt x="514894" y="72389"/>
                  </a:moveTo>
                  <a:lnTo>
                    <a:pt x="446532" y="72389"/>
                  </a:lnTo>
                  <a:lnTo>
                    <a:pt x="460248" y="80010"/>
                  </a:lnTo>
                  <a:lnTo>
                    <a:pt x="458724" y="80010"/>
                  </a:lnTo>
                  <a:lnTo>
                    <a:pt x="470916" y="87630"/>
                  </a:lnTo>
                  <a:lnTo>
                    <a:pt x="469392" y="86360"/>
                  </a:lnTo>
                  <a:lnTo>
                    <a:pt x="529970" y="86360"/>
                  </a:lnTo>
                  <a:lnTo>
                    <a:pt x="516636" y="73660"/>
                  </a:lnTo>
                  <a:lnTo>
                    <a:pt x="514894" y="72389"/>
                  </a:lnTo>
                  <a:close/>
                </a:path>
                <a:path w="631190" h="632460">
                  <a:moveTo>
                    <a:pt x="184912" y="72389"/>
                  </a:moveTo>
                  <a:lnTo>
                    <a:pt x="182880" y="72389"/>
                  </a:lnTo>
                  <a:lnTo>
                    <a:pt x="182880" y="73660"/>
                  </a:lnTo>
                  <a:lnTo>
                    <a:pt x="184912" y="72389"/>
                  </a:lnTo>
                  <a:close/>
                </a:path>
                <a:path w="631190" h="632460">
                  <a:moveTo>
                    <a:pt x="506185" y="66039"/>
                  </a:moveTo>
                  <a:lnTo>
                    <a:pt x="435864" y="66039"/>
                  </a:lnTo>
                  <a:lnTo>
                    <a:pt x="448056" y="73660"/>
                  </a:lnTo>
                  <a:lnTo>
                    <a:pt x="446532" y="72389"/>
                  </a:lnTo>
                  <a:lnTo>
                    <a:pt x="514894" y="72389"/>
                  </a:lnTo>
                  <a:lnTo>
                    <a:pt x="506185" y="66039"/>
                  </a:lnTo>
                  <a:close/>
                </a:path>
                <a:path w="631190" h="632460">
                  <a:moveTo>
                    <a:pt x="197510" y="66039"/>
                  </a:moveTo>
                  <a:lnTo>
                    <a:pt x="195072" y="66039"/>
                  </a:lnTo>
                  <a:lnTo>
                    <a:pt x="195072" y="67310"/>
                  </a:lnTo>
                  <a:lnTo>
                    <a:pt x="197510" y="66039"/>
                  </a:lnTo>
                  <a:close/>
                </a:path>
                <a:path w="631190" h="632460">
                  <a:moveTo>
                    <a:pt x="492252" y="55880"/>
                  </a:moveTo>
                  <a:lnTo>
                    <a:pt x="409956" y="55880"/>
                  </a:lnTo>
                  <a:lnTo>
                    <a:pt x="423672" y="60960"/>
                  </a:lnTo>
                  <a:lnTo>
                    <a:pt x="435864" y="67310"/>
                  </a:lnTo>
                  <a:lnTo>
                    <a:pt x="435864" y="66039"/>
                  </a:lnTo>
                  <a:lnTo>
                    <a:pt x="506185" y="66039"/>
                  </a:lnTo>
                  <a:lnTo>
                    <a:pt x="492252" y="55880"/>
                  </a:lnTo>
                  <a:close/>
                </a:path>
                <a:path w="631190" h="632460">
                  <a:moveTo>
                    <a:pt x="222884" y="55880"/>
                  </a:moveTo>
                  <a:lnTo>
                    <a:pt x="220980" y="55880"/>
                  </a:lnTo>
                  <a:lnTo>
                    <a:pt x="219455" y="57150"/>
                  </a:lnTo>
                  <a:lnTo>
                    <a:pt x="222884" y="55880"/>
                  </a:lnTo>
                  <a:close/>
                </a:path>
                <a:path w="631190" h="632460">
                  <a:moveTo>
                    <a:pt x="466344" y="38100"/>
                  </a:moveTo>
                  <a:lnTo>
                    <a:pt x="315468" y="38100"/>
                  </a:lnTo>
                  <a:lnTo>
                    <a:pt x="330708" y="40639"/>
                  </a:lnTo>
                  <a:lnTo>
                    <a:pt x="342900" y="40639"/>
                  </a:lnTo>
                  <a:lnTo>
                    <a:pt x="358140" y="43180"/>
                  </a:lnTo>
                  <a:lnTo>
                    <a:pt x="356616" y="43180"/>
                  </a:lnTo>
                  <a:lnTo>
                    <a:pt x="371855" y="44450"/>
                  </a:lnTo>
                  <a:lnTo>
                    <a:pt x="370332" y="44450"/>
                  </a:lnTo>
                  <a:lnTo>
                    <a:pt x="385572" y="48260"/>
                  </a:lnTo>
                  <a:lnTo>
                    <a:pt x="384048" y="48260"/>
                  </a:lnTo>
                  <a:lnTo>
                    <a:pt x="411480" y="57150"/>
                  </a:lnTo>
                  <a:lnTo>
                    <a:pt x="409956" y="55880"/>
                  </a:lnTo>
                  <a:lnTo>
                    <a:pt x="492252" y="55880"/>
                  </a:lnTo>
                  <a:lnTo>
                    <a:pt x="478536" y="46989"/>
                  </a:lnTo>
                  <a:lnTo>
                    <a:pt x="466344" y="3810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wrap="square" lIns="0" tIns="0" rIns="0" bIns="0" rtlCol="0"/>
            <a:lstStyle/>
            <a:p>
              <a:endParaRPr sz="1600">
                <a:latin typeface="Candara" panose="020E0502030303020204" pitchFamily="34" charset="0"/>
              </a:endParaRPr>
            </a:p>
          </p:txBody>
        </p:sp>
        <p:sp>
          <p:nvSpPr>
            <p:cNvPr id="26" name="object 14">
              <a:extLst>
                <a:ext uri="{FF2B5EF4-FFF2-40B4-BE49-F238E27FC236}">
                  <a16:creationId xmlns="" xmlns:a16="http://schemas.microsoft.com/office/drawing/2014/main" id="{2AE5D4A0-4CEA-44D0-8B19-C1FF0E4C0297}"/>
                </a:ext>
              </a:extLst>
            </p:cNvPr>
            <p:cNvSpPr txBox="1"/>
            <p:nvPr/>
          </p:nvSpPr>
          <p:spPr>
            <a:xfrm>
              <a:off x="266650" y="921277"/>
              <a:ext cx="216652" cy="458084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0" tIns="11694" rIns="0" bIns="0" rtlCol="0">
              <a:spAutoFit/>
            </a:bodyPr>
            <a:lstStyle/>
            <a:p>
              <a:pPr marL="11136">
                <a:spcBef>
                  <a:spcPts val="92"/>
                </a:spcBef>
              </a:pPr>
              <a:r>
                <a:rPr lang="en-US" sz="2900" dirty="0">
                  <a:latin typeface="Candara" panose="020E0502030303020204" pitchFamily="34" charset="0"/>
                  <a:cs typeface="Arial"/>
                </a:rPr>
                <a:t>2</a:t>
              </a:r>
              <a:endParaRPr sz="2900" dirty="0">
                <a:latin typeface="Candara" panose="020E0502030303020204" pitchFamily="34" charset="0"/>
                <a:cs typeface="Arial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="" xmlns:a16="http://schemas.microsoft.com/office/drawing/2014/main" id="{48BA7764-0E80-46DF-87B1-CE13B135BB18}"/>
              </a:ext>
            </a:extLst>
          </p:cNvPr>
          <p:cNvGrpSpPr/>
          <p:nvPr/>
        </p:nvGrpSpPr>
        <p:grpSpPr>
          <a:xfrm>
            <a:off x="7465303" y="2314389"/>
            <a:ext cx="553606" cy="554720"/>
            <a:chOff x="98173" y="892403"/>
            <a:chExt cx="553606" cy="554720"/>
          </a:xfrm>
          <a:solidFill>
            <a:srgbClr val="92D050"/>
          </a:solidFill>
        </p:grpSpPr>
        <p:sp>
          <p:nvSpPr>
            <p:cNvPr id="28" name="object 13">
              <a:extLst>
                <a:ext uri="{FF2B5EF4-FFF2-40B4-BE49-F238E27FC236}">
                  <a16:creationId xmlns="" xmlns:a16="http://schemas.microsoft.com/office/drawing/2014/main" id="{262CC764-2590-4F9B-9135-098CA3FB47D2}"/>
                </a:ext>
              </a:extLst>
            </p:cNvPr>
            <p:cNvSpPr/>
            <p:nvPr/>
          </p:nvSpPr>
          <p:spPr>
            <a:xfrm>
              <a:off x="98173" y="892403"/>
              <a:ext cx="553606" cy="554720"/>
            </a:xfrm>
            <a:custGeom>
              <a:avLst/>
              <a:gdLst/>
              <a:ahLst/>
              <a:cxnLst/>
              <a:rect l="l" t="t" r="r" b="b"/>
              <a:pathLst>
                <a:path w="631190" h="632460">
                  <a:moveTo>
                    <a:pt x="332232" y="631189"/>
                  </a:moveTo>
                  <a:lnTo>
                    <a:pt x="298704" y="631189"/>
                  </a:lnTo>
                  <a:lnTo>
                    <a:pt x="315468" y="632460"/>
                  </a:lnTo>
                  <a:lnTo>
                    <a:pt x="332232" y="631189"/>
                  </a:lnTo>
                  <a:close/>
                </a:path>
                <a:path w="631190" h="632460">
                  <a:moveTo>
                    <a:pt x="315468" y="0"/>
                  </a:moveTo>
                  <a:lnTo>
                    <a:pt x="298704" y="2539"/>
                  </a:lnTo>
                  <a:lnTo>
                    <a:pt x="266700" y="5080"/>
                  </a:lnTo>
                  <a:lnTo>
                    <a:pt x="236219" y="11430"/>
                  </a:lnTo>
                  <a:lnTo>
                    <a:pt x="220980" y="15239"/>
                  </a:lnTo>
                  <a:lnTo>
                    <a:pt x="207264" y="20320"/>
                  </a:lnTo>
                  <a:lnTo>
                    <a:pt x="164592" y="38100"/>
                  </a:lnTo>
                  <a:lnTo>
                    <a:pt x="152400" y="46989"/>
                  </a:lnTo>
                  <a:lnTo>
                    <a:pt x="138683" y="55880"/>
                  </a:lnTo>
                  <a:lnTo>
                    <a:pt x="91439" y="93980"/>
                  </a:lnTo>
                  <a:lnTo>
                    <a:pt x="53339" y="140970"/>
                  </a:lnTo>
                  <a:lnTo>
                    <a:pt x="30480" y="180339"/>
                  </a:lnTo>
                  <a:lnTo>
                    <a:pt x="9144" y="238760"/>
                  </a:lnTo>
                  <a:lnTo>
                    <a:pt x="1524" y="284480"/>
                  </a:lnTo>
                  <a:lnTo>
                    <a:pt x="0" y="300989"/>
                  </a:lnTo>
                  <a:lnTo>
                    <a:pt x="0" y="332739"/>
                  </a:lnTo>
                  <a:lnTo>
                    <a:pt x="9144" y="394970"/>
                  </a:lnTo>
                  <a:lnTo>
                    <a:pt x="30480" y="453389"/>
                  </a:lnTo>
                  <a:lnTo>
                    <a:pt x="53339" y="492760"/>
                  </a:lnTo>
                  <a:lnTo>
                    <a:pt x="91439" y="539750"/>
                  </a:lnTo>
                  <a:lnTo>
                    <a:pt x="138683" y="577850"/>
                  </a:lnTo>
                  <a:lnTo>
                    <a:pt x="192024" y="607060"/>
                  </a:lnTo>
                  <a:lnTo>
                    <a:pt x="236219" y="622300"/>
                  </a:lnTo>
                  <a:lnTo>
                    <a:pt x="283464" y="631189"/>
                  </a:lnTo>
                  <a:lnTo>
                    <a:pt x="347472" y="631189"/>
                  </a:lnTo>
                  <a:lnTo>
                    <a:pt x="362712" y="628650"/>
                  </a:lnTo>
                  <a:lnTo>
                    <a:pt x="379476" y="624839"/>
                  </a:lnTo>
                  <a:lnTo>
                    <a:pt x="394716" y="622300"/>
                  </a:lnTo>
                  <a:lnTo>
                    <a:pt x="408431" y="618489"/>
                  </a:lnTo>
                  <a:lnTo>
                    <a:pt x="423672" y="613410"/>
                  </a:lnTo>
                  <a:lnTo>
                    <a:pt x="437388" y="607060"/>
                  </a:lnTo>
                  <a:lnTo>
                    <a:pt x="452628" y="600710"/>
                  </a:lnTo>
                  <a:lnTo>
                    <a:pt x="466344" y="594360"/>
                  </a:lnTo>
                  <a:lnTo>
                    <a:pt x="315468" y="594360"/>
                  </a:lnTo>
                  <a:lnTo>
                    <a:pt x="300228" y="593089"/>
                  </a:lnTo>
                  <a:lnTo>
                    <a:pt x="288036" y="593089"/>
                  </a:lnTo>
                  <a:lnTo>
                    <a:pt x="280416" y="591820"/>
                  </a:lnTo>
                  <a:lnTo>
                    <a:pt x="272796" y="591820"/>
                  </a:lnTo>
                  <a:lnTo>
                    <a:pt x="259080" y="589280"/>
                  </a:lnTo>
                  <a:lnTo>
                    <a:pt x="260604" y="589280"/>
                  </a:lnTo>
                  <a:lnTo>
                    <a:pt x="245364" y="585470"/>
                  </a:lnTo>
                  <a:lnTo>
                    <a:pt x="246888" y="585470"/>
                  </a:lnTo>
                  <a:lnTo>
                    <a:pt x="236728" y="582930"/>
                  </a:lnTo>
                  <a:lnTo>
                    <a:pt x="233172" y="582930"/>
                  </a:lnTo>
                  <a:lnTo>
                    <a:pt x="222199" y="577850"/>
                  </a:lnTo>
                  <a:lnTo>
                    <a:pt x="220980" y="577850"/>
                  </a:lnTo>
                  <a:lnTo>
                    <a:pt x="207264" y="571500"/>
                  </a:lnTo>
                  <a:lnTo>
                    <a:pt x="195072" y="567689"/>
                  </a:lnTo>
                  <a:lnTo>
                    <a:pt x="184911" y="561339"/>
                  </a:lnTo>
                  <a:lnTo>
                    <a:pt x="182880" y="561339"/>
                  </a:lnTo>
                  <a:lnTo>
                    <a:pt x="170688" y="553720"/>
                  </a:lnTo>
                  <a:lnTo>
                    <a:pt x="172211" y="553720"/>
                  </a:lnTo>
                  <a:lnTo>
                    <a:pt x="162052" y="547370"/>
                  </a:lnTo>
                  <a:lnTo>
                    <a:pt x="161544" y="547370"/>
                  </a:lnTo>
                  <a:lnTo>
                    <a:pt x="138683" y="530860"/>
                  </a:lnTo>
                  <a:lnTo>
                    <a:pt x="140208" y="530860"/>
                  </a:lnTo>
                  <a:lnTo>
                    <a:pt x="118872" y="513080"/>
                  </a:lnTo>
                  <a:lnTo>
                    <a:pt x="119230" y="513080"/>
                  </a:lnTo>
                  <a:lnTo>
                    <a:pt x="100583" y="492760"/>
                  </a:lnTo>
                  <a:lnTo>
                    <a:pt x="101176" y="492760"/>
                  </a:lnTo>
                  <a:lnTo>
                    <a:pt x="86275" y="472439"/>
                  </a:lnTo>
                  <a:lnTo>
                    <a:pt x="85344" y="472439"/>
                  </a:lnTo>
                  <a:lnTo>
                    <a:pt x="77724" y="461010"/>
                  </a:lnTo>
                  <a:lnTo>
                    <a:pt x="72847" y="450850"/>
                  </a:lnTo>
                  <a:lnTo>
                    <a:pt x="71628" y="450850"/>
                  </a:lnTo>
                  <a:lnTo>
                    <a:pt x="66086" y="438150"/>
                  </a:lnTo>
                  <a:lnTo>
                    <a:pt x="65532" y="438150"/>
                  </a:lnTo>
                  <a:lnTo>
                    <a:pt x="59990" y="425450"/>
                  </a:lnTo>
                  <a:lnTo>
                    <a:pt x="59436" y="425450"/>
                  </a:lnTo>
                  <a:lnTo>
                    <a:pt x="50727" y="400050"/>
                  </a:lnTo>
                  <a:lnTo>
                    <a:pt x="50292" y="400050"/>
                  </a:lnTo>
                  <a:lnTo>
                    <a:pt x="45719" y="386080"/>
                  </a:lnTo>
                  <a:lnTo>
                    <a:pt x="47244" y="386080"/>
                  </a:lnTo>
                  <a:lnTo>
                    <a:pt x="42672" y="372110"/>
                  </a:lnTo>
                  <a:lnTo>
                    <a:pt x="43727" y="372110"/>
                  </a:lnTo>
                  <a:lnTo>
                    <a:pt x="41616" y="360680"/>
                  </a:lnTo>
                  <a:lnTo>
                    <a:pt x="41147" y="360680"/>
                  </a:lnTo>
                  <a:lnTo>
                    <a:pt x="39624" y="345439"/>
                  </a:lnTo>
                  <a:lnTo>
                    <a:pt x="38100" y="331470"/>
                  </a:lnTo>
                  <a:lnTo>
                    <a:pt x="38100" y="302260"/>
                  </a:lnTo>
                  <a:lnTo>
                    <a:pt x="39624" y="288289"/>
                  </a:lnTo>
                  <a:lnTo>
                    <a:pt x="41147" y="273050"/>
                  </a:lnTo>
                  <a:lnTo>
                    <a:pt x="41702" y="273050"/>
                  </a:lnTo>
                  <a:lnTo>
                    <a:pt x="44196" y="261620"/>
                  </a:lnTo>
                  <a:lnTo>
                    <a:pt x="42672" y="261620"/>
                  </a:lnTo>
                  <a:lnTo>
                    <a:pt x="47244" y="247650"/>
                  </a:lnTo>
                  <a:lnTo>
                    <a:pt x="45719" y="247650"/>
                  </a:lnTo>
                  <a:lnTo>
                    <a:pt x="50292" y="233680"/>
                  </a:lnTo>
                  <a:lnTo>
                    <a:pt x="50727" y="233680"/>
                  </a:lnTo>
                  <a:lnTo>
                    <a:pt x="59436" y="208280"/>
                  </a:lnTo>
                  <a:lnTo>
                    <a:pt x="59990" y="208280"/>
                  </a:lnTo>
                  <a:lnTo>
                    <a:pt x="65532" y="195580"/>
                  </a:lnTo>
                  <a:lnTo>
                    <a:pt x="66173" y="195580"/>
                  </a:lnTo>
                  <a:lnTo>
                    <a:pt x="77724" y="172720"/>
                  </a:lnTo>
                  <a:lnTo>
                    <a:pt x="85344" y="162560"/>
                  </a:lnTo>
                  <a:lnTo>
                    <a:pt x="101176" y="140970"/>
                  </a:lnTo>
                  <a:lnTo>
                    <a:pt x="100583" y="140970"/>
                  </a:lnTo>
                  <a:lnTo>
                    <a:pt x="119230" y="120650"/>
                  </a:lnTo>
                  <a:lnTo>
                    <a:pt x="118872" y="120650"/>
                  </a:lnTo>
                  <a:lnTo>
                    <a:pt x="140208" y="102870"/>
                  </a:lnTo>
                  <a:lnTo>
                    <a:pt x="138683" y="102870"/>
                  </a:lnTo>
                  <a:lnTo>
                    <a:pt x="161544" y="86360"/>
                  </a:lnTo>
                  <a:lnTo>
                    <a:pt x="162052" y="86360"/>
                  </a:lnTo>
                  <a:lnTo>
                    <a:pt x="172211" y="80010"/>
                  </a:lnTo>
                  <a:lnTo>
                    <a:pt x="170688" y="80010"/>
                  </a:lnTo>
                  <a:lnTo>
                    <a:pt x="182880" y="72389"/>
                  </a:lnTo>
                  <a:lnTo>
                    <a:pt x="184912" y="72389"/>
                  </a:lnTo>
                  <a:lnTo>
                    <a:pt x="195072" y="66039"/>
                  </a:lnTo>
                  <a:lnTo>
                    <a:pt x="197510" y="66039"/>
                  </a:lnTo>
                  <a:lnTo>
                    <a:pt x="207264" y="60960"/>
                  </a:lnTo>
                  <a:lnTo>
                    <a:pt x="220980" y="55880"/>
                  </a:lnTo>
                  <a:lnTo>
                    <a:pt x="222884" y="55880"/>
                  </a:lnTo>
                  <a:lnTo>
                    <a:pt x="233172" y="52070"/>
                  </a:lnTo>
                  <a:lnTo>
                    <a:pt x="231647" y="52070"/>
                  </a:lnTo>
                  <a:lnTo>
                    <a:pt x="246888" y="48260"/>
                  </a:lnTo>
                  <a:lnTo>
                    <a:pt x="245364" y="48260"/>
                  </a:lnTo>
                  <a:lnTo>
                    <a:pt x="259080" y="44450"/>
                  </a:lnTo>
                  <a:lnTo>
                    <a:pt x="272796" y="43180"/>
                  </a:lnTo>
                  <a:lnTo>
                    <a:pt x="288036" y="40639"/>
                  </a:lnTo>
                  <a:lnTo>
                    <a:pt x="300228" y="40639"/>
                  </a:lnTo>
                  <a:lnTo>
                    <a:pt x="315468" y="38100"/>
                  </a:lnTo>
                  <a:lnTo>
                    <a:pt x="466344" y="38100"/>
                  </a:lnTo>
                  <a:lnTo>
                    <a:pt x="423672" y="20320"/>
                  </a:lnTo>
                  <a:lnTo>
                    <a:pt x="409956" y="15239"/>
                  </a:lnTo>
                  <a:lnTo>
                    <a:pt x="394716" y="11430"/>
                  </a:lnTo>
                  <a:lnTo>
                    <a:pt x="379476" y="8889"/>
                  </a:lnTo>
                  <a:lnTo>
                    <a:pt x="362712" y="5080"/>
                  </a:lnTo>
                  <a:lnTo>
                    <a:pt x="332232" y="2539"/>
                  </a:lnTo>
                  <a:lnTo>
                    <a:pt x="315468" y="0"/>
                  </a:lnTo>
                  <a:close/>
                </a:path>
                <a:path w="631190" h="632460">
                  <a:moveTo>
                    <a:pt x="358140" y="590550"/>
                  </a:moveTo>
                  <a:lnTo>
                    <a:pt x="342900" y="593089"/>
                  </a:lnTo>
                  <a:lnTo>
                    <a:pt x="330708" y="593089"/>
                  </a:lnTo>
                  <a:lnTo>
                    <a:pt x="315468" y="594360"/>
                  </a:lnTo>
                  <a:lnTo>
                    <a:pt x="466344" y="594360"/>
                  </a:lnTo>
                  <a:lnTo>
                    <a:pt x="470407" y="591820"/>
                  </a:lnTo>
                  <a:lnTo>
                    <a:pt x="356616" y="591820"/>
                  </a:lnTo>
                  <a:lnTo>
                    <a:pt x="358140" y="590550"/>
                  </a:lnTo>
                  <a:close/>
                </a:path>
                <a:path w="631190" h="632460">
                  <a:moveTo>
                    <a:pt x="272796" y="590550"/>
                  </a:moveTo>
                  <a:lnTo>
                    <a:pt x="272796" y="591820"/>
                  </a:lnTo>
                  <a:lnTo>
                    <a:pt x="280416" y="591820"/>
                  </a:lnTo>
                  <a:lnTo>
                    <a:pt x="272796" y="590550"/>
                  </a:lnTo>
                  <a:close/>
                </a:path>
                <a:path w="631190" h="632460">
                  <a:moveTo>
                    <a:pt x="397764" y="581660"/>
                  </a:moveTo>
                  <a:lnTo>
                    <a:pt x="384048" y="585470"/>
                  </a:lnTo>
                  <a:lnTo>
                    <a:pt x="385572" y="585470"/>
                  </a:lnTo>
                  <a:lnTo>
                    <a:pt x="370332" y="589280"/>
                  </a:lnTo>
                  <a:lnTo>
                    <a:pt x="371855" y="589280"/>
                  </a:lnTo>
                  <a:lnTo>
                    <a:pt x="356616" y="591820"/>
                  </a:lnTo>
                  <a:lnTo>
                    <a:pt x="470407" y="591820"/>
                  </a:lnTo>
                  <a:lnTo>
                    <a:pt x="478536" y="586739"/>
                  </a:lnTo>
                  <a:lnTo>
                    <a:pt x="484414" y="582930"/>
                  </a:lnTo>
                  <a:lnTo>
                    <a:pt x="397764" y="582930"/>
                  </a:lnTo>
                  <a:lnTo>
                    <a:pt x="397764" y="581660"/>
                  </a:lnTo>
                  <a:close/>
                </a:path>
                <a:path w="631190" h="632460">
                  <a:moveTo>
                    <a:pt x="231647" y="581660"/>
                  </a:moveTo>
                  <a:lnTo>
                    <a:pt x="233172" y="582930"/>
                  </a:lnTo>
                  <a:lnTo>
                    <a:pt x="236728" y="582930"/>
                  </a:lnTo>
                  <a:lnTo>
                    <a:pt x="231647" y="581660"/>
                  </a:lnTo>
                  <a:close/>
                </a:path>
                <a:path w="631190" h="632460">
                  <a:moveTo>
                    <a:pt x="411480" y="576580"/>
                  </a:moveTo>
                  <a:lnTo>
                    <a:pt x="397764" y="582930"/>
                  </a:lnTo>
                  <a:lnTo>
                    <a:pt x="484414" y="582930"/>
                  </a:lnTo>
                  <a:lnTo>
                    <a:pt x="492252" y="577850"/>
                  </a:lnTo>
                  <a:lnTo>
                    <a:pt x="409956" y="577850"/>
                  </a:lnTo>
                  <a:lnTo>
                    <a:pt x="411480" y="576580"/>
                  </a:lnTo>
                  <a:close/>
                </a:path>
                <a:path w="631190" h="632460">
                  <a:moveTo>
                    <a:pt x="219455" y="576580"/>
                  </a:moveTo>
                  <a:lnTo>
                    <a:pt x="220980" y="577850"/>
                  </a:lnTo>
                  <a:lnTo>
                    <a:pt x="222199" y="577850"/>
                  </a:lnTo>
                  <a:lnTo>
                    <a:pt x="219455" y="576580"/>
                  </a:lnTo>
                  <a:close/>
                </a:path>
                <a:path w="631190" h="632460">
                  <a:moveTo>
                    <a:pt x="448056" y="560070"/>
                  </a:moveTo>
                  <a:lnTo>
                    <a:pt x="435864" y="567689"/>
                  </a:lnTo>
                  <a:lnTo>
                    <a:pt x="422147" y="571500"/>
                  </a:lnTo>
                  <a:lnTo>
                    <a:pt x="423672" y="571500"/>
                  </a:lnTo>
                  <a:lnTo>
                    <a:pt x="409956" y="577850"/>
                  </a:lnTo>
                  <a:lnTo>
                    <a:pt x="492252" y="577850"/>
                  </a:lnTo>
                  <a:lnTo>
                    <a:pt x="514894" y="561339"/>
                  </a:lnTo>
                  <a:lnTo>
                    <a:pt x="446532" y="561339"/>
                  </a:lnTo>
                  <a:lnTo>
                    <a:pt x="448056" y="560070"/>
                  </a:lnTo>
                  <a:close/>
                </a:path>
                <a:path w="631190" h="632460">
                  <a:moveTo>
                    <a:pt x="182880" y="560070"/>
                  </a:moveTo>
                  <a:lnTo>
                    <a:pt x="182880" y="561339"/>
                  </a:lnTo>
                  <a:lnTo>
                    <a:pt x="184911" y="561339"/>
                  </a:lnTo>
                  <a:lnTo>
                    <a:pt x="182880" y="560070"/>
                  </a:lnTo>
                  <a:close/>
                </a:path>
                <a:path w="631190" h="632460">
                  <a:moveTo>
                    <a:pt x="470916" y="546100"/>
                  </a:moveTo>
                  <a:lnTo>
                    <a:pt x="458724" y="553720"/>
                  </a:lnTo>
                  <a:lnTo>
                    <a:pt x="460248" y="553720"/>
                  </a:lnTo>
                  <a:lnTo>
                    <a:pt x="446532" y="561339"/>
                  </a:lnTo>
                  <a:lnTo>
                    <a:pt x="514894" y="561339"/>
                  </a:lnTo>
                  <a:lnTo>
                    <a:pt x="516636" y="560070"/>
                  </a:lnTo>
                  <a:lnTo>
                    <a:pt x="529970" y="547370"/>
                  </a:lnTo>
                  <a:lnTo>
                    <a:pt x="469392" y="547370"/>
                  </a:lnTo>
                  <a:lnTo>
                    <a:pt x="470916" y="546100"/>
                  </a:lnTo>
                  <a:close/>
                </a:path>
                <a:path w="631190" h="632460">
                  <a:moveTo>
                    <a:pt x="160019" y="546100"/>
                  </a:moveTo>
                  <a:lnTo>
                    <a:pt x="161544" y="547370"/>
                  </a:lnTo>
                  <a:lnTo>
                    <a:pt x="162052" y="547370"/>
                  </a:lnTo>
                  <a:lnTo>
                    <a:pt x="160019" y="546100"/>
                  </a:lnTo>
                  <a:close/>
                </a:path>
                <a:path w="631190" h="632460">
                  <a:moveTo>
                    <a:pt x="561954" y="513080"/>
                  </a:moveTo>
                  <a:lnTo>
                    <a:pt x="512064" y="513080"/>
                  </a:lnTo>
                  <a:lnTo>
                    <a:pt x="490728" y="530860"/>
                  </a:lnTo>
                  <a:lnTo>
                    <a:pt x="492252" y="530860"/>
                  </a:lnTo>
                  <a:lnTo>
                    <a:pt x="469392" y="547370"/>
                  </a:lnTo>
                  <a:lnTo>
                    <a:pt x="529970" y="547370"/>
                  </a:lnTo>
                  <a:lnTo>
                    <a:pt x="537972" y="539750"/>
                  </a:lnTo>
                  <a:lnTo>
                    <a:pt x="559308" y="516889"/>
                  </a:lnTo>
                  <a:lnTo>
                    <a:pt x="561954" y="513080"/>
                  </a:lnTo>
                  <a:close/>
                </a:path>
                <a:path w="631190" h="632460">
                  <a:moveTo>
                    <a:pt x="119230" y="513080"/>
                  </a:moveTo>
                  <a:lnTo>
                    <a:pt x="118872" y="513080"/>
                  </a:lnTo>
                  <a:lnTo>
                    <a:pt x="120396" y="514350"/>
                  </a:lnTo>
                  <a:lnTo>
                    <a:pt x="119230" y="513080"/>
                  </a:lnTo>
                  <a:close/>
                </a:path>
                <a:path w="631190" h="632460">
                  <a:moveTo>
                    <a:pt x="576072" y="492760"/>
                  </a:moveTo>
                  <a:lnTo>
                    <a:pt x="530352" y="492760"/>
                  </a:lnTo>
                  <a:lnTo>
                    <a:pt x="510539" y="514350"/>
                  </a:lnTo>
                  <a:lnTo>
                    <a:pt x="512064" y="513080"/>
                  </a:lnTo>
                  <a:lnTo>
                    <a:pt x="561954" y="513080"/>
                  </a:lnTo>
                  <a:lnTo>
                    <a:pt x="576072" y="492760"/>
                  </a:lnTo>
                  <a:close/>
                </a:path>
                <a:path w="631190" h="632460">
                  <a:moveTo>
                    <a:pt x="101176" y="492760"/>
                  </a:moveTo>
                  <a:lnTo>
                    <a:pt x="100583" y="492760"/>
                  </a:lnTo>
                  <a:lnTo>
                    <a:pt x="102108" y="494030"/>
                  </a:lnTo>
                  <a:lnTo>
                    <a:pt x="101176" y="492760"/>
                  </a:lnTo>
                  <a:close/>
                </a:path>
                <a:path w="631190" h="632460">
                  <a:moveTo>
                    <a:pt x="545592" y="471170"/>
                  </a:moveTo>
                  <a:lnTo>
                    <a:pt x="528828" y="494030"/>
                  </a:lnTo>
                  <a:lnTo>
                    <a:pt x="530352" y="492760"/>
                  </a:lnTo>
                  <a:lnTo>
                    <a:pt x="576072" y="492760"/>
                  </a:lnTo>
                  <a:lnTo>
                    <a:pt x="585216" y="480060"/>
                  </a:lnTo>
                  <a:lnTo>
                    <a:pt x="589570" y="472439"/>
                  </a:lnTo>
                  <a:lnTo>
                    <a:pt x="545592" y="472439"/>
                  </a:lnTo>
                  <a:lnTo>
                    <a:pt x="545592" y="471170"/>
                  </a:lnTo>
                  <a:close/>
                </a:path>
                <a:path w="631190" h="632460">
                  <a:moveTo>
                    <a:pt x="85344" y="471170"/>
                  </a:moveTo>
                  <a:lnTo>
                    <a:pt x="85344" y="472439"/>
                  </a:lnTo>
                  <a:lnTo>
                    <a:pt x="86275" y="472439"/>
                  </a:lnTo>
                  <a:lnTo>
                    <a:pt x="85344" y="471170"/>
                  </a:lnTo>
                  <a:close/>
                </a:path>
                <a:path w="631190" h="632460">
                  <a:moveTo>
                    <a:pt x="559308" y="448310"/>
                  </a:moveTo>
                  <a:lnTo>
                    <a:pt x="551688" y="461010"/>
                  </a:lnTo>
                  <a:lnTo>
                    <a:pt x="553212" y="461010"/>
                  </a:lnTo>
                  <a:lnTo>
                    <a:pt x="545592" y="472439"/>
                  </a:lnTo>
                  <a:lnTo>
                    <a:pt x="589570" y="472439"/>
                  </a:lnTo>
                  <a:lnTo>
                    <a:pt x="600456" y="453389"/>
                  </a:lnTo>
                  <a:lnTo>
                    <a:pt x="601564" y="450850"/>
                  </a:lnTo>
                  <a:lnTo>
                    <a:pt x="559308" y="450850"/>
                  </a:lnTo>
                  <a:lnTo>
                    <a:pt x="559308" y="448310"/>
                  </a:lnTo>
                  <a:close/>
                </a:path>
                <a:path w="631190" h="632460">
                  <a:moveTo>
                    <a:pt x="71628" y="448310"/>
                  </a:moveTo>
                  <a:lnTo>
                    <a:pt x="71628" y="450850"/>
                  </a:lnTo>
                  <a:lnTo>
                    <a:pt x="72847" y="450850"/>
                  </a:lnTo>
                  <a:lnTo>
                    <a:pt x="71628" y="448310"/>
                  </a:lnTo>
                  <a:close/>
                </a:path>
                <a:path w="631190" h="632460">
                  <a:moveTo>
                    <a:pt x="565404" y="436880"/>
                  </a:moveTo>
                  <a:lnTo>
                    <a:pt x="559308" y="450850"/>
                  </a:lnTo>
                  <a:lnTo>
                    <a:pt x="601564" y="450850"/>
                  </a:lnTo>
                  <a:lnTo>
                    <a:pt x="606552" y="439420"/>
                  </a:lnTo>
                  <a:lnTo>
                    <a:pt x="606967" y="438150"/>
                  </a:lnTo>
                  <a:lnTo>
                    <a:pt x="565404" y="438150"/>
                  </a:lnTo>
                  <a:lnTo>
                    <a:pt x="565404" y="436880"/>
                  </a:lnTo>
                  <a:close/>
                </a:path>
                <a:path w="631190" h="632460">
                  <a:moveTo>
                    <a:pt x="65532" y="436880"/>
                  </a:moveTo>
                  <a:lnTo>
                    <a:pt x="65532" y="438150"/>
                  </a:lnTo>
                  <a:lnTo>
                    <a:pt x="66086" y="438150"/>
                  </a:lnTo>
                  <a:lnTo>
                    <a:pt x="65532" y="436880"/>
                  </a:lnTo>
                  <a:close/>
                </a:path>
                <a:path w="631190" h="632460">
                  <a:moveTo>
                    <a:pt x="571500" y="424180"/>
                  </a:moveTo>
                  <a:lnTo>
                    <a:pt x="565404" y="438150"/>
                  </a:lnTo>
                  <a:lnTo>
                    <a:pt x="606967" y="438150"/>
                  </a:lnTo>
                  <a:lnTo>
                    <a:pt x="611124" y="425450"/>
                  </a:lnTo>
                  <a:lnTo>
                    <a:pt x="571500" y="425450"/>
                  </a:lnTo>
                  <a:lnTo>
                    <a:pt x="571500" y="424180"/>
                  </a:lnTo>
                  <a:close/>
                </a:path>
                <a:path w="631190" h="632460">
                  <a:moveTo>
                    <a:pt x="59436" y="424180"/>
                  </a:moveTo>
                  <a:lnTo>
                    <a:pt x="59436" y="425450"/>
                  </a:lnTo>
                  <a:lnTo>
                    <a:pt x="59990" y="425450"/>
                  </a:lnTo>
                  <a:lnTo>
                    <a:pt x="59436" y="424180"/>
                  </a:lnTo>
                  <a:close/>
                </a:path>
                <a:path w="631190" h="632460">
                  <a:moveTo>
                    <a:pt x="580644" y="398780"/>
                  </a:moveTo>
                  <a:lnTo>
                    <a:pt x="571500" y="425450"/>
                  </a:lnTo>
                  <a:lnTo>
                    <a:pt x="611124" y="425450"/>
                  </a:lnTo>
                  <a:lnTo>
                    <a:pt x="617220" y="410210"/>
                  </a:lnTo>
                  <a:lnTo>
                    <a:pt x="619252" y="400050"/>
                  </a:lnTo>
                  <a:lnTo>
                    <a:pt x="580644" y="400050"/>
                  </a:lnTo>
                  <a:lnTo>
                    <a:pt x="580644" y="398780"/>
                  </a:lnTo>
                  <a:close/>
                </a:path>
                <a:path w="631190" h="632460">
                  <a:moveTo>
                    <a:pt x="50292" y="398780"/>
                  </a:moveTo>
                  <a:lnTo>
                    <a:pt x="50292" y="400050"/>
                  </a:lnTo>
                  <a:lnTo>
                    <a:pt x="50727" y="400050"/>
                  </a:lnTo>
                  <a:lnTo>
                    <a:pt x="50292" y="398780"/>
                  </a:lnTo>
                  <a:close/>
                </a:path>
                <a:path w="631190" h="632460">
                  <a:moveTo>
                    <a:pt x="586740" y="372110"/>
                  </a:moveTo>
                  <a:lnTo>
                    <a:pt x="580644" y="400050"/>
                  </a:lnTo>
                  <a:lnTo>
                    <a:pt x="619252" y="400050"/>
                  </a:lnTo>
                  <a:lnTo>
                    <a:pt x="620268" y="394970"/>
                  </a:lnTo>
                  <a:lnTo>
                    <a:pt x="624840" y="379730"/>
                  </a:lnTo>
                  <a:lnTo>
                    <a:pt x="625856" y="374650"/>
                  </a:lnTo>
                  <a:lnTo>
                    <a:pt x="586740" y="374650"/>
                  </a:lnTo>
                  <a:lnTo>
                    <a:pt x="586740" y="372110"/>
                  </a:lnTo>
                  <a:close/>
                </a:path>
                <a:path w="631190" h="632460">
                  <a:moveTo>
                    <a:pt x="43727" y="372110"/>
                  </a:moveTo>
                  <a:lnTo>
                    <a:pt x="42672" y="372110"/>
                  </a:lnTo>
                  <a:lnTo>
                    <a:pt x="44196" y="374650"/>
                  </a:lnTo>
                  <a:lnTo>
                    <a:pt x="43727" y="372110"/>
                  </a:lnTo>
                  <a:close/>
                </a:path>
                <a:path w="631190" h="632460">
                  <a:moveTo>
                    <a:pt x="589788" y="358139"/>
                  </a:moveTo>
                  <a:lnTo>
                    <a:pt x="586740" y="374650"/>
                  </a:lnTo>
                  <a:lnTo>
                    <a:pt x="625856" y="374650"/>
                  </a:lnTo>
                  <a:lnTo>
                    <a:pt x="627888" y="364489"/>
                  </a:lnTo>
                  <a:lnTo>
                    <a:pt x="628269" y="360680"/>
                  </a:lnTo>
                  <a:lnTo>
                    <a:pt x="589788" y="360680"/>
                  </a:lnTo>
                  <a:lnTo>
                    <a:pt x="589788" y="358139"/>
                  </a:lnTo>
                  <a:close/>
                </a:path>
                <a:path w="631190" h="632460">
                  <a:moveTo>
                    <a:pt x="41147" y="358139"/>
                  </a:moveTo>
                  <a:lnTo>
                    <a:pt x="41147" y="360680"/>
                  </a:lnTo>
                  <a:lnTo>
                    <a:pt x="41616" y="360680"/>
                  </a:lnTo>
                  <a:lnTo>
                    <a:pt x="41147" y="358139"/>
                  </a:lnTo>
                  <a:close/>
                </a:path>
                <a:path w="631190" h="632460">
                  <a:moveTo>
                    <a:pt x="626110" y="260350"/>
                  </a:moveTo>
                  <a:lnTo>
                    <a:pt x="586740" y="260350"/>
                  </a:lnTo>
                  <a:lnTo>
                    <a:pt x="589788" y="275589"/>
                  </a:lnTo>
                  <a:lnTo>
                    <a:pt x="592836" y="302260"/>
                  </a:lnTo>
                  <a:lnTo>
                    <a:pt x="592836" y="331470"/>
                  </a:lnTo>
                  <a:lnTo>
                    <a:pt x="591312" y="345439"/>
                  </a:lnTo>
                  <a:lnTo>
                    <a:pt x="589788" y="360680"/>
                  </a:lnTo>
                  <a:lnTo>
                    <a:pt x="628269" y="360680"/>
                  </a:lnTo>
                  <a:lnTo>
                    <a:pt x="629412" y="349250"/>
                  </a:lnTo>
                  <a:lnTo>
                    <a:pt x="630936" y="332739"/>
                  </a:lnTo>
                  <a:lnTo>
                    <a:pt x="630936" y="300989"/>
                  </a:lnTo>
                  <a:lnTo>
                    <a:pt x="629412" y="284480"/>
                  </a:lnTo>
                  <a:lnTo>
                    <a:pt x="627888" y="269239"/>
                  </a:lnTo>
                  <a:lnTo>
                    <a:pt x="626110" y="260350"/>
                  </a:lnTo>
                  <a:close/>
                </a:path>
                <a:path w="631190" h="632460">
                  <a:moveTo>
                    <a:pt x="41702" y="273050"/>
                  </a:moveTo>
                  <a:lnTo>
                    <a:pt x="41147" y="273050"/>
                  </a:lnTo>
                  <a:lnTo>
                    <a:pt x="41147" y="275589"/>
                  </a:lnTo>
                  <a:lnTo>
                    <a:pt x="41702" y="273050"/>
                  </a:lnTo>
                  <a:close/>
                </a:path>
                <a:path w="631190" h="632460">
                  <a:moveTo>
                    <a:pt x="619252" y="233680"/>
                  </a:moveTo>
                  <a:lnTo>
                    <a:pt x="580644" y="233680"/>
                  </a:lnTo>
                  <a:lnTo>
                    <a:pt x="586740" y="261620"/>
                  </a:lnTo>
                  <a:lnTo>
                    <a:pt x="586740" y="260350"/>
                  </a:lnTo>
                  <a:lnTo>
                    <a:pt x="626110" y="260350"/>
                  </a:lnTo>
                  <a:lnTo>
                    <a:pt x="624840" y="254000"/>
                  </a:lnTo>
                  <a:lnTo>
                    <a:pt x="620268" y="238760"/>
                  </a:lnTo>
                  <a:lnTo>
                    <a:pt x="619252" y="233680"/>
                  </a:lnTo>
                  <a:close/>
                </a:path>
                <a:path w="631190" h="632460">
                  <a:moveTo>
                    <a:pt x="50727" y="233680"/>
                  </a:moveTo>
                  <a:lnTo>
                    <a:pt x="50292" y="233680"/>
                  </a:lnTo>
                  <a:lnTo>
                    <a:pt x="50292" y="234950"/>
                  </a:lnTo>
                  <a:lnTo>
                    <a:pt x="50727" y="233680"/>
                  </a:lnTo>
                  <a:close/>
                </a:path>
                <a:path w="631190" h="632460">
                  <a:moveTo>
                    <a:pt x="611124" y="208280"/>
                  </a:moveTo>
                  <a:lnTo>
                    <a:pt x="571500" y="208280"/>
                  </a:lnTo>
                  <a:lnTo>
                    <a:pt x="580644" y="234950"/>
                  </a:lnTo>
                  <a:lnTo>
                    <a:pt x="580644" y="233680"/>
                  </a:lnTo>
                  <a:lnTo>
                    <a:pt x="619252" y="233680"/>
                  </a:lnTo>
                  <a:lnTo>
                    <a:pt x="617220" y="223520"/>
                  </a:lnTo>
                  <a:lnTo>
                    <a:pt x="611124" y="208280"/>
                  </a:lnTo>
                  <a:close/>
                </a:path>
                <a:path w="631190" h="632460">
                  <a:moveTo>
                    <a:pt x="59990" y="208280"/>
                  </a:moveTo>
                  <a:lnTo>
                    <a:pt x="59436" y="208280"/>
                  </a:lnTo>
                  <a:lnTo>
                    <a:pt x="59436" y="209550"/>
                  </a:lnTo>
                  <a:lnTo>
                    <a:pt x="59990" y="208280"/>
                  </a:lnTo>
                  <a:close/>
                </a:path>
                <a:path w="631190" h="632460">
                  <a:moveTo>
                    <a:pt x="606967" y="195580"/>
                  </a:moveTo>
                  <a:lnTo>
                    <a:pt x="565404" y="195580"/>
                  </a:lnTo>
                  <a:lnTo>
                    <a:pt x="571500" y="209550"/>
                  </a:lnTo>
                  <a:lnTo>
                    <a:pt x="571500" y="208280"/>
                  </a:lnTo>
                  <a:lnTo>
                    <a:pt x="611124" y="208280"/>
                  </a:lnTo>
                  <a:lnTo>
                    <a:pt x="606967" y="195580"/>
                  </a:lnTo>
                  <a:close/>
                </a:path>
                <a:path w="631190" h="632460">
                  <a:moveTo>
                    <a:pt x="66173" y="195580"/>
                  </a:moveTo>
                  <a:lnTo>
                    <a:pt x="65532" y="195580"/>
                  </a:lnTo>
                  <a:lnTo>
                    <a:pt x="65532" y="196850"/>
                  </a:lnTo>
                  <a:lnTo>
                    <a:pt x="66173" y="195580"/>
                  </a:lnTo>
                  <a:close/>
                </a:path>
                <a:path w="631190" h="632460">
                  <a:moveTo>
                    <a:pt x="528828" y="139700"/>
                  </a:moveTo>
                  <a:lnTo>
                    <a:pt x="545592" y="162560"/>
                  </a:lnTo>
                  <a:lnTo>
                    <a:pt x="553212" y="172720"/>
                  </a:lnTo>
                  <a:lnTo>
                    <a:pt x="551688" y="172720"/>
                  </a:lnTo>
                  <a:lnTo>
                    <a:pt x="559308" y="185420"/>
                  </a:lnTo>
                  <a:lnTo>
                    <a:pt x="565404" y="196850"/>
                  </a:lnTo>
                  <a:lnTo>
                    <a:pt x="565404" y="195580"/>
                  </a:lnTo>
                  <a:lnTo>
                    <a:pt x="606967" y="195580"/>
                  </a:lnTo>
                  <a:lnTo>
                    <a:pt x="606552" y="194310"/>
                  </a:lnTo>
                  <a:lnTo>
                    <a:pt x="600456" y="180339"/>
                  </a:lnTo>
                  <a:lnTo>
                    <a:pt x="585216" y="152400"/>
                  </a:lnTo>
                  <a:lnTo>
                    <a:pt x="576072" y="140970"/>
                  </a:lnTo>
                  <a:lnTo>
                    <a:pt x="530352" y="140970"/>
                  </a:lnTo>
                  <a:lnTo>
                    <a:pt x="528828" y="139700"/>
                  </a:lnTo>
                  <a:close/>
                </a:path>
                <a:path w="631190" h="632460">
                  <a:moveTo>
                    <a:pt x="102108" y="139700"/>
                  </a:moveTo>
                  <a:lnTo>
                    <a:pt x="100583" y="140970"/>
                  </a:lnTo>
                  <a:lnTo>
                    <a:pt x="101176" y="140970"/>
                  </a:lnTo>
                  <a:lnTo>
                    <a:pt x="102108" y="139700"/>
                  </a:lnTo>
                  <a:close/>
                </a:path>
                <a:path w="631190" h="632460">
                  <a:moveTo>
                    <a:pt x="510540" y="119380"/>
                  </a:moveTo>
                  <a:lnTo>
                    <a:pt x="530352" y="140970"/>
                  </a:lnTo>
                  <a:lnTo>
                    <a:pt x="576072" y="140970"/>
                  </a:lnTo>
                  <a:lnTo>
                    <a:pt x="561954" y="120650"/>
                  </a:lnTo>
                  <a:lnTo>
                    <a:pt x="512064" y="120650"/>
                  </a:lnTo>
                  <a:lnTo>
                    <a:pt x="510540" y="119380"/>
                  </a:lnTo>
                  <a:close/>
                </a:path>
                <a:path w="631190" h="632460">
                  <a:moveTo>
                    <a:pt x="120395" y="119380"/>
                  </a:moveTo>
                  <a:lnTo>
                    <a:pt x="118872" y="120650"/>
                  </a:lnTo>
                  <a:lnTo>
                    <a:pt x="119230" y="120650"/>
                  </a:lnTo>
                  <a:lnTo>
                    <a:pt x="120395" y="119380"/>
                  </a:lnTo>
                  <a:close/>
                </a:path>
                <a:path w="631190" h="632460">
                  <a:moveTo>
                    <a:pt x="529970" y="86360"/>
                  </a:moveTo>
                  <a:lnTo>
                    <a:pt x="469392" y="86360"/>
                  </a:lnTo>
                  <a:lnTo>
                    <a:pt x="492252" y="102870"/>
                  </a:lnTo>
                  <a:lnTo>
                    <a:pt x="490728" y="102870"/>
                  </a:lnTo>
                  <a:lnTo>
                    <a:pt x="512064" y="120650"/>
                  </a:lnTo>
                  <a:lnTo>
                    <a:pt x="561954" y="120650"/>
                  </a:lnTo>
                  <a:lnTo>
                    <a:pt x="559308" y="116839"/>
                  </a:lnTo>
                  <a:lnTo>
                    <a:pt x="537972" y="93980"/>
                  </a:lnTo>
                  <a:lnTo>
                    <a:pt x="529970" y="86360"/>
                  </a:lnTo>
                  <a:close/>
                </a:path>
                <a:path w="631190" h="632460">
                  <a:moveTo>
                    <a:pt x="162052" y="86360"/>
                  </a:moveTo>
                  <a:lnTo>
                    <a:pt x="161544" y="86360"/>
                  </a:lnTo>
                  <a:lnTo>
                    <a:pt x="160019" y="87630"/>
                  </a:lnTo>
                  <a:lnTo>
                    <a:pt x="162052" y="86360"/>
                  </a:lnTo>
                  <a:close/>
                </a:path>
                <a:path w="631190" h="632460">
                  <a:moveTo>
                    <a:pt x="514894" y="72389"/>
                  </a:moveTo>
                  <a:lnTo>
                    <a:pt x="446532" y="72389"/>
                  </a:lnTo>
                  <a:lnTo>
                    <a:pt x="460248" y="80010"/>
                  </a:lnTo>
                  <a:lnTo>
                    <a:pt x="458724" y="80010"/>
                  </a:lnTo>
                  <a:lnTo>
                    <a:pt x="470916" y="87630"/>
                  </a:lnTo>
                  <a:lnTo>
                    <a:pt x="469392" y="86360"/>
                  </a:lnTo>
                  <a:lnTo>
                    <a:pt x="529970" y="86360"/>
                  </a:lnTo>
                  <a:lnTo>
                    <a:pt x="516636" y="73660"/>
                  </a:lnTo>
                  <a:lnTo>
                    <a:pt x="514894" y="72389"/>
                  </a:lnTo>
                  <a:close/>
                </a:path>
                <a:path w="631190" h="632460">
                  <a:moveTo>
                    <a:pt x="184912" y="72389"/>
                  </a:moveTo>
                  <a:lnTo>
                    <a:pt x="182880" y="72389"/>
                  </a:lnTo>
                  <a:lnTo>
                    <a:pt x="182880" y="73660"/>
                  </a:lnTo>
                  <a:lnTo>
                    <a:pt x="184912" y="72389"/>
                  </a:lnTo>
                  <a:close/>
                </a:path>
                <a:path w="631190" h="632460">
                  <a:moveTo>
                    <a:pt x="506185" y="66039"/>
                  </a:moveTo>
                  <a:lnTo>
                    <a:pt x="435864" y="66039"/>
                  </a:lnTo>
                  <a:lnTo>
                    <a:pt x="448056" y="73660"/>
                  </a:lnTo>
                  <a:lnTo>
                    <a:pt x="446532" y="72389"/>
                  </a:lnTo>
                  <a:lnTo>
                    <a:pt x="514894" y="72389"/>
                  </a:lnTo>
                  <a:lnTo>
                    <a:pt x="506185" y="66039"/>
                  </a:lnTo>
                  <a:close/>
                </a:path>
                <a:path w="631190" h="632460">
                  <a:moveTo>
                    <a:pt x="197510" y="66039"/>
                  </a:moveTo>
                  <a:lnTo>
                    <a:pt x="195072" y="66039"/>
                  </a:lnTo>
                  <a:lnTo>
                    <a:pt x="195072" y="67310"/>
                  </a:lnTo>
                  <a:lnTo>
                    <a:pt x="197510" y="66039"/>
                  </a:lnTo>
                  <a:close/>
                </a:path>
                <a:path w="631190" h="632460">
                  <a:moveTo>
                    <a:pt x="492252" y="55880"/>
                  </a:moveTo>
                  <a:lnTo>
                    <a:pt x="409956" y="55880"/>
                  </a:lnTo>
                  <a:lnTo>
                    <a:pt x="423672" y="60960"/>
                  </a:lnTo>
                  <a:lnTo>
                    <a:pt x="435864" y="67310"/>
                  </a:lnTo>
                  <a:lnTo>
                    <a:pt x="435864" y="66039"/>
                  </a:lnTo>
                  <a:lnTo>
                    <a:pt x="506185" y="66039"/>
                  </a:lnTo>
                  <a:lnTo>
                    <a:pt x="492252" y="55880"/>
                  </a:lnTo>
                  <a:close/>
                </a:path>
                <a:path w="631190" h="632460">
                  <a:moveTo>
                    <a:pt x="222884" y="55880"/>
                  </a:moveTo>
                  <a:lnTo>
                    <a:pt x="220980" y="55880"/>
                  </a:lnTo>
                  <a:lnTo>
                    <a:pt x="219455" y="57150"/>
                  </a:lnTo>
                  <a:lnTo>
                    <a:pt x="222884" y="55880"/>
                  </a:lnTo>
                  <a:close/>
                </a:path>
                <a:path w="631190" h="632460">
                  <a:moveTo>
                    <a:pt x="466344" y="38100"/>
                  </a:moveTo>
                  <a:lnTo>
                    <a:pt x="315468" y="38100"/>
                  </a:lnTo>
                  <a:lnTo>
                    <a:pt x="330708" y="40639"/>
                  </a:lnTo>
                  <a:lnTo>
                    <a:pt x="342900" y="40639"/>
                  </a:lnTo>
                  <a:lnTo>
                    <a:pt x="358140" y="43180"/>
                  </a:lnTo>
                  <a:lnTo>
                    <a:pt x="356616" y="43180"/>
                  </a:lnTo>
                  <a:lnTo>
                    <a:pt x="371855" y="44450"/>
                  </a:lnTo>
                  <a:lnTo>
                    <a:pt x="370332" y="44450"/>
                  </a:lnTo>
                  <a:lnTo>
                    <a:pt x="385572" y="48260"/>
                  </a:lnTo>
                  <a:lnTo>
                    <a:pt x="384048" y="48260"/>
                  </a:lnTo>
                  <a:lnTo>
                    <a:pt x="411480" y="57150"/>
                  </a:lnTo>
                  <a:lnTo>
                    <a:pt x="409956" y="55880"/>
                  </a:lnTo>
                  <a:lnTo>
                    <a:pt x="492252" y="55880"/>
                  </a:lnTo>
                  <a:lnTo>
                    <a:pt x="478536" y="46989"/>
                  </a:lnTo>
                  <a:lnTo>
                    <a:pt x="466344" y="3810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wrap="square" lIns="0" tIns="0" rIns="0" bIns="0" rtlCol="0"/>
            <a:lstStyle/>
            <a:p>
              <a:endParaRPr sz="1600">
                <a:latin typeface="Candara" panose="020E0502030303020204" pitchFamily="34" charset="0"/>
              </a:endParaRPr>
            </a:p>
          </p:txBody>
        </p:sp>
        <p:sp>
          <p:nvSpPr>
            <p:cNvPr id="29" name="object 14">
              <a:extLst>
                <a:ext uri="{FF2B5EF4-FFF2-40B4-BE49-F238E27FC236}">
                  <a16:creationId xmlns="" xmlns:a16="http://schemas.microsoft.com/office/drawing/2014/main" id="{C88D74DC-6837-4ED4-BDB6-C1E9B46F1D0C}"/>
                </a:ext>
              </a:extLst>
            </p:cNvPr>
            <p:cNvSpPr txBox="1"/>
            <p:nvPr/>
          </p:nvSpPr>
          <p:spPr>
            <a:xfrm>
              <a:off x="266650" y="921277"/>
              <a:ext cx="216652" cy="458084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0" tIns="11694" rIns="0" bIns="0" rtlCol="0">
              <a:spAutoFit/>
            </a:bodyPr>
            <a:lstStyle/>
            <a:p>
              <a:pPr marL="11136">
                <a:spcBef>
                  <a:spcPts val="92"/>
                </a:spcBef>
              </a:pPr>
              <a:r>
                <a:rPr lang="en-US" sz="2900" dirty="0">
                  <a:latin typeface="Candara" panose="020E0502030303020204" pitchFamily="34" charset="0"/>
                  <a:cs typeface="Arial"/>
                </a:rPr>
                <a:t>3</a:t>
              </a:r>
              <a:endParaRPr sz="2900" dirty="0">
                <a:latin typeface="Candara" panose="020E0502030303020204" pitchFamily="34" charset="0"/>
                <a:cs typeface="Arial"/>
              </a:endParaRPr>
            </a:p>
          </p:txBody>
        </p:sp>
      </p:grpSp>
      <p:sp>
        <p:nvSpPr>
          <p:cNvPr id="30" name="Rectangle 29">
            <a:extLst>
              <a:ext uri="{FF2B5EF4-FFF2-40B4-BE49-F238E27FC236}">
                <a16:creationId xmlns="" xmlns:a16="http://schemas.microsoft.com/office/drawing/2014/main" id="{EF8932B6-2208-4284-80DA-67F5D844BC1C}"/>
              </a:ext>
            </a:extLst>
          </p:cNvPr>
          <p:cNvSpPr/>
          <p:nvPr/>
        </p:nvSpPr>
        <p:spPr>
          <a:xfrm>
            <a:off x="279400" y="861079"/>
            <a:ext cx="4178300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sv-SE" dirty="0">
                <a:latin typeface="Candara" panose="020E0502030303020204" pitchFamily="34" charset="0"/>
              </a:rPr>
              <a:t>Email 1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="" xmlns:a16="http://schemas.microsoft.com/office/drawing/2014/main" id="{D3F16EB7-2E6F-4E2B-89E2-37D80B55B5C9}"/>
              </a:ext>
            </a:extLst>
          </p:cNvPr>
          <p:cNvSpPr/>
          <p:nvPr/>
        </p:nvSpPr>
        <p:spPr>
          <a:xfrm>
            <a:off x="5640467" y="3063491"/>
            <a:ext cx="4851398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sv-SE" dirty="0">
                <a:latin typeface="Candara" panose="020E0502030303020204" pitchFamily="34" charset="0"/>
              </a:rPr>
              <a:t>Email 2</a:t>
            </a:r>
          </a:p>
        </p:txBody>
      </p:sp>
    </p:spTree>
    <p:extLst>
      <p:ext uri="{BB962C8B-B14F-4D97-AF65-F5344CB8AC3E}">
        <p14:creationId xmlns:p14="http://schemas.microsoft.com/office/powerpoint/2010/main" val="2667009583"/>
      </p:ext>
    </p:extLst>
  </p:cSld>
  <p:clrMapOvr>
    <a:masterClrMapping/>
  </p:clrMapOvr>
  <p:transition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5B0F6B-9F9A-4264-A0C3-85912D615D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 1: PENGISIAN DATA PERUSAHAAN – AKTA PENDIRIAN &amp; PERUBAHAN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1FB354FB-2D9D-4BDB-8EE5-620421C9092B}"/>
              </a:ext>
            </a:extLst>
          </p:cNvPr>
          <p:cNvGrpSpPr/>
          <p:nvPr/>
        </p:nvGrpSpPr>
        <p:grpSpPr>
          <a:xfrm>
            <a:off x="213034" y="895918"/>
            <a:ext cx="10480366" cy="5213577"/>
            <a:chOff x="93207" y="886659"/>
            <a:chExt cx="10480366" cy="5213577"/>
          </a:xfrm>
        </p:grpSpPr>
        <p:sp>
          <p:nvSpPr>
            <p:cNvPr id="5" name="TextBox 4">
              <a:extLst>
                <a:ext uri="{FF2B5EF4-FFF2-40B4-BE49-F238E27FC236}">
                  <a16:creationId xmlns="" xmlns:a16="http://schemas.microsoft.com/office/drawing/2014/main" id="{E0FF6EC2-195C-4194-8184-46C3D4DEE0FE}"/>
                </a:ext>
              </a:extLst>
            </p:cNvPr>
            <p:cNvSpPr txBox="1"/>
            <p:nvPr/>
          </p:nvSpPr>
          <p:spPr>
            <a:xfrm>
              <a:off x="93207" y="886659"/>
              <a:ext cx="7876041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sv-SE" sz="1500" dirty="0">
                  <a:latin typeface="Candara" panose="020E0502030303020204" pitchFamily="34" charset="0"/>
                </a:rPr>
                <a:t>KEMBALI KE </a:t>
              </a:r>
              <a:r>
                <a:rPr lang="sv-SE" sz="1500" dirty="0">
                  <a:latin typeface="Candara" panose="020E0502030303020204" pitchFamily="34" charset="0"/>
                  <a:hlinkClick r:id="rId2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https://oss.go.id</a:t>
              </a:r>
              <a:r>
                <a:rPr lang="sv-SE" sz="1500" dirty="0">
                  <a:latin typeface="Candara" panose="020E0502030303020204" pitchFamily="34" charset="0"/>
                </a:rPr>
                <a:t> – LALU LOG-IN (KLIK ”MASUK” pada pojok kanan atas)</a:t>
              </a:r>
            </a:p>
          </p:txBody>
        </p:sp>
        <p:pic>
          <p:nvPicPr>
            <p:cNvPr id="6" name="Picture 5">
              <a:extLst>
                <a:ext uri="{FF2B5EF4-FFF2-40B4-BE49-F238E27FC236}">
                  <a16:creationId xmlns="" xmlns:a16="http://schemas.microsoft.com/office/drawing/2014/main" id="{FC46E6E9-0C40-46B9-B6F3-D81739B6E4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3658" t="16060" b="7931"/>
            <a:stretch/>
          </p:blipFill>
          <p:spPr>
            <a:xfrm>
              <a:off x="2982458" y="1343025"/>
              <a:ext cx="7431542" cy="3679993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="" xmlns:a16="http://schemas.microsoft.com/office/drawing/2014/main" id="{8FF6E232-E1F6-4498-8597-066AA95FE3D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7173" t="15637" r="37055" b="28411"/>
            <a:stretch/>
          </p:blipFill>
          <p:spPr>
            <a:xfrm>
              <a:off x="165100" y="1487571"/>
              <a:ext cx="2755900" cy="3365500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="" xmlns:a16="http://schemas.microsoft.com/office/drawing/2014/main" id="{CD2698A6-BDC7-451B-A0FA-49DCC3D967BA}"/>
                </a:ext>
              </a:extLst>
            </p:cNvPr>
            <p:cNvSpPr txBox="1"/>
            <p:nvPr/>
          </p:nvSpPr>
          <p:spPr>
            <a:xfrm>
              <a:off x="2921000" y="5023018"/>
              <a:ext cx="7652573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sv-SE" sz="3200" dirty="0">
                  <a:solidFill>
                    <a:srgbClr val="FF0000"/>
                  </a:solidFill>
                  <a:latin typeface="Candara" panose="020E0502030303020204" pitchFamily="34" charset="0"/>
                </a:rPr>
                <a:t>Data otomatis muncul sesuai dengan Data DUKCAPIL – untuk NIK Direksi atau Paspor</a:t>
              </a:r>
            </a:p>
          </p:txBody>
        </p:sp>
        <p:sp>
          <p:nvSpPr>
            <p:cNvPr id="8" name="Rectangle 7">
              <a:extLst>
                <a:ext uri="{FF2B5EF4-FFF2-40B4-BE49-F238E27FC236}">
                  <a16:creationId xmlns="" xmlns:a16="http://schemas.microsoft.com/office/drawing/2014/main" id="{49A1DC3D-F5C2-4128-978C-B062DCD02AB5}"/>
                </a:ext>
              </a:extLst>
            </p:cNvPr>
            <p:cNvSpPr/>
            <p:nvPr/>
          </p:nvSpPr>
          <p:spPr>
            <a:xfrm>
              <a:off x="3289299" y="2299141"/>
              <a:ext cx="6851839" cy="186328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Oval 8">
              <a:extLst>
                <a:ext uri="{FF2B5EF4-FFF2-40B4-BE49-F238E27FC236}">
                  <a16:creationId xmlns="" xmlns:a16="http://schemas.microsoft.com/office/drawing/2014/main" id="{CBA67C31-1DC3-4100-ABC1-85B8B3222374}"/>
                </a:ext>
              </a:extLst>
            </p:cNvPr>
            <p:cNvSpPr/>
            <p:nvPr/>
          </p:nvSpPr>
          <p:spPr>
            <a:xfrm>
              <a:off x="6127513" y="1774257"/>
              <a:ext cx="1141432" cy="68580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object 3">
              <a:extLst>
                <a:ext uri="{FF2B5EF4-FFF2-40B4-BE49-F238E27FC236}">
                  <a16:creationId xmlns="" xmlns:a16="http://schemas.microsoft.com/office/drawing/2014/main" id="{EF71F544-55D2-4789-90F0-6503D5CAB4D2}"/>
                </a:ext>
              </a:extLst>
            </p:cNvPr>
            <p:cNvSpPr/>
            <p:nvPr/>
          </p:nvSpPr>
          <p:spPr>
            <a:xfrm>
              <a:off x="7330403" y="2042247"/>
              <a:ext cx="771373" cy="149819"/>
            </a:xfrm>
            <a:custGeom>
              <a:avLst/>
              <a:gdLst/>
              <a:ahLst/>
              <a:cxnLst/>
              <a:rect l="l" t="t" r="r" b="b"/>
              <a:pathLst>
                <a:path w="879475" h="170814">
                  <a:moveTo>
                    <a:pt x="172211" y="0"/>
                  </a:moveTo>
                  <a:lnTo>
                    <a:pt x="0" y="85344"/>
                  </a:lnTo>
                  <a:lnTo>
                    <a:pt x="172211" y="170688"/>
                  </a:lnTo>
                  <a:lnTo>
                    <a:pt x="172211" y="114300"/>
                  </a:lnTo>
                  <a:lnTo>
                    <a:pt x="143255" y="114300"/>
                  </a:lnTo>
                  <a:lnTo>
                    <a:pt x="143255" y="56388"/>
                  </a:lnTo>
                  <a:lnTo>
                    <a:pt x="172211" y="56388"/>
                  </a:lnTo>
                  <a:lnTo>
                    <a:pt x="172211" y="0"/>
                  </a:lnTo>
                  <a:close/>
                </a:path>
                <a:path w="879475" h="170814">
                  <a:moveTo>
                    <a:pt x="172211" y="56388"/>
                  </a:moveTo>
                  <a:lnTo>
                    <a:pt x="143255" y="56388"/>
                  </a:lnTo>
                  <a:lnTo>
                    <a:pt x="143255" y="114300"/>
                  </a:lnTo>
                  <a:lnTo>
                    <a:pt x="172211" y="114300"/>
                  </a:lnTo>
                  <a:lnTo>
                    <a:pt x="172211" y="56388"/>
                  </a:lnTo>
                  <a:close/>
                </a:path>
                <a:path w="879475" h="170814">
                  <a:moveTo>
                    <a:pt x="879348" y="56388"/>
                  </a:moveTo>
                  <a:lnTo>
                    <a:pt x="172211" y="56388"/>
                  </a:lnTo>
                  <a:lnTo>
                    <a:pt x="172211" y="114300"/>
                  </a:lnTo>
                  <a:lnTo>
                    <a:pt x="879348" y="114300"/>
                  </a:lnTo>
                  <a:lnTo>
                    <a:pt x="879348" y="56388"/>
                  </a:lnTo>
                  <a:close/>
                </a:path>
              </a:pathLst>
            </a:custGeom>
            <a:solidFill>
              <a:srgbClr val="FF0000"/>
            </a:solidFill>
            <a:ln w="6350">
              <a:noFill/>
              <a:prstDash val="sysDot"/>
            </a:ln>
          </p:spPr>
          <p:txBody>
            <a:bodyPr wrap="square" lIns="0" tIns="0" rIns="0" bIns="0" rtlCol="0"/>
            <a:lstStyle/>
            <a:p>
              <a:endParaRPr sz="16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Candara" panose="020E0502030303020204" pitchFamily="34" charset="0"/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565CD251-5812-47BE-AB90-012C78CB9CE7}"/>
              </a:ext>
            </a:extLst>
          </p:cNvPr>
          <p:cNvSpPr txBox="1"/>
          <p:nvPr/>
        </p:nvSpPr>
        <p:spPr>
          <a:xfrm>
            <a:off x="8089076" y="1922438"/>
            <a:ext cx="57785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500" dirty="0">
                <a:solidFill>
                  <a:srgbClr val="FF0000"/>
                </a:solidFill>
                <a:latin typeface="Candara" panose="020E0502030303020204" pitchFamily="34" charset="0"/>
              </a:rPr>
              <a:t>”MULAI USAHA ANDA”</a:t>
            </a:r>
          </a:p>
        </p:txBody>
      </p:sp>
      <p:sp>
        <p:nvSpPr>
          <p:cNvPr id="13" name="object 3">
            <a:extLst>
              <a:ext uri="{FF2B5EF4-FFF2-40B4-BE49-F238E27FC236}">
                <a16:creationId xmlns="" xmlns:a16="http://schemas.microsoft.com/office/drawing/2014/main" id="{CB6463E5-C494-401A-A614-3B7BE232669B}"/>
              </a:ext>
            </a:extLst>
          </p:cNvPr>
          <p:cNvSpPr/>
          <p:nvPr/>
        </p:nvSpPr>
        <p:spPr>
          <a:xfrm rot="16200000">
            <a:off x="6312542" y="4508425"/>
            <a:ext cx="771373" cy="149819"/>
          </a:xfrm>
          <a:custGeom>
            <a:avLst/>
            <a:gdLst/>
            <a:ahLst/>
            <a:cxnLst/>
            <a:rect l="l" t="t" r="r" b="b"/>
            <a:pathLst>
              <a:path w="879475" h="170814">
                <a:moveTo>
                  <a:pt x="172211" y="0"/>
                </a:moveTo>
                <a:lnTo>
                  <a:pt x="0" y="85344"/>
                </a:lnTo>
                <a:lnTo>
                  <a:pt x="172211" y="170688"/>
                </a:lnTo>
                <a:lnTo>
                  <a:pt x="172211" y="114300"/>
                </a:lnTo>
                <a:lnTo>
                  <a:pt x="143255" y="114300"/>
                </a:lnTo>
                <a:lnTo>
                  <a:pt x="143255" y="56388"/>
                </a:lnTo>
                <a:lnTo>
                  <a:pt x="172211" y="56388"/>
                </a:lnTo>
                <a:lnTo>
                  <a:pt x="172211" y="0"/>
                </a:lnTo>
                <a:close/>
              </a:path>
              <a:path w="879475" h="170814">
                <a:moveTo>
                  <a:pt x="172211" y="56388"/>
                </a:moveTo>
                <a:lnTo>
                  <a:pt x="143255" y="56388"/>
                </a:lnTo>
                <a:lnTo>
                  <a:pt x="143255" y="114300"/>
                </a:lnTo>
                <a:lnTo>
                  <a:pt x="172211" y="114300"/>
                </a:lnTo>
                <a:lnTo>
                  <a:pt x="172211" y="56388"/>
                </a:lnTo>
                <a:close/>
              </a:path>
              <a:path w="879475" h="170814">
                <a:moveTo>
                  <a:pt x="879348" y="56388"/>
                </a:moveTo>
                <a:lnTo>
                  <a:pt x="172211" y="56388"/>
                </a:lnTo>
                <a:lnTo>
                  <a:pt x="172211" y="114300"/>
                </a:lnTo>
                <a:lnTo>
                  <a:pt x="879348" y="114300"/>
                </a:lnTo>
                <a:lnTo>
                  <a:pt x="879348" y="56388"/>
                </a:lnTo>
                <a:close/>
              </a:path>
            </a:pathLst>
          </a:custGeom>
          <a:solidFill>
            <a:srgbClr val="FF0000"/>
          </a:solidFill>
          <a:ln w="6350">
            <a:noFill/>
            <a:prstDash val="sysDot"/>
          </a:ln>
        </p:spPr>
        <p:txBody>
          <a:bodyPr wrap="square" lIns="0" tIns="0" rIns="0" bIns="0" rtlCol="0"/>
          <a:lstStyle/>
          <a:p>
            <a:endParaRPr sz="16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2B960984-A8A1-495C-A732-BF9B3552E5F4}"/>
              </a:ext>
            </a:extLst>
          </p:cNvPr>
          <p:cNvSpPr/>
          <p:nvPr/>
        </p:nvSpPr>
        <p:spPr>
          <a:xfrm>
            <a:off x="5194300" y="2489200"/>
            <a:ext cx="1778000" cy="15875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44538E89-118E-4D2D-BA97-806AB2B1D569}"/>
              </a:ext>
            </a:extLst>
          </p:cNvPr>
          <p:cNvSpPr/>
          <p:nvPr/>
        </p:nvSpPr>
        <p:spPr>
          <a:xfrm>
            <a:off x="8544423" y="2489200"/>
            <a:ext cx="1596716" cy="15875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809201"/>
      </p:ext>
    </p:extLst>
  </p:cSld>
  <p:clrMapOvr>
    <a:masterClrMapping/>
  </p:clrMapOvr>
  <p:transition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5B0F6B-9F9A-4264-A0C3-85912D615D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TAHAPAN PROSES DALAM SISTEM OSS</a:t>
            </a:r>
          </a:p>
        </p:txBody>
      </p:sp>
      <p:sp>
        <p:nvSpPr>
          <p:cNvPr id="20" name="Oval 19"/>
          <p:cNvSpPr/>
          <p:nvPr/>
        </p:nvSpPr>
        <p:spPr>
          <a:xfrm>
            <a:off x="850900" y="1724025"/>
            <a:ext cx="914400" cy="914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solidFill>
                  <a:schemeClr val="tx1"/>
                </a:solidFill>
                <a:latin typeface="Candara" pitchFamily="34" charset="0"/>
              </a:rPr>
              <a:t>1</a:t>
            </a:r>
            <a:endParaRPr lang="en-US" b="1" dirty="0">
              <a:solidFill>
                <a:schemeClr val="tx1"/>
              </a:solidFill>
              <a:latin typeface="Candara" pitchFamily="34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908300" y="1724025"/>
            <a:ext cx="914400" cy="914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solidFill>
                  <a:schemeClr val="tx1"/>
                </a:solidFill>
                <a:latin typeface="Candara" pitchFamily="34" charset="0"/>
              </a:rPr>
              <a:t>2</a:t>
            </a:r>
            <a:endParaRPr lang="en-US" b="1" dirty="0">
              <a:solidFill>
                <a:schemeClr val="tx1"/>
              </a:solidFill>
              <a:latin typeface="Candara" pitchFamily="34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4889500" y="1724025"/>
            <a:ext cx="914400" cy="914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solidFill>
                  <a:schemeClr val="tx1"/>
                </a:solidFill>
                <a:latin typeface="Candara" pitchFamily="34" charset="0"/>
              </a:rPr>
              <a:t>3</a:t>
            </a:r>
            <a:endParaRPr lang="en-US" b="1" dirty="0">
              <a:solidFill>
                <a:schemeClr val="tx1"/>
              </a:solidFill>
              <a:latin typeface="Candara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6870700" y="1724025"/>
            <a:ext cx="914400" cy="914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solidFill>
                  <a:schemeClr val="tx1"/>
                </a:solidFill>
                <a:latin typeface="Candara" pitchFamily="34" charset="0"/>
              </a:rPr>
              <a:t>4</a:t>
            </a:r>
            <a:endParaRPr lang="en-US" b="1" dirty="0">
              <a:solidFill>
                <a:schemeClr val="tx1"/>
              </a:solidFill>
              <a:latin typeface="Candara" pitchFamily="34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9144000" y="1724025"/>
            <a:ext cx="914400" cy="914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solidFill>
                  <a:schemeClr val="tx1"/>
                </a:solidFill>
                <a:latin typeface="Candara" pitchFamily="34" charset="0"/>
              </a:rPr>
              <a:t>5</a:t>
            </a:r>
            <a:endParaRPr lang="en-US" b="1" dirty="0">
              <a:solidFill>
                <a:schemeClr val="tx1"/>
              </a:solidFill>
              <a:latin typeface="Candara" pitchFamily="34" charset="0"/>
            </a:endParaRPr>
          </a:p>
        </p:txBody>
      </p:sp>
      <p:sp>
        <p:nvSpPr>
          <p:cNvPr id="25" name="Title 32"/>
          <p:cNvSpPr txBox="1">
            <a:spLocks/>
          </p:cNvSpPr>
          <p:nvPr/>
        </p:nvSpPr>
        <p:spPr bwMode="auto">
          <a:xfrm>
            <a:off x="0" y="2790825"/>
            <a:ext cx="2603500" cy="758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4306" tIns="52153" rIns="104306" bIns="52153" numCol="1" anchor="b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rgbClr val="2C4364"/>
                </a:solidFill>
                <a:latin typeface="Candara" panose="020E0502030303020204" pitchFamily="34" charset="0"/>
                <a:ea typeface="+mj-ea"/>
                <a:cs typeface="+mj-cs"/>
              </a:rPr>
              <a:t>AKTA PENGESAHAN/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rgbClr val="2C4364"/>
                </a:solidFill>
                <a:latin typeface="Candara" panose="020E0502030303020204" pitchFamily="34" charset="0"/>
                <a:ea typeface="+mj-ea"/>
                <a:cs typeface="+mj-cs"/>
              </a:rPr>
              <a:t>PENDIRIAN</a:t>
            </a:r>
          </a:p>
        </p:txBody>
      </p:sp>
      <p:sp>
        <p:nvSpPr>
          <p:cNvPr id="26" name="Title 32"/>
          <p:cNvSpPr txBox="1">
            <a:spLocks/>
          </p:cNvSpPr>
          <p:nvPr/>
        </p:nvSpPr>
        <p:spPr bwMode="auto">
          <a:xfrm>
            <a:off x="1993900" y="2793832"/>
            <a:ext cx="2755900" cy="758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4306" tIns="52153" rIns="104306" bIns="52153" numCol="1" anchor="b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rgbClr val="2C4364"/>
                </a:solidFill>
                <a:latin typeface="Candara" panose="020E0502030303020204" pitchFamily="34" charset="0"/>
                <a:ea typeface="+mj-ea"/>
                <a:cs typeface="+mj-cs"/>
              </a:rPr>
              <a:t>KELENGKAPAN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rgbClr val="2C4364"/>
                </a:solidFill>
                <a:latin typeface="Candara" panose="020E0502030303020204" pitchFamily="34" charset="0"/>
                <a:ea typeface="+mj-ea"/>
                <a:cs typeface="+mj-cs"/>
              </a:rPr>
              <a:t>DATA</a:t>
            </a:r>
          </a:p>
        </p:txBody>
      </p:sp>
      <p:sp>
        <p:nvSpPr>
          <p:cNvPr id="27" name="Title 32"/>
          <p:cNvSpPr txBox="1">
            <a:spLocks/>
          </p:cNvSpPr>
          <p:nvPr/>
        </p:nvSpPr>
        <p:spPr bwMode="auto">
          <a:xfrm>
            <a:off x="3975100" y="2790825"/>
            <a:ext cx="2755900" cy="758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4306" tIns="52153" rIns="104306" bIns="52153" numCol="1" anchor="b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rgbClr val="2C4364"/>
                </a:solidFill>
                <a:latin typeface="Candara" panose="020E0502030303020204" pitchFamily="34" charset="0"/>
                <a:ea typeface="+mj-ea"/>
                <a:cs typeface="+mj-cs"/>
              </a:rPr>
              <a:t>KOMITMEN &amp;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rgbClr val="2C4364"/>
                </a:solidFill>
                <a:latin typeface="Candara" panose="020E0502030303020204" pitchFamily="34" charset="0"/>
                <a:ea typeface="+mj-ea"/>
                <a:cs typeface="+mj-cs"/>
              </a:rPr>
              <a:t>CHECKLIST IU</a:t>
            </a:r>
          </a:p>
        </p:txBody>
      </p:sp>
      <p:sp>
        <p:nvSpPr>
          <p:cNvPr id="28" name="Title 32"/>
          <p:cNvSpPr txBox="1">
            <a:spLocks/>
          </p:cNvSpPr>
          <p:nvPr/>
        </p:nvSpPr>
        <p:spPr bwMode="auto">
          <a:xfrm>
            <a:off x="5956300" y="2790825"/>
            <a:ext cx="2755900" cy="758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4306" tIns="52153" rIns="104306" bIns="52153" numCol="1" anchor="b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rgbClr val="2C4364"/>
                </a:solidFill>
                <a:latin typeface="Candara" panose="020E0502030303020204" pitchFamily="34" charset="0"/>
                <a:ea typeface="+mj-ea"/>
                <a:cs typeface="+mj-cs"/>
              </a:rPr>
              <a:t>KOMITMEN &amp;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rgbClr val="2C4364"/>
                </a:solidFill>
                <a:latin typeface="Candara" panose="020E0502030303020204" pitchFamily="34" charset="0"/>
                <a:ea typeface="+mj-ea"/>
                <a:cs typeface="+mj-cs"/>
              </a:rPr>
              <a:t>CHECKLIST IZIN K/O</a:t>
            </a:r>
          </a:p>
        </p:txBody>
      </p:sp>
      <p:sp>
        <p:nvSpPr>
          <p:cNvPr id="29" name="Title 32"/>
          <p:cNvSpPr txBox="1">
            <a:spLocks/>
          </p:cNvSpPr>
          <p:nvPr/>
        </p:nvSpPr>
        <p:spPr bwMode="auto">
          <a:xfrm>
            <a:off x="8229600" y="2562225"/>
            <a:ext cx="2755900" cy="758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4306" tIns="52153" rIns="104306" bIns="52153" numCol="1" anchor="b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rgbClr val="2C4364"/>
                </a:solidFill>
                <a:latin typeface="Candara" panose="020E0502030303020204" pitchFamily="34" charset="0"/>
                <a:ea typeface="+mj-ea"/>
                <a:cs typeface="+mj-cs"/>
              </a:rPr>
              <a:t>OUTPUT</a:t>
            </a:r>
          </a:p>
        </p:txBody>
      </p:sp>
      <p:cxnSp>
        <p:nvCxnSpPr>
          <p:cNvPr id="31" name="Straight Connector 30"/>
          <p:cNvCxnSpPr/>
          <p:nvPr/>
        </p:nvCxnSpPr>
        <p:spPr>
          <a:xfrm rot="5400000">
            <a:off x="-139700" y="4391025"/>
            <a:ext cx="5181600" cy="1588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rot="5400000">
            <a:off x="1764506" y="4390231"/>
            <a:ext cx="5181600" cy="1588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rot="5400000">
            <a:off x="3747294" y="4390231"/>
            <a:ext cx="5181600" cy="1588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rot="5400000">
            <a:off x="5879306" y="4390231"/>
            <a:ext cx="5181600" cy="1588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76200" y="3705225"/>
            <a:ext cx="2298700" cy="1588"/>
          </a:xfrm>
          <a:prstGeom prst="line">
            <a:avLst/>
          </a:prstGeom>
          <a:ln w="285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2603500" y="3705225"/>
            <a:ext cx="1600200" cy="1588"/>
          </a:xfrm>
          <a:prstGeom prst="line">
            <a:avLst/>
          </a:prstGeom>
          <a:ln w="285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4584700" y="3705225"/>
            <a:ext cx="1600200" cy="1588"/>
          </a:xfrm>
          <a:prstGeom prst="line">
            <a:avLst/>
          </a:prstGeom>
          <a:ln w="285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6565900" y="3705225"/>
            <a:ext cx="1600200" cy="1588"/>
          </a:xfrm>
          <a:prstGeom prst="line">
            <a:avLst/>
          </a:prstGeom>
          <a:ln w="285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8623300" y="3705225"/>
            <a:ext cx="1600200" cy="1588"/>
          </a:xfrm>
          <a:prstGeom prst="line">
            <a:avLst/>
          </a:prstGeom>
          <a:ln w="285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U-Turn Arrow 48"/>
          <p:cNvSpPr/>
          <p:nvPr/>
        </p:nvSpPr>
        <p:spPr>
          <a:xfrm>
            <a:off x="1231900" y="1038225"/>
            <a:ext cx="1981200" cy="457200"/>
          </a:xfrm>
          <a:prstGeom prst="utur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0" name="U-Turn Arrow 49"/>
          <p:cNvSpPr/>
          <p:nvPr/>
        </p:nvSpPr>
        <p:spPr>
          <a:xfrm>
            <a:off x="3365500" y="1038225"/>
            <a:ext cx="1981200" cy="457200"/>
          </a:xfrm>
          <a:prstGeom prst="uturn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1" name="U-Turn Arrow 50"/>
          <p:cNvSpPr/>
          <p:nvPr/>
        </p:nvSpPr>
        <p:spPr>
          <a:xfrm>
            <a:off x="5499100" y="1038225"/>
            <a:ext cx="1981200" cy="457200"/>
          </a:xfrm>
          <a:prstGeom prst="utur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2" name="U-Turn Arrow 51"/>
          <p:cNvSpPr/>
          <p:nvPr/>
        </p:nvSpPr>
        <p:spPr>
          <a:xfrm>
            <a:off x="7632700" y="1038225"/>
            <a:ext cx="1981200" cy="457200"/>
          </a:xfrm>
          <a:prstGeom prst="uturn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FBCEF2AB-1FDC-4033-87C8-3AA7DB91D227}"/>
              </a:ext>
            </a:extLst>
          </p:cNvPr>
          <p:cNvSpPr txBox="1"/>
          <p:nvPr/>
        </p:nvSpPr>
        <p:spPr>
          <a:xfrm>
            <a:off x="25400" y="3856038"/>
            <a:ext cx="200818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>
                <a:solidFill>
                  <a:srgbClr val="00B050"/>
                </a:solidFill>
                <a:latin typeface="Candara" panose="020E0502030303020204" pitchFamily="34" charset="0"/>
              </a:rPr>
              <a:t>DATA PERUSAHAAN</a:t>
            </a:r>
          </a:p>
          <a:p>
            <a:endParaRPr lang="en-US" sz="1500" dirty="0">
              <a:solidFill>
                <a:srgbClr val="00B050"/>
              </a:solidFill>
              <a:latin typeface="Candara" panose="020E0502030303020204" pitchFamily="34" charset="0"/>
            </a:endParaRPr>
          </a:p>
          <a:p>
            <a:endParaRPr lang="en-US" sz="1500" dirty="0">
              <a:solidFill>
                <a:srgbClr val="00B050"/>
              </a:solidFill>
              <a:latin typeface="Candara" panose="020E0502030303020204" pitchFamily="34" charset="0"/>
            </a:endParaRPr>
          </a:p>
          <a:p>
            <a:endParaRPr lang="en-US" sz="1500" dirty="0">
              <a:solidFill>
                <a:srgbClr val="00B050"/>
              </a:solidFill>
              <a:latin typeface="Candara" panose="020E0502030303020204" pitchFamily="34" charset="0"/>
            </a:endParaRPr>
          </a:p>
          <a:p>
            <a:endParaRPr lang="en-US" sz="1500" dirty="0">
              <a:solidFill>
                <a:srgbClr val="00B050"/>
              </a:solidFill>
              <a:latin typeface="Candara" panose="020E0502030303020204" pitchFamily="34" charset="0"/>
            </a:endParaRPr>
          </a:p>
          <a:p>
            <a:r>
              <a:rPr lang="en-US" sz="1500" dirty="0">
                <a:solidFill>
                  <a:srgbClr val="00B050"/>
                </a:solidFill>
                <a:latin typeface="Candara" panose="020E0502030303020204" pitchFamily="34" charset="0"/>
              </a:rPr>
              <a:t>DATA AKTA</a:t>
            </a:r>
          </a:p>
          <a:p>
            <a:endParaRPr lang="en-US" sz="1500" dirty="0">
              <a:solidFill>
                <a:srgbClr val="00B050"/>
              </a:solidFill>
              <a:latin typeface="Candara" panose="020E0502030303020204" pitchFamily="34" charset="0"/>
            </a:endParaRPr>
          </a:p>
          <a:p>
            <a:endParaRPr lang="en-US" sz="1500" dirty="0">
              <a:solidFill>
                <a:srgbClr val="00B050"/>
              </a:solidFill>
              <a:latin typeface="Candara" panose="020E0502030303020204" pitchFamily="34" charset="0"/>
            </a:endParaRPr>
          </a:p>
          <a:p>
            <a:r>
              <a:rPr lang="en-US" sz="1500" dirty="0">
                <a:solidFill>
                  <a:srgbClr val="00B050"/>
                </a:solidFill>
                <a:latin typeface="Candara" panose="020E0502030303020204" pitchFamily="34" charset="0"/>
              </a:rPr>
              <a:t>DATA PENGURUS DAN PEMEGANG SAHAM</a:t>
            </a:r>
          </a:p>
          <a:p>
            <a:endParaRPr lang="en-US" sz="1500" dirty="0">
              <a:solidFill>
                <a:srgbClr val="00B050"/>
              </a:solidFill>
              <a:latin typeface="Candara" panose="020E0502030303020204" pitchFamily="34" charset="0"/>
            </a:endParaRPr>
          </a:p>
          <a:p>
            <a:r>
              <a:rPr lang="en-US" sz="1500" dirty="0">
                <a:solidFill>
                  <a:srgbClr val="00B050"/>
                </a:solidFill>
                <a:latin typeface="Candara" panose="020E0502030303020204" pitchFamily="34" charset="0"/>
              </a:rPr>
              <a:t>DATA KEGIATAN: MAKSUD DAN TUJUAN</a:t>
            </a:r>
            <a:endParaRPr lang="sv-SE" sz="1500" dirty="0">
              <a:solidFill>
                <a:srgbClr val="00B050"/>
              </a:solidFill>
              <a:latin typeface="Candara" panose="020E0502030303020204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="" xmlns:a16="http://schemas.microsoft.com/office/drawing/2014/main" id="{BEF947F1-E4D1-4834-88CE-7CB15F00DDE9}"/>
              </a:ext>
            </a:extLst>
          </p:cNvPr>
          <p:cNvSpPr txBox="1"/>
          <p:nvPr/>
        </p:nvSpPr>
        <p:spPr>
          <a:xfrm>
            <a:off x="2414588" y="3819358"/>
            <a:ext cx="2008188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>
                <a:solidFill>
                  <a:srgbClr val="00B050"/>
                </a:solidFill>
                <a:latin typeface="Candara" panose="020E0502030303020204" pitchFamily="34" charset="0"/>
              </a:rPr>
              <a:t>DATA RPTKA:</a:t>
            </a:r>
          </a:p>
          <a:p>
            <a:pPr marL="342900" indent="-342900">
              <a:buAutoNum type="arabicPeriod"/>
            </a:pP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TOTAL GAJI;</a:t>
            </a:r>
          </a:p>
          <a:p>
            <a:pPr marL="342900" indent="-342900">
              <a:buAutoNum type="arabicPeriod"/>
            </a:pP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LOKASI PENEMPATAN;</a:t>
            </a:r>
          </a:p>
          <a:p>
            <a:pPr marL="342900" indent="-342900">
              <a:buAutoNum type="arabicPeriod"/>
            </a:pP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NEGARA ASAL;</a:t>
            </a:r>
          </a:p>
          <a:p>
            <a:pPr marL="342900" indent="-342900">
              <a:buAutoNum type="arabicPeriod"/>
            </a:pP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DAN LAINNYA</a:t>
            </a:r>
          </a:p>
          <a:p>
            <a:endParaRPr lang="en-US" sz="1500" dirty="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r>
              <a:rPr lang="en-US" sz="1500" dirty="0">
                <a:solidFill>
                  <a:srgbClr val="00B050"/>
                </a:solidFill>
                <a:latin typeface="Candara" panose="020E0502030303020204" pitchFamily="34" charset="0"/>
              </a:rPr>
              <a:t>DATA PROYEK:</a:t>
            </a:r>
          </a:p>
          <a:p>
            <a:pPr marL="177800" indent="-177800">
              <a:buAutoNum type="arabicPeriod"/>
            </a:pPr>
            <a:r>
              <a:rPr lang="en-US" sz="1000" dirty="0">
                <a:solidFill>
                  <a:srgbClr val="FF0000"/>
                </a:solidFill>
                <a:latin typeface="Candara" panose="020E0502030303020204" pitchFamily="34" charset="0"/>
              </a:rPr>
              <a:t>JENIS DAN KAPASITAS PRODUKSI;</a:t>
            </a:r>
          </a:p>
          <a:p>
            <a:pPr marL="177800" indent="-177800">
              <a:buAutoNum type="arabicPeriod"/>
            </a:pPr>
            <a:r>
              <a:rPr lang="en-US" sz="1000" dirty="0">
                <a:solidFill>
                  <a:srgbClr val="FF0000"/>
                </a:solidFill>
                <a:latin typeface="Candara" panose="020E0502030303020204" pitchFamily="34" charset="0"/>
              </a:rPr>
              <a:t>LOKASI USAHA;</a:t>
            </a:r>
          </a:p>
          <a:p>
            <a:pPr marL="177800" indent="-177800">
              <a:buAutoNum type="arabicPeriod"/>
            </a:pPr>
            <a:r>
              <a:rPr lang="en-US" sz="1000" dirty="0">
                <a:solidFill>
                  <a:srgbClr val="FF0000"/>
                </a:solidFill>
                <a:latin typeface="Candara" panose="020E0502030303020204" pitchFamily="34" charset="0"/>
              </a:rPr>
              <a:t>INVESTASI;</a:t>
            </a:r>
          </a:p>
          <a:p>
            <a:pPr marL="177800" indent="-177800">
              <a:buAutoNum type="arabicPeriod"/>
            </a:pPr>
            <a:r>
              <a:rPr lang="en-US" sz="1000" dirty="0">
                <a:solidFill>
                  <a:srgbClr val="FF0000"/>
                </a:solidFill>
                <a:latin typeface="Candara" panose="020E0502030303020204" pitchFamily="34" charset="0"/>
              </a:rPr>
              <a:t>KUESIONER LOKASI;</a:t>
            </a:r>
          </a:p>
          <a:p>
            <a:pPr marL="177800" indent="-177800">
              <a:buAutoNum type="arabicPeriod"/>
            </a:pPr>
            <a:r>
              <a:rPr lang="en-US" sz="1000" dirty="0">
                <a:solidFill>
                  <a:srgbClr val="FF0000"/>
                </a:solidFill>
                <a:latin typeface="Candara" panose="020E0502030303020204" pitchFamily="34" charset="0"/>
              </a:rPr>
              <a:t>DAN LAINNYA</a:t>
            </a:r>
          </a:p>
          <a:p>
            <a:endParaRPr lang="en-US" sz="1500" dirty="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r>
              <a:rPr lang="en-US" sz="1500" dirty="0">
                <a:solidFill>
                  <a:srgbClr val="00B050"/>
                </a:solidFill>
                <a:latin typeface="Candara" panose="020E0502030303020204" pitchFamily="34" charset="0"/>
              </a:rPr>
              <a:t>DATA AKTIVITAS KEPABEANAN:</a:t>
            </a:r>
          </a:p>
          <a:p>
            <a:pPr marL="342900" indent="-342900">
              <a:buAutoNum type="arabicPeriod"/>
            </a:pP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EKSPOR;</a:t>
            </a:r>
          </a:p>
          <a:p>
            <a:pPr marL="342900" indent="-342900">
              <a:buAutoNum type="arabicPeriod"/>
            </a:pP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IMPOR.</a:t>
            </a:r>
          </a:p>
          <a:p>
            <a:endParaRPr lang="en-US" sz="1500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AD05814C-3E18-4869-A0D8-D7AB6BFBB4FE}"/>
              </a:ext>
            </a:extLst>
          </p:cNvPr>
          <p:cNvSpPr txBox="1"/>
          <p:nvPr/>
        </p:nvSpPr>
        <p:spPr>
          <a:xfrm>
            <a:off x="4519612" y="3800644"/>
            <a:ext cx="2008188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>
                <a:solidFill>
                  <a:srgbClr val="00B050"/>
                </a:solidFill>
                <a:latin typeface="Candara" panose="020E0502030303020204" pitchFamily="34" charset="0"/>
              </a:rPr>
              <a:t>CHECKLIST:</a:t>
            </a:r>
          </a:p>
          <a:p>
            <a:pPr marL="342900" indent="-342900">
              <a:buAutoNum type="arabicPeriod"/>
            </a:pP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DOKUMEN LINGKUNGAN;</a:t>
            </a:r>
          </a:p>
          <a:p>
            <a:pPr marL="342900" indent="-342900">
              <a:buAutoNum type="arabicPeriod"/>
            </a:pP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IZIN MENDIRIKAN BANGUNAN;</a:t>
            </a:r>
          </a:p>
          <a:p>
            <a:pPr marL="342900" indent="-342900">
              <a:buAutoNum type="arabicPeriod"/>
            </a:pP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SERTIFIKAT LAIK FUNGSI.</a:t>
            </a:r>
          </a:p>
          <a:p>
            <a:endParaRPr lang="en-US" sz="1500" dirty="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r>
              <a:rPr lang="en-US" sz="1500" dirty="0">
                <a:solidFill>
                  <a:srgbClr val="00B050"/>
                </a:solidFill>
                <a:latin typeface="Candara" panose="020E0502030303020204" pitchFamily="34" charset="0"/>
              </a:rPr>
              <a:t>JENIS IZIN USAHA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EB261679-EAAD-4133-A7FC-8736F20217EF}"/>
              </a:ext>
            </a:extLst>
          </p:cNvPr>
          <p:cNvSpPr txBox="1"/>
          <p:nvPr/>
        </p:nvSpPr>
        <p:spPr>
          <a:xfrm>
            <a:off x="6423024" y="3800644"/>
            <a:ext cx="2008188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>
                <a:solidFill>
                  <a:srgbClr val="00B050"/>
                </a:solidFill>
                <a:latin typeface="Candara" panose="020E0502030303020204" pitchFamily="34" charset="0"/>
              </a:rPr>
              <a:t>CHECKLIST:</a:t>
            </a:r>
          </a:p>
          <a:p>
            <a:pPr marL="342900" indent="-342900">
              <a:buAutoNum type="arabicPeriod"/>
            </a:pP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IZIN EDAR;</a:t>
            </a:r>
          </a:p>
          <a:p>
            <a:pPr marL="342900" indent="-342900">
              <a:buAutoNum type="arabicPeriod"/>
            </a:pPr>
            <a:r>
              <a:rPr lang="en-US" sz="1100" dirty="0">
                <a:solidFill>
                  <a:srgbClr val="FF0000"/>
                </a:solidFill>
                <a:latin typeface="Candara" panose="020E0502030303020204" pitchFamily="34" charset="0"/>
              </a:rPr>
              <a:t>LAINNYA SESUAI JENIS BARANG/JASA</a:t>
            </a:r>
          </a:p>
          <a:p>
            <a:endParaRPr lang="en-US" sz="1500" dirty="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endParaRPr lang="en-US" sz="1500" dirty="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endParaRPr lang="en-US" sz="1500" dirty="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r>
              <a:rPr lang="en-US" sz="1200" dirty="0">
                <a:solidFill>
                  <a:srgbClr val="00B050"/>
                </a:solidFill>
                <a:latin typeface="Candara" panose="020E0502030303020204" pitchFamily="34" charset="0"/>
              </a:rPr>
              <a:t>JENIS IZIN KOMERSIAL/OPERASIONAL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="" xmlns:a16="http://schemas.microsoft.com/office/drawing/2014/main" id="{A12263BA-E92E-479E-899B-8819D54100C3}"/>
              </a:ext>
            </a:extLst>
          </p:cNvPr>
          <p:cNvSpPr txBox="1"/>
          <p:nvPr/>
        </p:nvSpPr>
        <p:spPr>
          <a:xfrm>
            <a:off x="8580436" y="3819358"/>
            <a:ext cx="200818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>
                <a:solidFill>
                  <a:srgbClr val="00B050"/>
                </a:solidFill>
                <a:latin typeface="Candara" panose="020E0502030303020204" pitchFamily="34" charset="0"/>
              </a:rPr>
              <a:t>SUMMARY</a:t>
            </a:r>
            <a:endParaRPr lang="en-US" sz="1200" dirty="0">
              <a:solidFill>
                <a:srgbClr val="00B050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8809201"/>
      </p:ext>
    </p:extLst>
  </p:cSld>
  <p:clrMapOvr>
    <a:masterClrMapping/>
  </p:clrMapOvr>
  <p:transition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5B0F6B-9F9A-4264-A0C3-85912D615D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 1: PENGISIAN DATA PERUSAHAAN – AKTA PENDIRIAN &amp; PERUBAHAN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C56451F6-FDC1-4C07-B39B-F4AFD1188D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981" r="831" b="8195"/>
          <a:stretch/>
        </p:blipFill>
        <p:spPr>
          <a:xfrm>
            <a:off x="635000" y="936625"/>
            <a:ext cx="9819226" cy="47244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65F6275-D72F-44D4-96B7-A516A5967C52}"/>
              </a:ext>
            </a:extLst>
          </p:cNvPr>
          <p:cNvSpPr txBox="1"/>
          <p:nvPr/>
        </p:nvSpPr>
        <p:spPr>
          <a:xfrm>
            <a:off x="547668" y="5670550"/>
            <a:ext cx="101457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dirty="0">
                <a:solidFill>
                  <a:srgbClr val="FF0000"/>
                </a:solidFill>
                <a:latin typeface="Candara" panose="020E0502030303020204" pitchFamily="34" charset="0"/>
              </a:rPr>
              <a:t>Jika data akta perusahaan terhubung dengan AHU-Online, maka daftar akta akan langsung muncul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dirty="0">
                <a:solidFill>
                  <a:srgbClr val="FF0000"/>
                </a:solidFill>
                <a:latin typeface="Candara" panose="020E0502030303020204" pitchFamily="34" charset="0"/>
              </a:rPr>
              <a:t>Jika tidak ada (kosong), maka pemohon harus melakukan ”PEREKAMAN DATA AKTA” pada Menu ”PERIZINAN BERUSAHA” (PERIZINAN BERUSAHA &gt;&gt; PEREKAMAN DATA AKTA)</a:t>
            </a:r>
          </a:p>
        </p:txBody>
      </p:sp>
      <p:sp>
        <p:nvSpPr>
          <p:cNvPr id="16" name="Oval 15">
            <a:extLst>
              <a:ext uri="{FF2B5EF4-FFF2-40B4-BE49-F238E27FC236}">
                <a16:creationId xmlns="" xmlns:a16="http://schemas.microsoft.com/office/drawing/2014/main" id="{305E1EB9-F6DA-4EDB-9475-B0C2600656D7}"/>
              </a:ext>
            </a:extLst>
          </p:cNvPr>
          <p:cNvSpPr/>
          <p:nvPr/>
        </p:nvSpPr>
        <p:spPr>
          <a:xfrm>
            <a:off x="774700" y="1795521"/>
            <a:ext cx="1141432" cy="3857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bject 3">
            <a:extLst>
              <a:ext uri="{FF2B5EF4-FFF2-40B4-BE49-F238E27FC236}">
                <a16:creationId xmlns="" xmlns:a16="http://schemas.microsoft.com/office/drawing/2014/main" id="{024F77F9-75C8-4E12-BB50-116DD002017C}"/>
              </a:ext>
            </a:extLst>
          </p:cNvPr>
          <p:cNvSpPr/>
          <p:nvPr/>
        </p:nvSpPr>
        <p:spPr>
          <a:xfrm>
            <a:off x="2055832" y="1913463"/>
            <a:ext cx="771373" cy="149819"/>
          </a:xfrm>
          <a:custGeom>
            <a:avLst/>
            <a:gdLst/>
            <a:ahLst/>
            <a:cxnLst/>
            <a:rect l="l" t="t" r="r" b="b"/>
            <a:pathLst>
              <a:path w="879475" h="170814">
                <a:moveTo>
                  <a:pt x="172211" y="0"/>
                </a:moveTo>
                <a:lnTo>
                  <a:pt x="0" y="85344"/>
                </a:lnTo>
                <a:lnTo>
                  <a:pt x="172211" y="170688"/>
                </a:lnTo>
                <a:lnTo>
                  <a:pt x="172211" y="114300"/>
                </a:lnTo>
                <a:lnTo>
                  <a:pt x="143255" y="114300"/>
                </a:lnTo>
                <a:lnTo>
                  <a:pt x="143255" y="56388"/>
                </a:lnTo>
                <a:lnTo>
                  <a:pt x="172211" y="56388"/>
                </a:lnTo>
                <a:lnTo>
                  <a:pt x="172211" y="0"/>
                </a:lnTo>
                <a:close/>
              </a:path>
              <a:path w="879475" h="170814">
                <a:moveTo>
                  <a:pt x="172211" y="56388"/>
                </a:moveTo>
                <a:lnTo>
                  <a:pt x="143255" y="56388"/>
                </a:lnTo>
                <a:lnTo>
                  <a:pt x="143255" y="114300"/>
                </a:lnTo>
                <a:lnTo>
                  <a:pt x="172211" y="114300"/>
                </a:lnTo>
                <a:lnTo>
                  <a:pt x="172211" y="56388"/>
                </a:lnTo>
                <a:close/>
              </a:path>
              <a:path w="879475" h="170814">
                <a:moveTo>
                  <a:pt x="879348" y="56388"/>
                </a:moveTo>
                <a:lnTo>
                  <a:pt x="172211" y="56388"/>
                </a:lnTo>
                <a:lnTo>
                  <a:pt x="172211" y="114300"/>
                </a:lnTo>
                <a:lnTo>
                  <a:pt x="879348" y="114300"/>
                </a:lnTo>
                <a:lnTo>
                  <a:pt x="879348" y="56388"/>
                </a:lnTo>
                <a:close/>
              </a:path>
            </a:pathLst>
          </a:custGeom>
          <a:solidFill>
            <a:srgbClr val="FF0000"/>
          </a:solidFill>
          <a:ln w="6350">
            <a:noFill/>
            <a:prstDash val="sysDot"/>
          </a:ln>
        </p:spPr>
        <p:txBody>
          <a:bodyPr wrap="square" lIns="0" tIns="0" rIns="0" bIns="0" rtlCol="0"/>
          <a:lstStyle/>
          <a:p>
            <a:endParaRPr sz="16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A2D8500-8FD8-4DC7-95BA-11AF0A4307BF}"/>
              </a:ext>
            </a:extLst>
          </p:cNvPr>
          <p:cNvSpPr/>
          <p:nvPr/>
        </p:nvSpPr>
        <p:spPr>
          <a:xfrm>
            <a:off x="8851900" y="1000125"/>
            <a:ext cx="1066800" cy="330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EE02F56E-820D-43BF-B10B-83229C3B583E}"/>
              </a:ext>
            </a:extLst>
          </p:cNvPr>
          <p:cNvSpPr/>
          <p:nvPr/>
        </p:nvSpPr>
        <p:spPr>
          <a:xfrm>
            <a:off x="4839484" y="2536825"/>
            <a:ext cx="5371316" cy="330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754037"/>
      </p:ext>
    </p:extLst>
  </p:cSld>
  <p:clrMapOvr>
    <a:masterClrMapping/>
  </p:clrMapOvr>
  <p:transition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 1: PENGISIAN DATA PERUSAHAAN – AKTA PENDIRIAN &amp; PERUBAHAN</a:t>
            </a:r>
            <a:endParaRPr lang="id-ID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8234363" y="7034213"/>
            <a:ext cx="2459037" cy="276225"/>
          </a:xfrm>
        </p:spPr>
        <p:txBody>
          <a:bodyPr/>
          <a:lstStyle/>
          <a:p>
            <a:fld id="{B6F15528-21DE-4FAA-801E-634DDDAF4B2B}" type="slidenum">
              <a:rPr lang="id-ID" smtClean="0"/>
              <a:pPr/>
              <a:t>38</a:t>
            </a:fld>
            <a:endParaRPr lang="id-ID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F285894-92CD-4881-81CC-C94E228F748D}"/>
              </a:ext>
            </a:extLst>
          </p:cNvPr>
          <p:cNvSpPr txBox="1"/>
          <p:nvPr/>
        </p:nvSpPr>
        <p:spPr>
          <a:xfrm>
            <a:off x="560368" y="803660"/>
            <a:ext cx="7937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400" dirty="0">
                <a:solidFill>
                  <a:srgbClr val="FF0000"/>
                </a:solidFill>
                <a:latin typeface="Candara" panose="020E0502030303020204" pitchFamily="34" charset="0"/>
              </a:rPr>
              <a:t>PEREKAMAN DATA AKTA</a:t>
            </a:r>
          </a:p>
        </p:txBody>
      </p:sp>
      <p:sp>
        <p:nvSpPr>
          <p:cNvPr id="7" name="Oval 6">
            <a:extLst>
              <a:ext uri="{FF2B5EF4-FFF2-40B4-BE49-F238E27FC236}">
                <a16:creationId xmlns="" xmlns:a16="http://schemas.microsoft.com/office/drawing/2014/main" id="{31AF0F7C-5B1E-451F-9417-5553814D207C}"/>
              </a:ext>
            </a:extLst>
          </p:cNvPr>
          <p:cNvSpPr/>
          <p:nvPr/>
        </p:nvSpPr>
        <p:spPr>
          <a:xfrm>
            <a:off x="8966200" y="6100821"/>
            <a:ext cx="1141432" cy="3857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5C214D2D-86DB-4AF5-BB1E-685664D1C683}"/>
              </a:ext>
            </a:extLst>
          </p:cNvPr>
          <p:cNvGrpSpPr/>
          <p:nvPr/>
        </p:nvGrpSpPr>
        <p:grpSpPr>
          <a:xfrm>
            <a:off x="673100" y="1363986"/>
            <a:ext cx="13436788" cy="5404940"/>
            <a:chOff x="673100" y="1363986"/>
            <a:chExt cx="13436788" cy="5404940"/>
          </a:xfrm>
        </p:grpSpPr>
        <p:pic>
          <p:nvPicPr>
            <p:cNvPr id="4" name="Picture 3">
              <a:extLst>
                <a:ext uri="{FF2B5EF4-FFF2-40B4-BE49-F238E27FC236}">
                  <a16:creationId xmlns="" xmlns:a16="http://schemas.microsoft.com/office/drawing/2014/main" id="{B8B9CD11-0F6C-464B-80A6-76ECD1E1FCA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73100" y="1363986"/>
              <a:ext cx="9608781" cy="5404940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6F0D1C02-A947-428B-A141-2CB3841DCEE6}"/>
                </a:ext>
              </a:extLst>
            </p:cNvPr>
            <p:cNvSpPr txBox="1"/>
            <p:nvPr/>
          </p:nvSpPr>
          <p:spPr>
            <a:xfrm>
              <a:off x="6172389" y="6067604"/>
              <a:ext cx="79374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sv-SE" sz="2400" dirty="0">
                  <a:solidFill>
                    <a:srgbClr val="FF0000"/>
                  </a:solidFill>
                  <a:latin typeface="Candara" panose="020E0502030303020204" pitchFamily="34" charset="0"/>
                </a:rPr>
                <a:t>Simpan Data di Atas</a:t>
              </a:r>
            </a:p>
          </p:txBody>
        </p:sp>
      </p:grpSp>
      <p:sp>
        <p:nvSpPr>
          <p:cNvPr id="10" name="object 3">
            <a:extLst>
              <a:ext uri="{FF2B5EF4-FFF2-40B4-BE49-F238E27FC236}">
                <a16:creationId xmlns="" xmlns:a16="http://schemas.microsoft.com/office/drawing/2014/main" id="{33C8489C-1CF5-4DA3-AD25-78DA79E0731E}"/>
              </a:ext>
            </a:extLst>
          </p:cNvPr>
          <p:cNvSpPr/>
          <p:nvPr/>
        </p:nvSpPr>
        <p:spPr>
          <a:xfrm rot="13421813">
            <a:off x="8442785" y="5714828"/>
            <a:ext cx="771373" cy="149819"/>
          </a:xfrm>
          <a:custGeom>
            <a:avLst/>
            <a:gdLst/>
            <a:ahLst/>
            <a:cxnLst/>
            <a:rect l="l" t="t" r="r" b="b"/>
            <a:pathLst>
              <a:path w="879475" h="170814">
                <a:moveTo>
                  <a:pt x="172211" y="0"/>
                </a:moveTo>
                <a:lnTo>
                  <a:pt x="0" y="85344"/>
                </a:lnTo>
                <a:lnTo>
                  <a:pt x="172211" y="170688"/>
                </a:lnTo>
                <a:lnTo>
                  <a:pt x="172211" y="114300"/>
                </a:lnTo>
                <a:lnTo>
                  <a:pt x="143255" y="114300"/>
                </a:lnTo>
                <a:lnTo>
                  <a:pt x="143255" y="56388"/>
                </a:lnTo>
                <a:lnTo>
                  <a:pt x="172211" y="56388"/>
                </a:lnTo>
                <a:lnTo>
                  <a:pt x="172211" y="0"/>
                </a:lnTo>
                <a:close/>
              </a:path>
              <a:path w="879475" h="170814">
                <a:moveTo>
                  <a:pt x="172211" y="56388"/>
                </a:moveTo>
                <a:lnTo>
                  <a:pt x="143255" y="56388"/>
                </a:lnTo>
                <a:lnTo>
                  <a:pt x="143255" y="114300"/>
                </a:lnTo>
                <a:lnTo>
                  <a:pt x="172211" y="114300"/>
                </a:lnTo>
                <a:lnTo>
                  <a:pt x="172211" y="56388"/>
                </a:lnTo>
                <a:close/>
              </a:path>
              <a:path w="879475" h="170814">
                <a:moveTo>
                  <a:pt x="879348" y="56388"/>
                </a:moveTo>
                <a:lnTo>
                  <a:pt x="172211" y="56388"/>
                </a:lnTo>
                <a:lnTo>
                  <a:pt x="172211" y="114300"/>
                </a:lnTo>
                <a:lnTo>
                  <a:pt x="879348" y="114300"/>
                </a:lnTo>
                <a:lnTo>
                  <a:pt x="879348" y="56388"/>
                </a:lnTo>
                <a:close/>
              </a:path>
            </a:pathLst>
          </a:custGeom>
          <a:solidFill>
            <a:srgbClr val="FF0000"/>
          </a:solidFill>
          <a:ln w="6350">
            <a:noFill/>
            <a:prstDash val="sysDot"/>
          </a:ln>
        </p:spPr>
        <p:txBody>
          <a:bodyPr wrap="square" lIns="0" tIns="0" rIns="0" bIns="0" rtlCol="0"/>
          <a:lstStyle/>
          <a:p>
            <a:endParaRPr sz="16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2" name="AutoShape 2" descr="blob:https://web.whatsapp.com/e2ebd05b-9961-48d9-890b-392d616839a5">
            <a:extLst>
              <a:ext uri="{FF2B5EF4-FFF2-40B4-BE49-F238E27FC236}">
                <a16:creationId xmlns="" xmlns:a16="http://schemas.microsoft.com/office/drawing/2014/main" id="{84807265-FF95-4718-9D17-03E21FCF910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194300" y="36290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2FCBD73-D880-4E1C-9880-9619E151BD38}"/>
              </a:ext>
            </a:extLst>
          </p:cNvPr>
          <p:cNvSpPr/>
          <p:nvPr/>
        </p:nvSpPr>
        <p:spPr>
          <a:xfrm>
            <a:off x="6870700" y="1770268"/>
            <a:ext cx="3021816" cy="2556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29F85A95-D778-4987-BC0D-4DAD4C5FEC2E}"/>
              </a:ext>
            </a:extLst>
          </p:cNvPr>
          <p:cNvSpPr txBox="1"/>
          <p:nvPr/>
        </p:nvSpPr>
        <p:spPr>
          <a:xfrm>
            <a:off x="573068" y="6750050"/>
            <a:ext cx="10145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>
                <a:solidFill>
                  <a:srgbClr val="FF0000"/>
                </a:solidFill>
                <a:latin typeface="Candara" panose="020E0502030303020204" pitchFamily="34" charset="0"/>
              </a:rPr>
              <a:t>Isi data perusahaan secara lengkap, lalu klik SIMPAN DATA DI ATAS.....</a:t>
            </a:r>
          </a:p>
        </p:txBody>
      </p:sp>
    </p:spTree>
    <p:extLst>
      <p:ext uri="{BB962C8B-B14F-4D97-AF65-F5344CB8AC3E}">
        <p14:creationId xmlns:p14="http://schemas.microsoft.com/office/powerpoint/2010/main" val="4018536052"/>
      </p:ext>
    </p:extLst>
  </p:cSld>
  <p:clrMapOvr>
    <a:masterClrMapping/>
  </p:clrMapOvr>
  <p:transition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474E2410-1107-4C96-A3E5-52240907B1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6878" y="1141810"/>
            <a:ext cx="9385300" cy="5279232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234363" y="7034213"/>
            <a:ext cx="2459037" cy="276225"/>
          </a:xfrm>
        </p:spPr>
        <p:txBody>
          <a:bodyPr/>
          <a:lstStyle/>
          <a:p>
            <a:fld id="{B6F15528-21DE-4FAA-801E-634DDDAF4B2B}" type="slidenum">
              <a:rPr lang="id-ID" smtClean="0"/>
              <a:pPr/>
              <a:t>39</a:t>
            </a:fld>
            <a:endParaRPr lang="id-ID"/>
          </a:p>
        </p:txBody>
      </p:sp>
      <p:sp>
        <p:nvSpPr>
          <p:cNvPr id="6" name="Title 4">
            <a:extLst>
              <a:ext uri="{FF2B5EF4-FFF2-40B4-BE49-F238E27FC236}">
                <a16:creationId xmlns="" xmlns:a16="http://schemas.microsoft.com/office/drawing/2014/main" id="{2BD0B22A-13FE-4A11-8EE9-CB23BAD0328C}"/>
              </a:ext>
            </a:extLst>
          </p:cNvPr>
          <p:cNvSpPr txBox="1">
            <a:spLocks/>
          </p:cNvSpPr>
          <p:nvPr/>
        </p:nvSpPr>
        <p:spPr bwMode="auto">
          <a:xfrm>
            <a:off x="609322" y="-91786"/>
            <a:ext cx="9593471" cy="758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4306" tIns="52153" rIns="104306" bIns="52153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300" b="1" kern="1200">
                <a:solidFill>
                  <a:srgbClr val="2C4364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Calibri" pitchFamily="34" charset="0"/>
              </a:defRPr>
            </a:lvl5pPr>
            <a:lvl6pPr marL="521528" algn="ctr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Calibri" pitchFamily="34" charset="0"/>
              </a:defRPr>
            </a:lvl6pPr>
            <a:lvl7pPr marL="1043055" algn="ctr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Calibri" pitchFamily="34" charset="0"/>
              </a:defRPr>
            </a:lvl7pPr>
            <a:lvl8pPr marL="1564582" algn="ctr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Calibri" pitchFamily="34" charset="0"/>
              </a:defRPr>
            </a:lvl8pPr>
            <a:lvl9pPr marL="2086110" algn="ctr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/>
            <a:r>
              <a:rPr lang="en-US" dirty="0"/>
              <a:t>STEP 1: PENGISIAN DATA PERUSAHAAN – AKTA PENDIRIAN &amp; PERUBAHAN</a:t>
            </a:r>
            <a:endParaRPr lang="id-ID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AB32809F-577A-438E-A587-863103D0D296}"/>
              </a:ext>
            </a:extLst>
          </p:cNvPr>
          <p:cNvSpPr txBox="1"/>
          <p:nvPr/>
        </p:nvSpPr>
        <p:spPr>
          <a:xfrm>
            <a:off x="622022" y="702368"/>
            <a:ext cx="7937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400" dirty="0">
                <a:solidFill>
                  <a:srgbClr val="FF0000"/>
                </a:solidFill>
                <a:latin typeface="Candara" panose="020E0502030303020204" pitchFamily="34" charset="0"/>
              </a:rPr>
              <a:t>PEREKAMAN DATA AKTA ... lanjutan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BC0E637-5961-47CC-AAAD-D11882D82CD9}"/>
              </a:ext>
            </a:extLst>
          </p:cNvPr>
          <p:cNvSpPr txBox="1"/>
          <p:nvPr/>
        </p:nvSpPr>
        <p:spPr>
          <a:xfrm>
            <a:off x="2982933" y="3284892"/>
            <a:ext cx="1449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400" dirty="0">
                <a:solidFill>
                  <a:srgbClr val="FF0000"/>
                </a:solidFill>
                <a:latin typeface="Candara" panose="020E0502030303020204" pitchFamily="34" charset="0"/>
              </a:rPr>
              <a:t>Tambah</a:t>
            </a:r>
          </a:p>
        </p:txBody>
      </p:sp>
      <p:sp>
        <p:nvSpPr>
          <p:cNvPr id="11" name="object 3">
            <a:extLst>
              <a:ext uri="{FF2B5EF4-FFF2-40B4-BE49-F238E27FC236}">
                <a16:creationId xmlns="" xmlns:a16="http://schemas.microsoft.com/office/drawing/2014/main" id="{600B2391-BEE9-40D3-A944-F5BD4EF2D9E3}"/>
              </a:ext>
            </a:extLst>
          </p:cNvPr>
          <p:cNvSpPr/>
          <p:nvPr/>
        </p:nvSpPr>
        <p:spPr>
          <a:xfrm rot="19117433">
            <a:off x="2712101" y="2968155"/>
            <a:ext cx="771373" cy="149819"/>
          </a:xfrm>
          <a:custGeom>
            <a:avLst/>
            <a:gdLst/>
            <a:ahLst/>
            <a:cxnLst/>
            <a:rect l="l" t="t" r="r" b="b"/>
            <a:pathLst>
              <a:path w="879475" h="170814">
                <a:moveTo>
                  <a:pt x="172211" y="0"/>
                </a:moveTo>
                <a:lnTo>
                  <a:pt x="0" y="85344"/>
                </a:lnTo>
                <a:lnTo>
                  <a:pt x="172211" y="170688"/>
                </a:lnTo>
                <a:lnTo>
                  <a:pt x="172211" y="114300"/>
                </a:lnTo>
                <a:lnTo>
                  <a:pt x="143255" y="114300"/>
                </a:lnTo>
                <a:lnTo>
                  <a:pt x="143255" y="56388"/>
                </a:lnTo>
                <a:lnTo>
                  <a:pt x="172211" y="56388"/>
                </a:lnTo>
                <a:lnTo>
                  <a:pt x="172211" y="0"/>
                </a:lnTo>
                <a:close/>
              </a:path>
              <a:path w="879475" h="170814">
                <a:moveTo>
                  <a:pt x="172211" y="56388"/>
                </a:moveTo>
                <a:lnTo>
                  <a:pt x="143255" y="56388"/>
                </a:lnTo>
                <a:lnTo>
                  <a:pt x="143255" y="114300"/>
                </a:lnTo>
                <a:lnTo>
                  <a:pt x="172211" y="114300"/>
                </a:lnTo>
                <a:lnTo>
                  <a:pt x="172211" y="56388"/>
                </a:lnTo>
                <a:close/>
              </a:path>
              <a:path w="879475" h="170814">
                <a:moveTo>
                  <a:pt x="879348" y="56388"/>
                </a:moveTo>
                <a:lnTo>
                  <a:pt x="172211" y="56388"/>
                </a:lnTo>
                <a:lnTo>
                  <a:pt x="172211" y="114300"/>
                </a:lnTo>
                <a:lnTo>
                  <a:pt x="879348" y="114300"/>
                </a:lnTo>
                <a:lnTo>
                  <a:pt x="879348" y="56388"/>
                </a:lnTo>
                <a:close/>
              </a:path>
            </a:pathLst>
          </a:custGeom>
          <a:solidFill>
            <a:srgbClr val="FF0000"/>
          </a:solidFill>
          <a:ln w="6350">
            <a:noFill/>
            <a:prstDash val="sysDot"/>
          </a:ln>
        </p:spPr>
        <p:txBody>
          <a:bodyPr wrap="square" lIns="0" tIns="0" rIns="0" bIns="0" rtlCol="0"/>
          <a:lstStyle/>
          <a:p>
            <a:endParaRPr sz="16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2BDE20FC-DEEB-4189-92E2-285DDF4E1A42}"/>
              </a:ext>
            </a:extLst>
          </p:cNvPr>
          <p:cNvSpPr/>
          <p:nvPr/>
        </p:nvSpPr>
        <p:spPr>
          <a:xfrm>
            <a:off x="1841500" y="3322873"/>
            <a:ext cx="1141432" cy="3857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0EB81646-1578-488D-8E5C-4CE185F26C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6878" y="1164033"/>
            <a:ext cx="9385300" cy="527923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F98A6FDC-C292-4507-82BF-9C06710CD760}"/>
              </a:ext>
            </a:extLst>
          </p:cNvPr>
          <p:cNvSpPr txBox="1"/>
          <p:nvPr/>
        </p:nvSpPr>
        <p:spPr>
          <a:xfrm>
            <a:off x="2982932" y="3307115"/>
            <a:ext cx="21351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400" dirty="0">
                <a:solidFill>
                  <a:srgbClr val="FF0000"/>
                </a:solidFill>
                <a:latin typeface="Candara" panose="020E0502030303020204" pitchFamily="34" charset="0"/>
              </a:rPr>
              <a:t>Klik Tambah</a:t>
            </a:r>
          </a:p>
        </p:txBody>
      </p:sp>
      <p:sp>
        <p:nvSpPr>
          <p:cNvPr id="17" name="object 3">
            <a:extLst>
              <a:ext uri="{FF2B5EF4-FFF2-40B4-BE49-F238E27FC236}">
                <a16:creationId xmlns="" xmlns:a16="http://schemas.microsoft.com/office/drawing/2014/main" id="{F392CA0F-96A8-47D9-9130-4B323C829E64}"/>
              </a:ext>
            </a:extLst>
          </p:cNvPr>
          <p:cNvSpPr/>
          <p:nvPr/>
        </p:nvSpPr>
        <p:spPr>
          <a:xfrm rot="19117433">
            <a:off x="2712101" y="2990378"/>
            <a:ext cx="771373" cy="149819"/>
          </a:xfrm>
          <a:custGeom>
            <a:avLst/>
            <a:gdLst/>
            <a:ahLst/>
            <a:cxnLst/>
            <a:rect l="l" t="t" r="r" b="b"/>
            <a:pathLst>
              <a:path w="879475" h="170814">
                <a:moveTo>
                  <a:pt x="172211" y="0"/>
                </a:moveTo>
                <a:lnTo>
                  <a:pt x="0" y="85344"/>
                </a:lnTo>
                <a:lnTo>
                  <a:pt x="172211" y="170688"/>
                </a:lnTo>
                <a:lnTo>
                  <a:pt x="172211" y="114300"/>
                </a:lnTo>
                <a:lnTo>
                  <a:pt x="143255" y="114300"/>
                </a:lnTo>
                <a:lnTo>
                  <a:pt x="143255" y="56388"/>
                </a:lnTo>
                <a:lnTo>
                  <a:pt x="172211" y="56388"/>
                </a:lnTo>
                <a:lnTo>
                  <a:pt x="172211" y="0"/>
                </a:lnTo>
                <a:close/>
              </a:path>
              <a:path w="879475" h="170814">
                <a:moveTo>
                  <a:pt x="172211" y="56388"/>
                </a:moveTo>
                <a:lnTo>
                  <a:pt x="143255" y="56388"/>
                </a:lnTo>
                <a:lnTo>
                  <a:pt x="143255" y="114300"/>
                </a:lnTo>
                <a:lnTo>
                  <a:pt x="172211" y="114300"/>
                </a:lnTo>
                <a:lnTo>
                  <a:pt x="172211" y="56388"/>
                </a:lnTo>
                <a:close/>
              </a:path>
              <a:path w="879475" h="170814">
                <a:moveTo>
                  <a:pt x="879348" y="56388"/>
                </a:moveTo>
                <a:lnTo>
                  <a:pt x="172211" y="56388"/>
                </a:lnTo>
                <a:lnTo>
                  <a:pt x="172211" y="114300"/>
                </a:lnTo>
                <a:lnTo>
                  <a:pt x="879348" y="114300"/>
                </a:lnTo>
                <a:lnTo>
                  <a:pt x="879348" y="56388"/>
                </a:lnTo>
                <a:close/>
              </a:path>
            </a:pathLst>
          </a:custGeom>
          <a:solidFill>
            <a:srgbClr val="FF0000"/>
          </a:solidFill>
          <a:ln w="6350">
            <a:noFill/>
            <a:prstDash val="sysDot"/>
          </a:ln>
        </p:spPr>
        <p:txBody>
          <a:bodyPr wrap="square" lIns="0" tIns="0" rIns="0" bIns="0" rtlCol="0"/>
          <a:lstStyle/>
          <a:p>
            <a:endParaRPr sz="16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="" xmlns:a16="http://schemas.microsoft.com/office/drawing/2014/main" id="{55DC681D-09F0-41EA-8F83-A1AC3DCA278E}"/>
              </a:ext>
            </a:extLst>
          </p:cNvPr>
          <p:cNvSpPr/>
          <p:nvPr/>
        </p:nvSpPr>
        <p:spPr>
          <a:xfrm>
            <a:off x="1841500" y="3345096"/>
            <a:ext cx="1141432" cy="3857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717A5AC7-2EE5-4CD5-BF80-6EAF97542F6D}"/>
              </a:ext>
            </a:extLst>
          </p:cNvPr>
          <p:cNvSpPr txBox="1"/>
          <p:nvPr/>
        </p:nvSpPr>
        <p:spPr>
          <a:xfrm>
            <a:off x="2868077" y="4437947"/>
            <a:ext cx="23609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400" dirty="0">
                <a:solidFill>
                  <a:srgbClr val="FF0000"/>
                </a:solidFill>
                <a:latin typeface="Candara" panose="020E0502030303020204" pitchFamily="34" charset="0"/>
              </a:rPr>
              <a:t>Klik Tambah</a:t>
            </a:r>
          </a:p>
        </p:txBody>
      </p:sp>
      <p:sp>
        <p:nvSpPr>
          <p:cNvPr id="24" name="object 3">
            <a:extLst>
              <a:ext uri="{FF2B5EF4-FFF2-40B4-BE49-F238E27FC236}">
                <a16:creationId xmlns="" xmlns:a16="http://schemas.microsoft.com/office/drawing/2014/main" id="{CFB200EA-5600-4A86-9792-E2310A1BB023}"/>
              </a:ext>
            </a:extLst>
          </p:cNvPr>
          <p:cNvSpPr/>
          <p:nvPr/>
        </p:nvSpPr>
        <p:spPr>
          <a:xfrm rot="19117433">
            <a:off x="2597246" y="4121210"/>
            <a:ext cx="771373" cy="149819"/>
          </a:xfrm>
          <a:custGeom>
            <a:avLst/>
            <a:gdLst/>
            <a:ahLst/>
            <a:cxnLst/>
            <a:rect l="l" t="t" r="r" b="b"/>
            <a:pathLst>
              <a:path w="879475" h="170814">
                <a:moveTo>
                  <a:pt x="172211" y="0"/>
                </a:moveTo>
                <a:lnTo>
                  <a:pt x="0" y="85344"/>
                </a:lnTo>
                <a:lnTo>
                  <a:pt x="172211" y="170688"/>
                </a:lnTo>
                <a:lnTo>
                  <a:pt x="172211" y="114300"/>
                </a:lnTo>
                <a:lnTo>
                  <a:pt x="143255" y="114300"/>
                </a:lnTo>
                <a:lnTo>
                  <a:pt x="143255" y="56388"/>
                </a:lnTo>
                <a:lnTo>
                  <a:pt x="172211" y="56388"/>
                </a:lnTo>
                <a:lnTo>
                  <a:pt x="172211" y="0"/>
                </a:lnTo>
                <a:close/>
              </a:path>
              <a:path w="879475" h="170814">
                <a:moveTo>
                  <a:pt x="172211" y="56388"/>
                </a:moveTo>
                <a:lnTo>
                  <a:pt x="143255" y="56388"/>
                </a:lnTo>
                <a:lnTo>
                  <a:pt x="143255" y="114300"/>
                </a:lnTo>
                <a:lnTo>
                  <a:pt x="172211" y="114300"/>
                </a:lnTo>
                <a:lnTo>
                  <a:pt x="172211" y="56388"/>
                </a:lnTo>
                <a:close/>
              </a:path>
              <a:path w="879475" h="170814">
                <a:moveTo>
                  <a:pt x="879348" y="56388"/>
                </a:moveTo>
                <a:lnTo>
                  <a:pt x="172211" y="56388"/>
                </a:lnTo>
                <a:lnTo>
                  <a:pt x="172211" y="114300"/>
                </a:lnTo>
                <a:lnTo>
                  <a:pt x="879348" y="114300"/>
                </a:lnTo>
                <a:lnTo>
                  <a:pt x="879348" y="56388"/>
                </a:lnTo>
                <a:close/>
              </a:path>
            </a:pathLst>
          </a:custGeom>
          <a:solidFill>
            <a:srgbClr val="FF0000"/>
          </a:solidFill>
          <a:ln w="6350">
            <a:noFill/>
            <a:prstDash val="sysDot"/>
          </a:ln>
        </p:spPr>
        <p:txBody>
          <a:bodyPr wrap="square" lIns="0" tIns="0" rIns="0" bIns="0" rtlCol="0"/>
          <a:lstStyle/>
          <a:p>
            <a:endParaRPr sz="16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="" xmlns:a16="http://schemas.microsoft.com/office/drawing/2014/main" id="{79B06A3E-72E3-4821-B371-662E3D4EC3F6}"/>
              </a:ext>
            </a:extLst>
          </p:cNvPr>
          <p:cNvSpPr/>
          <p:nvPr/>
        </p:nvSpPr>
        <p:spPr>
          <a:xfrm>
            <a:off x="1726645" y="4475928"/>
            <a:ext cx="1141432" cy="3857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6283CC3E-FD3B-4CE4-A243-CF57AFD18FE8}"/>
              </a:ext>
            </a:extLst>
          </p:cNvPr>
          <p:cNvSpPr txBox="1"/>
          <p:nvPr/>
        </p:nvSpPr>
        <p:spPr>
          <a:xfrm>
            <a:off x="2868076" y="5492153"/>
            <a:ext cx="2173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400" dirty="0">
                <a:solidFill>
                  <a:srgbClr val="FF0000"/>
                </a:solidFill>
                <a:latin typeface="Candara" panose="020E0502030303020204" pitchFamily="34" charset="0"/>
              </a:rPr>
              <a:t>Klik Tambah</a:t>
            </a:r>
          </a:p>
        </p:txBody>
      </p:sp>
      <p:sp>
        <p:nvSpPr>
          <p:cNvPr id="27" name="object 3">
            <a:extLst>
              <a:ext uri="{FF2B5EF4-FFF2-40B4-BE49-F238E27FC236}">
                <a16:creationId xmlns="" xmlns:a16="http://schemas.microsoft.com/office/drawing/2014/main" id="{91C9D75F-0BD4-40C4-BD41-714955C32DEF}"/>
              </a:ext>
            </a:extLst>
          </p:cNvPr>
          <p:cNvSpPr/>
          <p:nvPr/>
        </p:nvSpPr>
        <p:spPr>
          <a:xfrm rot="19117433">
            <a:off x="2597245" y="5175416"/>
            <a:ext cx="771373" cy="149819"/>
          </a:xfrm>
          <a:custGeom>
            <a:avLst/>
            <a:gdLst/>
            <a:ahLst/>
            <a:cxnLst/>
            <a:rect l="l" t="t" r="r" b="b"/>
            <a:pathLst>
              <a:path w="879475" h="170814">
                <a:moveTo>
                  <a:pt x="172211" y="0"/>
                </a:moveTo>
                <a:lnTo>
                  <a:pt x="0" y="85344"/>
                </a:lnTo>
                <a:lnTo>
                  <a:pt x="172211" y="170688"/>
                </a:lnTo>
                <a:lnTo>
                  <a:pt x="172211" y="114300"/>
                </a:lnTo>
                <a:lnTo>
                  <a:pt x="143255" y="114300"/>
                </a:lnTo>
                <a:lnTo>
                  <a:pt x="143255" y="56388"/>
                </a:lnTo>
                <a:lnTo>
                  <a:pt x="172211" y="56388"/>
                </a:lnTo>
                <a:lnTo>
                  <a:pt x="172211" y="0"/>
                </a:lnTo>
                <a:close/>
              </a:path>
              <a:path w="879475" h="170814">
                <a:moveTo>
                  <a:pt x="172211" y="56388"/>
                </a:moveTo>
                <a:lnTo>
                  <a:pt x="143255" y="56388"/>
                </a:lnTo>
                <a:lnTo>
                  <a:pt x="143255" y="114300"/>
                </a:lnTo>
                <a:lnTo>
                  <a:pt x="172211" y="114300"/>
                </a:lnTo>
                <a:lnTo>
                  <a:pt x="172211" y="56388"/>
                </a:lnTo>
                <a:close/>
              </a:path>
              <a:path w="879475" h="170814">
                <a:moveTo>
                  <a:pt x="879348" y="56388"/>
                </a:moveTo>
                <a:lnTo>
                  <a:pt x="172211" y="56388"/>
                </a:lnTo>
                <a:lnTo>
                  <a:pt x="172211" y="114300"/>
                </a:lnTo>
                <a:lnTo>
                  <a:pt x="879348" y="114300"/>
                </a:lnTo>
                <a:lnTo>
                  <a:pt x="879348" y="56388"/>
                </a:lnTo>
                <a:close/>
              </a:path>
            </a:pathLst>
          </a:custGeom>
          <a:solidFill>
            <a:srgbClr val="FF0000"/>
          </a:solidFill>
          <a:ln w="6350">
            <a:noFill/>
            <a:prstDash val="sysDot"/>
          </a:ln>
        </p:spPr>
        <p:txBody>
          <a:bodyPr wrap="square" lIns="0" tIns="0" rIns="0" bIns="0" rtlCol="0"/>
          <a:lstStyle/>
          <a:p>
            <a:endParaRPr sz="16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="" xmlns:a16="http://schemas.microsoft.com/office/drawing/2014/main" id="{20AE8005-6644-4B5C-9CA1-207FA7344B8C}"/>
              </a:ext>
            </a:extLst>
          </p:cNvPr>
          <p:cNvSpPr/>
          <p:nvPr/>
        </p:nvSpPr>
        <p:spPr>
          <a:xfrm>
            <a:off x="1726644" y="5530134"/>
            <a:ext cx="1141432" cy="3857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C2FE9D84-0CB5-4A92-A935-F4F5283BA1DA}"/>
              </a:ext>
            </a:extLst>
          </p:cNvPr>
          <p:cNvSpPr/>
          <p:nvPr/>
        </p:nvSpPr>
        <p:spPr>
          <a:xfrm>
            <a:off x="6743700" y="1541668"/>
            <a:ext cx="3021816" cy="2556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085694"/>
      </p:ext>
    </p:extLst>
  </p:cSld>
  <p:clrMapOvr>
    <a:masterClrMapping/>
  </p:clrMapOvr>
  <p:transition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234363" y="7034213"/>
            <a:ext cx="2459037" cy="276225"/>
          </a:xfrm>
        </p:spPr>
        <p:txBody>
          <a:bodyPr/>
          <a:lstStyle/>
          <a:p>
            <a:fld id="{B6F15528-21DE-4FAA-801E-634DDDAF4B2B}" type="slidenum">
              <a:rPr lang="id-ID" smtClean="0"/>
              <a:pPr/>
              <a:t>40</a:t>
            </a:fld>
            <a:endParaRPr lang="id-ID" dirty="0"/>
          </a:p>
        </p:txBody>
      </p:sp>
      <p:sp>
        <p:nvSpPr>
          <p:cNvPr id="6" name="Title 4">
            <a:extLst>
              <a:ext uri="{FF2B5EF4-FFF2-40B4-BE49-F238E27FC236}">
                <a16:creationId xmlns="" xmlns:a16="http://schemas.microsoft.com/office/drawing/2014/main" id="{2BD0B22A-13FE-4A11-8EE9-CB23BAD0328C}"/>
              </a:ext>
            </a:extLst>
          </p:cNvPr>
          <p:cNvSpPr txBox="1">
            <a:spLocks/>
          </p:cNvSpPr>
          <p:nvPr/>
        </p:nvSpPr>
        <p:spPr bwMode="auto">
          <a:xfrm>
            <a:off x="609322" y="-91786"/>
            <a:ext cx="9593471" cy="758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4306" tIns="52153" rIns="104306" bIns="52153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300" b="1" kern="1200">
                <a:solidFill>
                  <a:srgbClr val="2C4364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Calibri" pitchFamily="34" charset="0"/>
              </a:defRPr>
            </a:lvl5pPr>
            <a:lvl6pPr marL="521528" algn="ctr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Calibri" pitchFamily="34" charset="0"/>
              </a:defRPr>
            </a:lvl6pPr>
            <a:lvl7pPr marL="1043055" algn="ctr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Calibri" pitchFamily="34" charset="0"/>
              </a:defRPr>
            </a:lvl7pPr>
            <a:lvl8pPr marL="1564582" algn="ctr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Calibri" pitchFamily="34" charset="0"/>
              </a:defRPr>
            </a:lvl8pPr>
            <a:lvl9pPr marL="2086110" algn="ctr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/>
            <a:r>
              <a:rPr lang="en-US" dirty="0"/>
              <a:t>STEP 1: PENGISIAN DATA PERUSAHAAN – AKTA PENDIRIAN &amp; PERUBAHAN</a:t>
            </a:r>
            <a:endParaRPr lang="id-ID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AB32809F-577A-438E-A587-863103D0D296}"/>
              </a:ext>
            </a:extLst>
          </p:cNvPr>
          <p:cNvSpPr txBox="1"/>
          <p:nvPr/>
        </p:nvSpPr>
        <p:spPr>
          <a:xfrm>
            <a:off x="622022" y="702368"/>
            <a:ext cx="7937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400" dirty="0">
                <a:solidFill>
                  <a:srgbClr val="FF0000"/>
                </a:solidFill>
                <a:latin typeface="Candara" panose="020E0502030303020204" pitchFamily="34" charset="0"/>
              </a:rPr>
              <a:t>PEREKAMAN DATA AKTA ... lanjutan</a:t>
            </a:r>
          </a:p>
        </p:txBody>
      </p:sp>
      <p:pic>
        <p:nvPicPr>
          <p:cNvPr id="21" name="picture">
            <a:extLst>
              <a:ext uri="{FF2B5EF4-FFF2-40B4-BE49-F238E27FC236}">
                <a16:creationId xmlns="" xmlns:a16="http://schemas.microsoft.com/office/drawing/2014/main" id="{65E8AD5B-13DA-4E83-9649-1B361DC18EBD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46" b="6788"/>
          <a:stretch/>
        </p:blipFill>
        <p:spPr>
          <a:xfrm>
            <a:off x="685522" y="1216026"/>
            <a:ext cx="9593470" cy="432061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B3AB3591-08FD-4F86-AB82-F19A4F5D3939}"/>
              </a:ext>
            </a:extLst>
          </p:cNvPr>
          <p:cNvSpPr/>
          <p:nvPr/>
        </p:nvSpPr>
        <p:spPr>
          <a:xfrm>
            <a:off x="4089400" y="4089400"/>
            <a:ext cx="1828800" cy="123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7FF95E6B-1A36-460E-961E-185893CF08DF}"/>
              </a:ext>
            </a:extLst>
          </p:cNvPr>
          <p:cNvSpPr/>
          <p:nvPr/>
        </p:nvSpPr>
        <p:spPr>
          <a:xfrm>
            <a:off x="4083050" y="2837938"/>
            <a:ext cx="1835150" cy="3307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FB179468-5595-4BD7-8B67-E15AF4226C4B}"/>
              </a:ext>
            </a:extLst>
          </p:cNvPr>
          <p:cNvSpPr/>
          <p:nvPr/>
        </p:nvSpPr>
        <p:spPr>
          <a:xfrm>
            <a:off x="8070850" y="2629860"/>
            <a:ext cx="1828800" cy="123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A714DFFF-DEFB-482A-A33B-CFD64ADB21FE}"/>
              </a:ext>
            </a:extLst>
          </p:cNvPr>
          <p:cNvSpPr/>
          <p:nvPr/>
        </p:nvSpPr>
        <p:spPr>
          <a:xfrm>
            <a:off x="4095750" y="2096460"/>
            <a:ext cx="1828800" cy="123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31F4A014-BD01-43C5-ADD6-12C635795683}"/>
              </a:ext>
            </a:extLst>
          </p:cNvPr>
          <p:cNvSpPr/>
          <p:nvPr/>
        </p:nvSpPr>
        <p:spPr>
          <a:xfrm>
            <a:off x="8077200" y="3868110"/>
            <a:ext cx="1828800" cy="123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EFF5B37A-619D-444E-843A-B8CEBCDED033}"/>
              </a:ext>
            </a:extLst>
          </p:cNvPr>
          <p:cNvSpPr/>
          <p:nvPr/>
        </p:nvSpPr>
        <p:spPr>
          <a:xfrm>
            <a:off x="8077200" y="4083248"/>
            <a:ext cx="1828800" cy="123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BC6E4350-0984-4E1B-A979-E7F8B4C5FDCC}"/>
              </a:ext>
            </a:extLst>
          </p:cNvPr>
          <p:cNvSpPr/>
          <p:nvPr/>
        </p:nvSpPr>
        <p:spPr>
          <a:xfrm>
            <a:off x="8070850" y="1305400"/>
            <a:ext cx="1828800" cy="123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94B08A8C-1454-4072-B5E8-C3CD69C64126}"/>
              </a:ext>
            </a:extLst>
          </p:cNvPr>
          <p:cNvSpPr txBox="1"/>
          <p:nvPr/>
        </p:nvSpPr>
        <p:spPr>
          <a:xfrm>
            <a:off x="585947" y="5603830"/>
            <a:ext cx="10145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>
                <a:solidFill>
                  <a:srgbClr val="FF0000"/>
                </a:solidFill>
                <a:latin typeface="Candara" panose="020E0502030303020204" pitchFamily="34" charset="0"/>
              </a:rPr>
              <a:t>DATA YANG SUDAH TERSIMPAN....</a:t>
            </a:r>
          </a:p>
        </p:txBody>
      </p:sp>
    </p:spTree>
    <p:extLst>
      <p:ext uri="{BB962C8B-B14F-4D97-AF65-F5344CB8AC3E}">
        <p14:creationId xmlns:p14="http://schemas.microsoft.com/office/powerpoint/2010/main" val="3827403912"/>
      </p:ext>
    </p:extLst>
  </p:cSld>
  <p:clrMapOvr>
    <a:masterClrMapping/>
  </p:clrMapOvr>
  <p:transition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234363" y="7034213"/>
            <a:ext cx="2459037" cy="276225"/>
          </a:xfrm>
        </p:spPr>
        <p:txBody>
          <a:bodyPr/>
          <a:lstStyle/>
          <a:p>
            <a:fld id="{B6F15528-21DE-4FAA-801E-634DDDAF4B2B}" type="slidenum">
              <a:rPr lang="id-ID" smtClean="0"/>
              <a:pPr/>
              <a:t>41</a:t>
            </a:fld>
            <a:endParaRPr lang="id-ID"/>
          </a:p>
        </p:txBody>
      </p:sp>
      <p:sp>
        <p:nvSpPr>
          <p:cNvPr id="6" name="Title 4">
            <a:extLst>
              <a:ext uri="{FF2B5EF4-FFF2-40B4-BE49-F238E27FC236}">
                <a16:creationId xmlns="" xmlns:a16="http://schemas.microsoft.com/office/drawing/2014/main" id="{2BD0B22A-13FE-4A11-8EE9-CB23BAD0328C}"/>
              </a:ext>
            </a:extLst>
          </p:cNvPr>
          <p:cNvSpPr txBox="1">
            <a:spLocks/>
          </p:cNvSpPr>
          <p:nvPr/>
        </p:nvSpPr>
        <p:spPr bwMode="auto">
          <a:xfrm>
            <a:off x="609322" y="-91786"/>
            <a:ext cx="9593471" cy="758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4306" tIns="52153" rIns="104306" bIns="52153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300" b="1" kern="1200">
                <a:solidFill>
                  <a:srgbClr val="2C4364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Calibri" pitchFamily="34" charset="0"/>
              </a:defRPr>
            </a:lvl5pPr>
            <a:lvl6pPr marL="521528" algn="ctr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Calibri" pitchFamily="34" charset="0"/>
              </a:defRPr>
            </a:lvl6pPr>
            <a:lvl7pPr marL="1043055" algn="ctr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Calibri" pitchFamily="34" charset="0"/>
              </a:defRPr>
            </a:lvl7pPr>
            <a:lvl8pPr marL="1564582" algn="ctr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Calibri" pitchFamily="34" charset="0"/>
              </a:defRPr>
            </a:lvl8pPr>
            <a:lvl9pPr marL="2086110" algn="ctr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/>
            <a:r>
              <a:rPr lang="en-US" dirty="0"/>
              <a:t>STEP 1: PENGISIAN DATA PERUSAHAAN – AKTA PENDIRIAN &amp; PERUBAHAN</a:t>
            </a:r>
            <a:endParaRPr lang="id-ID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AB32809F-577A-438E-A587-863103D0D296}"/>
              </a:ext>
            </a:extLst>
          </p:cNvPr>
          <p:cNvSpPr txBox="1"/>
          <p:nvPr/>
        </p:nvSpPr>
        <p:spPr>
          <a:xfrm>
            <a:off x="622022" y="702368"/>
            <a:ext cx="7937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400" dirty="0">
                <a:solidFill>
                  <a:srgbClr val="FF0000"/>
                </a:solidFill>
                <a:latin typeface="Candara" panose="020E0502030303020204" pitchFamily="34" charset="0"/>
              </a:rPr>
              <a:t>PEREKAMAN DATA AKTA ... lanjutan</a:t>
            </a:r>
          </a:p>
        </p:txBody>
      </p:sp>
      <p:pic>
        <p:nvPicPr>
          <p:cNvPr id="8" name="picture">
            <a:extLst>
              <a:ext uri="{FF2B5EF4-FFF2-40B4-BE49-F238E27FC236}">
                <a16:creationId xmlns="" xmlns:a16="http://schemas.microsoft.com/office/drawing/2014/main" id="{2AC15773-A1BC-4729-9FFA-8D0182489231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29" b="7108"/>
          <a:stretch/>
        </p:blipFill>
        <p:spPr>
          <a:xfrm>
            <a:off x="736599" y="1164033"/>
            <a:ext cx="9428093" cy="475416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531A3940-D7EB-4860-9E3E-2CFD487FB50B}"/>
              </a:ext>
            </a:extLst>
          </p:cNvPr>
          <p:cNvSpPr txBox="1"/>
          <p:nvPr/>
        </p:nvSpPr>
        <p:spPr>
          <a:xfrm>
            <a:off x="5085985" y="6106874"/>
            <a:ext cx="50833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>
                <a:solidFill>
                  <a:srgbClr val="FF0000"/>
                </a:solidFill>
                <a:latin typeface="Candara" panose="020E0502030303020204" pitchFamily="34" charset="0"/>
              </a:rPr>
              <a:t>LALU KLIK ” LANJUT PERMOHONAN BERUSAHA”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F5F26179-94C2-45F2-8178-3F540465C41A}"/>
              </a:ext>
            </a:extLst>
          </p:cNvPr>
          <p:cNvSpPr/>
          <p:nvPr/>
        </p:nvSpPr>
        <p:spPr>
          <a:xfrm>
            <a:off x="2587625" y="3467100"/>
            <a:ext cx="140183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CB6E4CE-B6DF-4D02-8916-E9236707F8ED}"/>
              </a:ext>
            </a:extLst>
          </p:cNvPr>
          <p:cNvSpPr/>
          <p:nvPr/>
        </p:nvSpPr>
        <p:spPr>
          <a:xfrm>
            <a:off x="7937500" y="1257300"/>
            <a:ext cx="1828800" cy="1470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7F932FFE-5499-40D1-A172-B0C28E64D6DF}"/>
              </a:ext>
            </a:extLst>
          </p:cNvPr>
          <p:cNvSpPr/>
          <p:nvPr/>
        </p:nvSpPr>
        <p:spPr>
          <a:xfrm>
            <a:off x="2286001" y="1666875"/>
            <a:ext cx="1490730" cy="5524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600893"/>
      </p:ext>
    </p:extLst>
  </p:cSld>
  <p:clrMapOvr>
    <a:masterClrMapping/>
  </p:clrMapOvr>
  <p:transition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89AD3E7A-0AE1-4AE9-8BA6-0DA9CCD1BD4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b="19388"/>
          <a:stretch/>
        </p:blipFill>
        <p:spPr>
          <a:xfrm>
            <a:off x="622300" y="962026"/>
            <a:ext cx="9410700" cy="42672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STEP </a:t>
            </a:r>
            <a:r>
              <a:rPr lang="en-US" dirty="0"/>
              <a:t>2</a:t>
            </a:r>
            <a:r>
              <a:rPr lang="id-ID" dirty="0"/>
              <a:t>: PERMOHONAN BERUSAHA</a:t>
            </a:r>
            <a:r>
              <a:rPr lang="en-US" dirty="0"/>
              <a:t> – PENERBITAN NIB</a:t>
            </a:r>
            <a:endParaRPr lang="id-ID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8234363" y="7034213"/>
            <a:ext cx="2459037" cy="276225"/>
          </a:xfrm>
        </p:spPr>
        <p:txBody>
          <a:bodyPr/>
          <a:lstStyle/>
          <a:p>
            <a:fld id="{B6F15528-21DE-4FAA-801E-634DDDAF4B2B}" type="slidenum">
              <a:rPr lang="id-ID" smtClean="0"/>
              <a:pPr/>
              <a:t>42</a:t>
            </a:fld>
            <a:endParaRPr lang="id-ID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93A9804-371D-4BBB-B4CB-8FFB97C59BB8}"/>
              </a:ext>
            </a:extLst>
          </p:cNvPr>
          <p:cNvSpPr txBox="1"/>
          <p:nvPr/>
        </p:nvSpPr>
        <p:spPr>
          <a:xfrm>
            <a:off x="4924241" y="5238087"/>
            <a:ext cx="50833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>
                <a:solidFill>
                  <a:srgbClr val="FF0000"/>
                </a:solidFill>
                <a:latin typeface="Candara" panose="020E0502030303020204" pitchFamily="34" charset="0"/>
              </a:rPr>
              <a:t>DATA PERUSAHAAN YANG SUDAH TERSIMPAN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1CA49372-4B4F-43C3-89FD-50369BAC45DF}"/>
              </a:ext>
            </a:extLst>
          </p:cNvPr>
          <p:cNvSpPr/>
          <p:nvPr/>
        </p:nvSpPr>
        <p:spPr>
          <a:xfrm>
            <a:off x="7791450" y="1423360"/>
            <a:ext cx="1828800" cy="123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F264DC0F-6000-4705-8F70-E86DABA283A5}"/>
              </a:ext>
            </a:extLst>
          </p:cNvPr>
          <p:cNvSpPr/>
          <p:nvPr/>
        </p:nvSpPr>
        <p:spPr>
          <a:xfrm>
            <a:off x="3975100" y="3839785"/>
            <a:ext cx="1828800" cy="123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47A48779-B1EE-4C88-883D-B4625CE78520}"/>
              </a:ext>
            </a:extLst>
          </p:cNvPr>
          <p:cNvSpPr/>
          <p:nvPr/>
        </p:nvSpPr>
        <p:spPr>
          <a:xfrm>
            <a:off x="3997960" y="4700845"/>
            <a:ext cx="1112520" cy="123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D2ADC15-3CD0-4943-87D4-7D9D19D8F0DD}"/>
              </a:ext>
            </a:extLst>
          </p:cNvPr>
          <p:cNvSpPr/>
          <p:nvPr/>
        </p:nvSpPr>
        <p:spPr>
          <a:xfrm>
            <a:off x="3997960" y="4853245"/>
            <a:ext cx="1112520" cy="123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206FCF0C-9C6B-41C7-8BFC-4BB21C242C56}"/>
              </a:ext>
            </a:extLst>
          </p:cNvPr>
          <p:cNvSpPr/>
          <p:nvPr/>
        </p:nvSpPr>
        <p:spPr>
          <a:xfrm>
            <a:off x="7823200" y="4136965"/>
            <a:ext cx="1112520" cy="123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2BFBFFE3-615C-4547-A8CA-7E8263C907C6}"/>
              </a:ext>
            </a:extLst>
          </p:cNvPr>
          <p:cNvSpPr/>
          <p:nvPr/>
        </p:nvSpPr>
        <p:spPr>
          <a:xfrm>
            <a:off x="7820660" y="4442164"/>
            <a:ext cx="1112520" cy="123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5575"/>
      </p:ext>
    </p:extLst>
  </p:cSld>
  <p:clrMapOvr>
    <a:masterClrMapping/>
  </p:clrMapOvr>
  <p:transition>
    <p:fad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1075424E-AC11-401D-ABD3-CDE19E5CF3E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b="16747"/>
          <a:stretch/>
        </p:blipFill>
        <p:spPr>
          <a:xfrm>
            <a:off x="622300" y="1000126"/>
            <a:ext cx="9681633" cy="4533901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STEP </a:t>
            </a:r>
            <a:r>
              <a:rPr lang="en-US" dirty="0"/>
              <a:t>2</a:t>
            </a:r>
            <a:r>
              <a:rPr lang="id-ID" dirty="0"/>
              <a:t>: PERMOHONAN BERUSAHA</a:t>
            </a:r>
            <a:r>
              <a:rPr lang="en-US" dirty="0"/>
              <a:t> – PENERBITAN NIB</a:t>
            </a:r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234363" y="7034213"/>
            <a:ext cx="2459037" cy="276225"/>
          </a:xfrm>
        </p:spPr>
        <p:txBody>
          <a:bodyPr/>
          <a:lstStyle/>
          <a:p>
            <a:fld id="{B6F15528-21DE-4FAA-801E-634DDDAF4B2B}" type="slidenum">
              <a:rPr lang="id-ID" smtClean="0"/>
              <a:pPr/>
              <a:t>43</a:t>
            </a:fld>
            <a:endParaRPr lang="id-ID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F6DFC5B-11B3-43A2-ADE6-9F33645AEB67}"/>
              </a:ext>
            </a:extLst>
          </p:cNvPr>
          <p:cNvSpPr txBox="1"/>
          <p:nvPr/>
        </p:nvSpPr>
        <p:spPr>
          <a:xfrm>
            <a:off x="5220574" y="5580988"/>
            <a:ext cx="50833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>
                <a:solidFill>
                  <a:srgbClr val="FF0000"/>
                </a:solidFill>
                <a:latin typeface="Candara" panose="020E0502030303020204" pitchFamily="34" charset="0"/>
              </a:rPr>
              <a:t>DATA PERUSAHAAN YANG SUDAH TERSIMPAN</a:t>
            </a:r>
          </a:p>
        </p:txBody>
      </p:sp>
    </p:spTree>
    <p:extLst>
      <p:ext uri="{BB962C8B-B14F-4D97-AF65-F5344CB8AC3E}">
        <p14:creationId xmlns:p14="http://schemas.microsoft.com/office/powerpoint/2010/main" val="447049602"/>
      </p:ext>
    </p:extLst>
  </p:cSld>
  <p:clrMapOvr>
    <a:masterClrMapping/>
  </p:clrMapOvr>
  <p:transition>
    <p:fad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3366BDBA-2F85-4A38-B125-C72F55E6C29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t="28464"/>
          <a:stretch/>
        </p:blipFill>
        <p:spPr>
          <a:xfrm>
            <a:off x="720905" y="1038225"/>
            <a:ext cx="9251595" cy="3722751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STEP </a:t>
            </a:r>
            <a:r>
              <a:rPr lang="en-US" dirty="0"/>
              <a:t>2</a:t>
            </a:r>
            <a:r>
              <a:rPr lang="id-ID" dirty="0"/>
              <a:t>: PERMOHONAN BERUSAHA</a:t>
            </a:r>
            <a:r>
              <a:rPr lang="en-US" dirty="0"/>
              <a:t> – PENERBITAN NIB</a:t>
            </a:r>
            <a:endParaRPr lang="id-ID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8234363" y="7034213"/>
            <a:ext cx="2459037" cy="276225"/>
          </a:xfrm>
        </p:spPr>
        <p:txBody>
          <a:bodyPr/>
          <a:lstStyle/>
          <a:p>
            <a:fld id="{B6F15528-21DE-4FAA-801E-634DDDAF4B2B}" type="slidenum">
              <a:rPr lang="id-ID" smtClean="0"/>
              <a:pPr/>
              <a:t>44</a:t>
            </a:fld>
            <a:endParaRPr lang="id-ID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8CA6C38-64C2-4F71-B2F1-1B57783F435E}"/>
              </a:ext>
            </a:extLst>
          </p:cNvPr>
          <p:cNvSpPr txBox="1"/>
          <p:nvPr/>
        </p:nvSpPr>
        <p:spPr>
          <a:xfrm>
            <a:off x="5344403" y="4846036"/>
            <a:ext cx="50833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>
                <a:solidFill>
                  <a:srgbClr val="FF0000"/>
                </a:solidFill>
                <a:latin typeface="Candara" panose="020E0502030303020204" pitchFamily="34" charset="0"/>
              </a:rPr>
              <a:t>DATA PERUSAHAAN YANG SUDAH TERSIMPAN</a:t>
            </a:r>
          </a:p>
        </p:txBody>
      </p:sp>
    </p:spTree>
    <p:extLst>
      <p:ext uri="{BB962C8B-B14F-4D97-AF65-F5344CB8AC3E}">
        <p14:creationId xmlns:p14="http://schemas.microsoft.com/office/powerpoint/2010/main" val="1430755915"/>
      </p:ext>
    </p:extLst>
  </p:cSld>
  <p:clrMapOvr>
    <a:masterClrMapping/>
  </p:clrMapOvr>
  <p:transition>
    <p:fad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STEP </a:t>
            </a:r>
            <a:r>
              <a:rPr lang="en-US" dirty="0"/>
              <a:t>2</a:t>
            </a:r>
            <a:r>
              <a:rPr lang="id-ID" dirty="0"/>
              <a:t>: PERMOHONAN BERUSAHA</a:t>
            </a:r>
            <a:r>
              <a:rPr lang="en-US" dirty="0"/>
              <a:t> – PENERBITAN NIB</a:t>
            </a:r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234363" y="7034213"/>
            <a:ext cx="2459037" cy="276225"/>
          </a:xfrm>
        </p:spPr>
        <p:txBody>
          <a:bodyPr/>
          <a:lstStyle/>
          <a:p>
            <a:fld id="{B6F15528-21DE-4FAA-801E-634DDDAF4B2B}" type="slidenum">
              <a:rPr lang="id-ID" smtClean="0"/>
              <a:pPr/>
              <a:t>45</a:t>
            </a:fld>
            <a:endParaRPr lang="id-ID"/>
          </a:p>
        </p:txBody>
      </p:sp>
      <p:pic>
        <p:nvPicPr>
          <p:cNvPr id="6" name="picture">
            <a:extLst>
              <a:ext uri="{FF2B5EF4-FFF2-40B4-BE49-F238E27FC236}">
                <a16:creationId xmlns="" xmlns:a16="http://schemas.microsoft.com/office/drawing/2014/main" id="{C51F9951-0751-4D83-9CBB-14546097B4FC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77" b="9564"/>
          <a:stretch/>
        </p:blipFill>
        <p:spPr>
          <a:xfrm>
            <a:off x="660400" y="1098699"/>
            <a:ext cx="9131300" cy="4079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151627"/>
      </p:ext>
    </p:extLst>
  </p:cSld>
  <p:clrMapOvr>
    <a:masterClrMapping/>
  </p:clrMapOvr>
  <p:transition>
    <p:fad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47668" y="9506"/>
            <a:ext cx="9593471" cy="758993"/>
          </a:xfrm>
        </p:spPr>
        <p:txBody>
          <a:bodyPr/>
          <a:lstStyle/>
          <a:p>
            <a:r>
              <a:rPr lang="id-ID" dirty="0"/>
              <a:t>STEP </a:t>
            </a:r>
            <a:r>
              <a:rPr lang="en-US" dirty="0"/>
              <a:t>2</a:t>
            </a:r>
            <a:r>
              <a:rPr lang="id-ID" dirty="0"/>
              <a:t>: PERMOHONAN BERUSAHA</a:t>
            </a:r>
            <a:r>
              <a:rPr lang="en-US" dirty="0"/>
              <a:t> – PENERBITAN NIB</a:t>
            </a:r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234363" y="7034213"/>
            <a:ext cx="2459037" cy="276225"/>
          </a:xfrm>
        </p:spPr>
        <p:txBody>
          <a:bodyPr/>
          <a:lstStyle/>
          <a:p>
            <a:fld id="{B6F15528-21DE-4FAA-801E-634DDDAF4B2B}" type="slidenum">
              <a:rPr lang="id-ID" smtClean="0"/>
              <a:pPr/>
              <a:t>46</a:t>
            </a:fld>
            <a:endParaRPr lang="id-ID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8D36B094-2A79-4B6D-B1D7-BAC6FB0CCC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929" b="10728"/>
          <a:stretch/>
        </p:blipFill>
        <p:spPr>
          <a:xfrm>
            <a:off x="711200" y="1420639"/>
            <a:ext cx="8534400" cy="395298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5A58EE58-602F-4ED6-8966-DED86C596A4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508" t="20941" r="3681" b="53801"/>
          <a:stretch/>
        </p:blipFill>
        <p:spPr>
          <a:xfrm>
            <a:off x="634999" y="5462528"/>
            <a:ext cx="8534401" cy="151929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C81720DE-5B18-488E-9D3A-40206E3DC801}"/>
              </a:ext>
            </a:extLst>
          </p:cNvPr>
          <p:cNvSpPr txBox="1"/>
          <p:nvPr/>
        </p:nvSpPr>
        <p:spPr>
          <a:xfrm>
            <a:off x="634999" y="909903"/>
            <a:ext cx="67691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>
                <a:solidFill>
                  <a:srgbClr val="FF0000"/>
                </a:solidFill>
                <a:latin typeface="Candara" panose="020E0502030303020204" pitchFamily="34" charset="0"/>
              </a:rPr>
              <a:t>Isian data jika memilih ”Ya” pada bagian pertanyaan RPTKA</a:t>
            </a:r>
          </a:p>
        </p:txBody>
      </p:sp>
    </p:spTree>
    <p:extLst>
      <p:ext uri="{BB962C8B-B14F-4D97-AF65-F5344CB8AC3E}">
        <p14:creationId xmlns:p14="http://schemas.microsoft.com/office/powerpoint/2010/main" val="3187286669"/>
      </p:ext>
    </p:extLst>
  </p:cSld>
  <p:clrMapOvr>
    <a:masterClrMapping/>
  </p:clrMapOvr>
  <p:transition>
    <p:fad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STEP </a:t>
            </a:r>
            <a:r>
              <a:rPr lang="en-US" dirty="0"/>
              <a:t>2</a:t>
            </a:r>
            <a:r>
              <a:rPr lang="id-ID" dirty="0"/>
              <a:t>: PERMOHONAN BERUSAHA</a:t>
            </a:r>
            <a:r>
              <a:rPr lang="en-US" dirty="0"/>
              <a:t> – PENERBITAN NIB</a:t>
            </a:r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234363" y="7034213"/>
            <a:ext cx="2459037" cy="276225"/>
          </a:xfrm>
        </p:spPr>
        <p:txBody>
          <a:bodyPr/>
          <a:lstStyle/>
          <a:p>
            <a:fld id="{B6F15528-21DE-4FAA-801E-634DDDAF4B2B}" type="slidenum">
              <a:rPr lang="id-ID" smtClean="0"/>
              <a:pPr/>
              <a:t>47</a:t>
            </a:fld>
            <a:endParaRPr lang="id-ID"/>
          </a:p>
        </p:txBody>
      </p:sp>
      <p:pic>
        <p:nvPicPr>
          <p:cNvPr id="7" name="picture">
            <a:extLst>
              <a:ext uri="{FF2B5EF4-FFF2-40B4-BE49-F238E27FC236}">
                <a16:creationId xmlns="" xmlns:a16="http://schemas.microsoft.com/office/drawing/2014/main" id="{BB96FDBE-342F-477E-8DBB-2C1318F6ED78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89" r="1774" b="10819"/>
          <a:stretch/>
        </p:blipFill>
        <p:spPr>
          <a:xfrm>
            <a:off x="700881" y="1027348"/>
            <a:ext cx="8763000" cy="3657600"/>
          </a:xfrm>
          <a:prstGeom prst="rect">
            <a:avLst/>
          </a:prstGeom>
        </p:spPr>
      </p:pic>
      <p:sp>
        <p:nvSpPr>
          <p:cNvPr id="10" name="object 3">
            <a:extLst>
              <a:ext uri="{FF2B5EF4-FFF2-40B4-BE49-F238E27FC236}">
                <a16:creationId xmlns="" xmlns:a16="http://schemas.microsoft.com/office/drawing/2014/main" id="{91927335-8B51-49ED-A435-3AF93762948D}"/>
              </a:ext>
            </a:extLst>
          </p:cNvPr>
          <p:cNvSpPr/>
          <p:nvPr/>
        </p:nvSpPr>
        <p:spPr>
          <a:xfrm rot="19117433">
            <a:off x="5035623" y="1376098"/>
            <a:ext cx="771373" cy="149819"/>
          </a:xfrm>
          <a:custGeom>
            <a:avLst/>
            <a:gdLst/>
            <a:ahLst/>
            <a:cxnLst/>
            <a:rect l="l" t="t" r="r" b="b"/>
            <a:pathLst>
              <a:path w="879475" h="170814">
                <a:moveTo>
                  <a:pt x="172211" y="0"/>
                </a:moveTo>
                <a:lnTo>
                  <a:pt x="0" y="85344"/>
                </a:lnTo>
                <a:lnTo>
                  <a:pt x="172211" y="170688"/>
                </a:lnTo>
                <a:lnTo>
                  <a:pt x="172211" y="114300"/>
                </a:lnTo>
                <a:lnTo>
                  <a:pt x="143255" y="114300"/>
                </a:lnTo>
                <a:lnTo>
                  <a:pt x="143255" y="56388"/>
                </a:lnTo>
                <a:lnTo>
                  <a:pt x="172211" y="56388"/>
                </a:lnTo>
                <a:lnTo>
                  <a:pt x="172211" y="0"/>
                </a:lnTo>
                <a:close/>
              </a:path>
              <a:path w="879475" h="170814">
                <a:moveTo>
                  <a:pt x="172211" y="56388"/>
                </a:moveTo>
                <a:lnTo>
                  <a:pt x="143255" y="56388"/>
                </a:lnTo>
                <a:lnTo>
                  <a:pt x="143255" y="114300"/>
                </a:lnTo>
                <a:lnTo>
                  <a:pt x="172211" y="114300"/>
                </a:lnTo>
                <a:lnTo>
                  <a:pt x="172211" y="56388"/>
                </a:lnTo>
                <a:close/>
              </a:path>
              <a:path w="879475" h="170814">
                <a:moveTo>
                  <a:pt x="879348" y="56388"/>
                </a:moveTo>
                <a:lnTo>
                  <a:pt x="172211" y="56388"/>
                </a:lnTo>
                <a:lnTo>
                  <a:pt x="172211" y="114300"/>
                </a:lnTo>
                <a:lnTo>
                  <a:pt x="879348" y="114300"/>
                </a:lnTo>
                <a:lnTo>
                  <a:pt x="879348" y="56388"/>
                </a:lnTo>
                <a:close/>
              </a:path>
            </a:pathLst>
          </a:custGeom>
          <a:solidFill>
            <a:srgbClr val="FF0000"/>
          </a:solidFill>
          <a:ln w="6350">
            <a:noFill/>
            <a:prstDash val="sysDot"/>
          </a:ln>
        </p:spPr>
        <p:txBody>
          <a:bodyPr wrap="square" lIns="0" tIns="0" rIns="0" bIns="0" rtlCol="0"/>
          <a:lstStyle/>
          <a:p>
            <a:endParaRPr sz="16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="" xmlns:a16="http://schemas.microsoft.com/office/drawing/2014/main" id="{2E8809E5-ADDF-477F-82C5-BA5385FEF646}"/>
              </a:ext>
            </a:extLst>
          </p:cNvPr>
          <p:cNvSpPr/>
          <p:nvPr/>
        </p:nvSpPr>
        <p:spPr>
          <a:xfrm>
            <a:off x="4432301" y="1709858"/>
            <a:ext cx="761999" cy="3857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="" xmlns:a16="http://schemas.microsoft.com/office/drawing/2014/main" id="{48169D9B-EBE7-4686-9994-92D8BA823C74}"/>
              </a:ext>
            </a:extLst>
          </p:cNvPr>
          <p:cNvSpPr/>
          <p:nvPr/>
        </p:nvSpPr>
        <p:spPr>
          <a:xfrm>
            <a:off x="3436717" y="2856148"/>
            <a:ext cx="614583" cy="3857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bject 3">
            <a:extLst>
              <a:ext uri="{FF2B5EF4-FFF2-40B4-BE49-F238E27FC236}">
                <a16:creationId xmlns="" xmlns:a16="http://schemas.microsoft.com/office/drawing/2014/main" id="{B813DF71-CF63-4C42-9057-4D8B651728F0}"/>
              </a:ext>
            </a:extLst>
          </p:cNvPr>
          <p:cNvSpPr/>
          <p:nvPr/>
        </p:nvSpPr>
        <p:spPr>
          <a:xfrm rot="19117433">
            <a:off x="3852141" y="2522389"/>
            <a:ext cx="771373" cy="149819"/>
          </a:xfrm>
          <a:custGeom>
            <a:avLst/>
            <a:gdLst/>
            <a:ahLst/>
            <a:cxnLst/>
            <a:rect l="l" t="t" r="r" b="b"/>
            <a:pathLst>
              <a:path w="879475" h="170814">
                <a:moveTo>
                  <a:pt x="172211" y="0"/>
                </a:moveTo>
                <a:lnTo>
                  <a:pt x="0" y="85344"/>
                </a:lnTo>
                <a:lnTo>
                  <a:pt x="172211" y="170688"/>
                </a:lnTo>
                <a:lnTo>
                  <a:pt x="172211" y="114300"/>
                </a:lnTo>
                <a:lnTo>
                  <a:pt x="143255" y="114300"/>
                </a:lnTo>
                <a:lnTo>
                  <a:pt x="143255" y="56388"/>
                </a:lnTo>
                <a:lnTo>
                  <a:pt x="172211" y="56388"/>
                </a:lnTo>
                <a:lnTo>
                  <a:pt x="172211" y="0"/>
                </a:lnTo>
                <a:close/>
              </a:path>
              <a:path w="879475" h="170814">
                <a:moveTo>
                  <a:pt x="172211" y="56388"/>
                </a:moveTo>
                <a:lnTo>
                  <a:pt x="143255" y="56388"/>
                </a:lnTo>
                <a:lnTo>
                  <a:pt x="143255" y="114300"/>
                </a:lnTo>
                <a:lnTo>
                  <a:pt x="172211" y="114300"/>
                </a:lnTo>
                <a:lnTo>
                  <a:pt x="172211" y="56388"/>
                </a:lnTo>
                <a:close/>
              </a:path>
              <a:path w="879475" h="170814">
                <a:moveTo>
                  <a:pt x="879348" y="56388"/>
                </a:moveTo>
                <a:lnTo>
                  <a:pt x="172211" y="56388"/>
                </a:lnTo>
                <a:lnTo>
                  <a:pt x="172211" y="114300"/>
                </a:lnTo>
                <a:lnTo>
                  <a:pt x="879348" y="114300"/>
                </a:lnTo>
                <a:lnTo>
                  <a:pt x="879348" y="56388"/>
                </a:lnTo>
                <a:close/>
              </a:path>
            </a:pathLst>
          </a:custGeom>
          <a:solidFill>
            <a:srgbClr val="FF0000"/>
          </a:solidFill>
          <a:ln w="6350">
            <a:noFill/>
            <a:prstDash val="sysDot"/>
          </a:ln>
        </p:spPr>
        <p:txBody>
          <a:bodyPr wrap="square" lIns="0" tIns="0" rIns="0" bIns="0" rtlCol="0"/>
          <a:lstStyle/>
          <a:p>
            <a:endParaRPr sz="16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6093825"/>
      </p:ext>
    </p:extLst>
  </p:cSld>
  <p:clrMapOvr>
    <a:masterClrMapping/>
  </p:clrMapOvr>
  <p:transition>
    <p:fad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4B2E58B6-8969-4AB1-A203-4F803E8796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1514" y="1038227"/>
            <a:ext cx="9309101" cy="5236369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47668" y="9506"/>
            <a:ext cx="9593471" cy="758993"/>
          </a:xfrm>
        </p:spPr>
        <p:txBody>
          <a:bodyPr/>
          <a:lstStyle/>
          <a:p>
            <a:r>
              <a:rPr lang="id-ID" dirty="0"/>
              <a:t>STEP </a:t>
            </a:r>
            <a:r>
              <a:rPr lang="en-US" dirty="0"/>
              <a:t>2</a:t>
            </a:r>
            <a:r>
              <a:rPr lang="id-ID" dirty="0"/>
              <a:t>: PERMOHONAN BERUSAHA</a:t>
            </a:r>
            <a:r>
              <a:rPr lang="en-US" dirty="0"/>
              <a:t> – PENERBITAN NIB</a:t>
            </a:r>
            <a:endParaRPr lang="id-ID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8234363" y="7034213"/>
            <a:ext cx="2459037" cy="276225"/>
          </a:xfrm>
        </p:spPr>
        <p:txBody>
          <a:bodyPr/>
          <a:lstStyle/>
          <a:p>
            <a:fld id="{B6F15528-21DE-4FAA-801E-634DDDAF4B2B}" type="slidenum">
              <a:rPr lang="id-ID" smtClean="0"/>
              <a:pPr/>
              <a:t>48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7585281"/>
      </p:ext>
    </p:extLst>
  </p:cSld>
  <p:clrMapOvr>
    <a:masterClrMapping/>
  </p:clrMapOvr>
  <p:transition>
    <p:fad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1C1EC6AC-45EC-4996-A678-8CBF9429CB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1514" y="994345"/>
            <a:ext cx="9309101" cy="5236369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STEP </a:t>
            </a:r>
            <a:r>
              <a:rPr lang="en-US" dirty="0"/>
              <a:t>2</a:t>
            </a:r>
            <a:r>
              <a:rPr lang="id-ID" dirty="0"/>
              <a:t>: PERMOHONAN BERUSAHA</a:t>
            </a:r>
            <a:r>
              <a:rPr lang="en-US" dirty="0"/>
              <a:t> – PENERBITAN NIB</a:t>
            </a:r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234363" y="7034213"/>
            <a:ext cx="2459037" cy="276225"/>
          </a:xfrm>
        </p:spPr>
        <p:txBody>
          <a:bodyPr/>
          <a:lstStyle/>
          <a:p>
            <a:fld id="{B6F15528-21DE-4FAA-801E-634DDDAF4B2B}" type="slidenum">
              <a:rPr lang="id-ID" smtClean="0"/>
              <a:pPr/>
              <a:t>49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40740119"/>
      </p:ext>
    </p:extLst>
  </p:cSld>
  <p:clrMapOvr>
    <a:masterClrMapping/>
  </p:clrMapOvr>
  <p:transition>
    <p:fad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STEP </a:t>
            </a:r>
            <a:r>
              <a:rPr lang="en-US" dirty="0"/>
              <a:t>2</a:t>
            </a:r>
            <a:r>
              <a:rPr lang="id-ID" dirty="0"/>
              <a:t>: PERMOHONAN BERUSAHA</a:t>
            </a:r>
            <a:r>
              <a:rPr lang="en-US" dirty="0"/>
              <a:t> – PENERBITAN NIB</a:t>
            </a:r>
            <a:endParaRPr lang="id-ID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8234363" y="7034213"/>
            <a:ext cx="2459037" cy="276225"/>
          </a:xfrm>
        </p:spPr>
        <p:txBody>
          <a:bodyPr/>
          <a:lstStyle/>
          <a:p>
            <a:fld id="{B6F15528-21DE-4FAA-801E-634DDDAF4B2B}" type="slidenum">
              <a:rPr lang="id-ID" smtClean="0"/>
              <a:pPr/>
              <a:t>50</a:t>
            </a:fld>
            <a:endParaRPr lang="id-ID"/>
          </a:p>
        </p:txBody>
      </p:sp>
      <p:pic>
        <p:nvPicPr>
          <p:cNvPr id="6" name="picture">
            <a:extLst>
              <a:ext uri="{FF2B5EF4-FFF2-40B4-BE49-F238E27FC236}">
                <a16:creationId xmlns="" xmlns:a16="http://schemas.microsoft.com/office/drawing/2014/main" id="{DC767A14-B6FC-42D9-8B2F-D9A8A676E9A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00" y="962025"/>
            <a:ext cx="8534400" cy="4591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539022"/>
      </p:ext>
    </p:extLst>
  </p:cSld>
  <p:clrMapOvr>
    <a:masterClrMapping/>
  </p:clrMapOvr>
  <p:transition>
    <p:fad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FC6A2101-57C5-41AB-816B-FE84D4940F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9615" y="949577"/>
            <a:ext cx="9232900" cy="5193507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STEP </a:t>
            </a:r>
            <a:r>
              <a:rPr lang="en-US" dirty="0"/>
              <a:t>2</a:t>
            </a:r>
            <a:r>
              <a:rPr lang="id-ID" dirty="0"/>
              <a:t>: PERMOHONAN BERUSAHA</a:t>
            </a:r>
            <a:r>
              <a:rPr lang="en-US" dirty="0"/>
              <a:t> – PENERBITAN NIB</a:t>
            </a:r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234363" y="7034213"/>
            <a:ext cx="2459037" cy="276225"/>
          </a:xfrm>
        </p:spPr>
        <p:txBody>
          <a:bodyPr/>
          <a:lstStyle/>
          <a:p>
            <a:fld id="{B6F15528-21DE-4FAA-801E-634DDDAF4B2B}" type="slidenum">
              <a:rPr lang="id-ID" smtClean="0"/>
              <a:pPr/>
              <a:t>51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6716555"/>
      </p:ext>
    </p:extLst>
  </p:cSld>
  <p:clrMapOvr>
    <a:masterClrMapping/>
  </p:clrMapOvr>
  <p:transition>
    <p:fad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STEP </a:t>
            </a:r>
            <a:r>
              <a:rPr lang="en-US" dirty="0"/>
              <a:t>2</a:t>
            </a:r>
            <a:r>
              <a:rPr lang="id-ID" dirty="0"/>
              <a:t>: PERMOHONAN BERUSAHA</a:t>
            </a:r>
            <a:r>
              <a:rPr lang="en-US" dirty="0"/>
              <a:t> – PENERBITAN NIB</a:t>
            </a:r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234363" y="7034213"/>
            <a:ext cx="2459037" cy="276225"/>
          </a:xfrm>
        </p:spPr>
        <p:txBody>
          <a:bodyPr/>
          <a:lstStyle/>
          <a:p>
            <a:fld id="{B6F15528-21DE-4FAA-801E-634DDDAF4B2B}" type="slidenum">
              <a:rPr lang="id-ID" smtClean="0"/>
              <a:pPr/>
              <a:t>52</a:t>
            </a:fld>
            <a:endParaRPr lang="id-ID"/>
          </a:p>
        </p:txBody>
      </p:sp>
      <p:pic>
        <p:nvPicPr>
          <p:cNvPr id="7" name="picture">
            <a:extLst>
              <a:ext uri="{FF2B5EF4-FFF2-40B4-BE49-F238E27FC236}">
                <a16:creationId xmlns="" xmlns:a16="http://schemas.microsoft.com/office/drawing/2014/main" id="{BB96FDBE-342F-477E-8DBB-2C1318F6ED78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89" r="1774" b="10819"/>
          <a:stretch/>
        </p:blipFill>
        <p:spPr>
          <a:xfrm>
            <a:off x="700881" y="1027348"/>
            <a:ext cx="8763000" cy="3657600"/>
          </a:xfrm>
          <a:prstGeom prst="rect">
            <a:avLst/>
          </a:prstGeom>
        </p:spPr>
      </p:pic>
      <p:sp>
        <p:nvSpPr>
          <p:cNvPr id="10" name="object 3">
            <a:extLst>
              <a:ext uri="{FF2B5EF4-FFF2-40B4-BE49-F238E27FC236}">
                <a16:creationId xmlns="" xmlns:a16="http://schemas.microsoft.com/office/drawing/2014/main" id="{91927335-8B51-49ED-A435-3AF93762948D}"/>
              </a:ext>
            </a:extLst>
          </p:cNvPr>
          <p:cNvSpPr/>
          <p:nvPr/>
        </p:nvSpPr>
        <p:spPr>
          <a:xfrm rot="19117433">
            <a:off x="8923014" y="2557198"/>
            <a:ext cx="771373" cy="149819"/>
          </a:xfrm>
          <a:custGeom>
            <a:avLst/>
            <a:gdLst/>
            <a:ahLst/>
            <a:cxnLst/>
            <a:rect l="l" t="t" r="r" b="b"/>
            <a:pathLst>
              <a:path w="879475" h="170814">
                <a:moveTo>
                  <a:pt x="172211" y="0"/>
                </a:moveTo>
                <a:lnTo>
                  <a:pt x="0" y="85344"/>
                </a:lnTo>
                <a:lnTo>
                  <a:pt x="172211" y="170688"/>
                </a:lnTo>
                <a:lnTo>
                  <a:pt x="172211" y="114300"/>
                </a:lnTo>
                <a:lnTo>
                  <a:pt x="143255" y="114300"/>
                </a:lnTo>
                <a:lnTo>
                  <a:pt x="143255" y="56388"/>
                </a:lnTo>
                <a:lnTo>
                  <a:pt x="172211" y="56388"/>
                </a:lnTo>
                <a:lnTo>
                  <a:pt x="172211" y="0"/>
                </a:lnTo>
                <a:close/>
              </a:path>
              <a:path w="879475" h="170814">
                <a:moveTo>
                  <a:pt x="172211" y="56388"/>
                </a:moveTo>
                <a:lnTo>
                  <a:pt x="143255" y="56388"/>
                </a:lnTo>
                <a:lnTo>
                  <a:pt x="143255" y="114300"/>
                </a:lnTo>
                <a:lnTo>
                  <a:pt x="172211" y="114300"/>
                </a:lnTo>
                <a:lnTo>
                  <a:pt x="172211" y="56388"/>
                </a:lnTo>
                <a:close/>
              </a:path>
              <a:path w="879475" h="170814">
                <a:moveTo>
                  <a:pt x="879348" y="56388"/>
                </a:moveTo>
                <a:lnTo>
                  <a:pt x="172211" y="56388"/>
                </a:lnTo>
                <a:lnTo>
                  <a:pt x="172211" y="114300"/>
                </a:lnTo>
                <a:lnTo>
                  <a:pt x="879348" y="114300"/>
                </a:lnTo>
                <a:lnTo>
                  <a:pt x="879348" y="56388"/>
                </a:lnTo>
                <a:close/>
              </a:path>
            </a:pathLst>
          </a:custGeom>
          <a:solidFill>
            <a:srgbClr val="FF0000"/>
          </a:solidFill>
          <a:ln w="6350">
            <a:noFill/>
            <a:prstDash val="sysDot"/>
          </a:ln>
        </p:spPr>
        <p:txBody>
          <a:bodyPr wrap="square" lIns="0" tIns="0" rIns="0" bIns="0" rtlCol="0"/>
          <a:lstStyle/>
          <a:p>
            <a:endParaRPr sz="16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="" xmlns:a16="http://schemas.microsoft.com/office/drawing/2014/main" id="{2E8809E5-ADDF-477F-82C5-BA5385FEF646}"/>
              </a:ext>
            </a:extLst>
          </p:cNvPr>
          <p:cNvSpPr/>
          <p:nvPr/>
        </p:nvSpPr>
        <p:spPr>
          <a:xfrm>
            <a:off x="8369301" y="2890958"/>
            <a:ext cx="761999" cy="3857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F728E5C4-E552-490B-BA9F-03E42B1E1469}"/>
              </a:ext>
            </a:extLst>
          </p:cNvPr>
          <p:cNvSpPr txBox="1"/>
          <p:nvPr/>
        </p:nvSpPr>
        <p:spPr>
          <a:xfrm>
            <a:off x="607303" y="4947636"/>
            <a:ext cx="50833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>
                <a:solidFill>
                  <a:srgbClr val="FF0000"/>
                </a:solidFill>
                <a:latin typeface="Candara" panose="020E0502030303020204" pitchFamily="34" charset="0"/>
              </a:rPr>
              <a:t>PENGISIAN 5 DIGIT KBLI....</a:t>
            </a:r>
          </a:p>
        </p:txBody>
      </p:sp>
    </p:spTree>
    <p:extLst>
      <p:ext uri="{BB962C8B-B14F-4D97-AF65-F5344CB8AC3E}">
        <p14:creationId xmlns:p14="http://schemas.microsoft.com/office/powerpoint/2010/main" val="1113041554"/>
      </p:ext>
    </p:extLst>
  </p:cSld>
  <p:clrMapOvr>
    <a:masterClrMapping/>
  </p:clrMapOvr>
  <p:transition>
    <p:fad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STEP </a:t>
            </a:r>
            <a:r>
              <a:rPr lang="en-US" dirty="0"/>
              <a:t>2</a:t>
            </a:r>
            <a:r>
              <a:rPr lang="id-ID" dirty="0"/>
              <a:t>: PERMOHONAN BERUSAHA</a:t>
            </a:r>
            <a:r>
              <a:rPr lang="en-US" dirty="0"/>
              <a:t> – PENERBITAN NIB</a:t>
            </a:r>
            <a:endParaRPr lang="id-ID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8234363" y="7034213"/>
            <a:ext cx="2459037" cy="276225"/>
          </a:xfrm>
        </p:spPr>
        <p:txBody>
          <a:bodyPr/>
          <a:lstStyle/>
          <a:p>
            <a:fld id="{B6F15528-21DE-4FAA-801E-634DDDAF4B2B}" type="slidenum">
              <a:rPr lang="id-ID" smtClean="0"/>
              <a:pPr/>
              <a:t>53</a:t>
            </a:fld>
            <a:endParaRPr lang="id-ID"/>
          </a:p>
        </p:txBody>
      </p:sp>
      <p:pic>
        <p:nvPicPr>
          <p:cNvPr id="6" name="picture">
            <a:extLst>
              <a:ext uri="{FF2B5EF4-FFF2-40B4-BE49-F238E27FC236}">
                <a16:creationId xmlns="" xmlns:a16="http://schemas.microsoft.com/office/drawing/2014/main" id="{E00AFCA7-4B09-4EEA-8CD6-8F0582F84321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21" r="798" b="8196"/>
          <a:stretch/>
        </p:blipFill>
        <p:spPr>
          <a:xfrm>
            <a:off x="622300" y="1038225"/>
            <a:ext cx="9138882" cy="4259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954973"/>
      </p:ext>
    </p:extLst>
  </p:cSld>
  <p:clrMapOvr>
    <a:masterClrMapping/>
  </p:clrMapOvr>
  <p:transition>
    <p:fad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STEP </a:t>
            </a:r>
            <a:r>
              <a:rPr lang="en-US" dirty="0"/>
              <a:t>2</a:t>
            </a:r>
            <a:r>
              <a:rPr lang="id-ID" dirty="0"/>
              <a:t>: PERMOHONAN BERUSAHA</a:t>
            </a:r>
            <a:r>
              <a:rPr lang="en-US" dirty="0"/>
              <a:t> – PENERBITAN NIB</a:t>
            </a:r>
            <a:endParaRPr lang="id-ID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8234363" y="7034213"/>
            <a:ext cx="2459037" cy="276225"/>
          </a:xfrm>
        </p:spPr>
        <p:txBody>
          <a:bodyPr/>
          <a:lstStyle/>
          <a:p>
            <a:fld id="{B6F15528-21DE-4FAA-801E-634DDDAF4B2B}" type="slidenum">
              <a:rPr lang="id-ID" smtClean="0"/>
              <a:pPr/>
              <a:t>54</a:t>
            </a:fld>
            <a:endParaRPr lang="id-ID"/>
          </a:p>
        </p:txBody>
      </p:sp>
      <p:pic>
        <p:nvPicPr>
          <p:cNvPr id="7" name="picture">
            <a:extLst>
              <a:ext uri="{FF2B5EF4-FFF2-40B4-BE49-F238E27FC236}">
                <a16:creationId xmlns="" xmlns:a16="http://schemas.microsoft.com/office/drawing/2014/main" id="{BB8A8059-56B8-4165-8E4B-77F412B0B45C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83" b="7470"/>
          <a:stretch/>
        </p:blipFill>
        <p:spPr>
          <a:xfrm>
            <a:off x="635000" y="1101725"/>
            <a:ext cx="8229600" cy="411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708226"/>
      </p:ext>
    </p:extLst>
  </p:cSld>
  <p:clrMapOvr>
    <a:masterClrMapping/>
  </p:clrMapOvr>
  <p:transition>
    <p:fad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30407821-B066-4895-9D62-7BA3D0F5D9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8500" y="998788"/>
            <a:ext cx="9139766" cy="5141119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STEP 3: </a:t>
            </a:r>
            <a:r>
              <a:rPr lang="en-US" dirty="0"/>
              <a:t>KOMITMEN IZIN USAHA + PENERBITAN IZIN USAHA</a:t>
            </a:r>
            <a:endParaRPr lang="id-ID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8234363" y="7034213"/>
            <a:ext cx="2459037" cy="276225"/>
          </a:xfrm>
        </p:spPr>
        <p:txBody>
          <a:bodyPr/>
          <a:lstStyle/>
          <a:p>
            <a:fld id="{B6F15528-21DE-4FAA-801E-634DDDAF4B2B}" type="slidenum">
              <a:rPr lang="id-ID" smtClean="0"/>
              <a:pPr/>
              <a:t>55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38824358"/>
      </p:ext>
    </p:extLst>
  </p:cSld>
  <p:clrMapOvr>
    <a:masterClrMapping/>
  </p:clrMapOvr>
  <p:transition>
    <p:fad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C2DED15D-F53E-4209-8064-8484379525B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t="37332"/>
          <a:stretch/>
        </p:blipFill>
        <p:spPr>
          <a:xfrm>
            <a:off x="540413" y="1114425"/>
            <a:ext cx="9612573" cy="3388519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46068" y="34906"/>
            <a:ext cx="9593471" cy="758993"/>
          </a:xfrm>
        </p:spPr>
        <p:txBody>
          <a:bodyPr/>
          <a:lstStyle/>
          <a:p>
            <a:r>
              <a:rPr lang="id-ID" dirty="0"/>
              <a:t>STEP </a:t>
            </a:r>
            <a:r>
              <a:rPr lang="en-US" dirty="0"/>
              <a:t>4</a:t>
            </a:r>
            <a:r>
              <a:rPr lang="id-ID" dirty="0"/>
              <a:t>: </a:t>
            </a:r>
            <a:r>
              <a:rPr lang="en-US" dirty="0"/>
              <a:t>KOMITMEN IZIN KOMERSIAL/OPERASIONAL + PENERBITAN IZIN K/O</a:t>
            </a:r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234363" y="7034213"/>
            <a:ext cx="2459037" cy="276225"/>
          </a:xfrm>
        </p:spPr>
        <p:txBody>
          <a:bodyPr/>
          <a:lstStyle/>
          <a:p>
            <a:fld id="{B6F15528-21DE-4FAA-801E-634DDDAF4B2B}" type="slidenum">
              <a:rPr lang="id-ID" smtClean="0"/>
              <a:pPr/>
              <a:t>56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9639095"/>
      </p:ext>
    </p:extLst>
  </p:cSld>
  <p:clrMapOvr>
    <a:masterClrMapping/>
  </p:clrMapOvr>
  <p:transition>
    <p:fad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424E1D8C-D019-4200-93E5-AB26FC4201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1478" y="1134667"/>
            <a:ext cx="9410700" cy="5293519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30029" y="9506"/>
            <a:ext cx="9593471" cy="758993"/>
          </a:xfrm>
        </p:spPr>
        <p:txBody>
          <a:bodyPr/>
          <a:lstStyle/>
          <a:p>
            <a:r>
              <a:rPr lang="id-ID" dirty="0"/>
              <a:t>STEP </a:t>
            </a:r>
            <a:r>
              <a:rPr lang="en-US" dirty="0"/>
              <a:t>5</a:t>
            </a:r>
            <a:r>
              <a:rPr lang="id-ID" dirty="0"/>
              <a:t>: </a:t>
            </a:r>
            <a:r>
              <a:rPr lang="en-US" dirty="0"/>
              <a:t>OUTPUT – SUMMARY PERIZINAN BERUSAHA</a:t>
            </a:r>
            <a:endParaRPr lang="id-ID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8234363" y="7034213"/>
            <a:ext cx="2459037" cy="276225"/>
          </a:xfrm>
        </p:spPr>
        <p:txBody>
          <a:bodyPr/>
          <a:lstStyle/>
          <a:p>
            <a:fld id="{B6F15528-21DE-4FAA-801E-634DDDAF4B2B}" type="slidenum">
              <a:rPr lang="id-ID" smtClean="0"/>
              <a:pPr/>
              <a:t>57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75096506"/>
      </p:ext>
    </p:extLst>
  </p:cSld>
  <p:clrMapOvr>
    <a:masterClrMapping/>
  </p:clrMapOvr>
  <p:transition>
    <p:fad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Box 51"/>
          <p:cNvSpPr txBox="1"/>
          <p:nvPr/>
        </p:nvSpPr>
        <p:spPr>
          <a:xfrm>
            <a:off x="166828" y="200025"/>
            <a:ext cx="6170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b="1" dirty="0">
                <a:latin typeface="Candara" panose="020E0502030303020204" pitchFamily="34" charset="0"/>
              </a:rPr>
              <a:t>CONTOH PRODUK PERIZINAN BERUSAHA</a:t>
            </a:r>
            <a:endParaRPr lang="id-ID" sz="2400" dirty="0">
              <a:latin typeface="Candara" panose="020E0502030303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603500" y="661690"/>
            <a:ext cx="5486400" cy="6424911"/>
            <a:chOff x="2603500" y="661690"/>
            <a:chExt cx="5486400" cy="6424911"/>
          </a:xfrm>
        </p:grpSpPr>
        <p:grpSp>
          <p:nvGrpSpPr>
            <p:cNvPr id="4" name="Group 3"/>
            <p:cNvGrpSpPr/>
            <p:nvPr/>
          </p:nvGrpSpPr>
          <p:grpSpPr>
            <a:xfrm>
              <a:off x="2603500" y="661690"/>
              <a:ext cx="5486400" cy="6424911"/>
              <a:chOff x="198578" y="885826"/>
              <a:chExt cx="5867400" cy="7305676"/>
            </a:xfrm>
          </p:grpSpPr>
          <p:pic>
            <p:nvPicPr>
              <p:cNvPr id="2" name="Picture 1"/>
              <p:cNvPicPr>
                <a:picLocks noChangeAspect="1"/>
              </p:cNvPicPr>
              <p:nvPr/>
            </p:nvPicPr>
            <p:blipFill rotWithShape="1">
              <a:blip r:embed="rId3"/>
              <a:srcRect l="22922" t="27186" r="22209" b="13243"/>
              <a:stretch/>
            </p:blipFill>
            <p:spPr>
              <a:xfrm>
                <a:off x="198578" y="885826"/>
                <a:ext cx="5867400" cy="3581400"/>
              </a:xfrm>
              <a:prstGeom prst="rect">
                <a:avLst/>
              </a:prstGeom>
            </p:spPr>
          </p:pic>
          <p:pic>
            <p:nvPicPr>
              <p:cNvPr id="3" name="Picture 2"/>
              <p:cNvPicPr>
                <a:picLocks noChangeAspect="1"/>
              </p:cNvPicPr>
              <p:nvPr/>
            </p:nvPicPr>
            <p:blipFill rotWithShape="1">
              <a:blip r:embed="rId4"/>
              <a:srcRect l="22922" t="27186" r="22209" b="10709"/>
              <a:stretch/>
            </p:blipFill>
            <p:spPr>
              <a:xfrm>
                <a:off x="198578" y="4457701"/>
                <a:ext cx="5867400" cy="3733801"/>
              </a:xfrm>
              <a:prstGeom prst="rect">
                <a:avLst/>
              </a:prstGeom>
            </p:spPr>
          </p:pic>
        </p:grpSp>
        <p:sp>
          <p:nvSpPr>
            <p:cNvPr id="5" name="Rectangle 4"/>
            <p:cNvSpPr/>
            <p:nvPr/>
          </p:nvSpPr>
          <p:spPr>
            <a:xfrm>
              <a:off x="4889500" y="2714625"/>
              <a:ext cx="2514600" cy="1524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889500" y="3677263"/>
            <a:ext cx="2514600" cy="1524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Rectangle 6"/>
          <p:cNvSpPr/>
          <p:nvPr/>
        </p:nvSpPr>
        <p:spPr>
          <a:xfrm>
            <a:off x="3136900" y="5305425"/>
            <a:ext cx="4419600" cy="381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7" name="object 14"/>
          <p:cNvSpPr txBox="1"/>
          <p:nvPr/>
        </p:nvSpPr>
        <p:spPr>
          <a:xfrm>
            <a:off x="88900" y="885825"/>
            <a:ext cx="2404922" cy="56468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0" tIns="10580" rIns="0" bIns="0" rtlCol="0">
            <a:spAutoFit/>
          </a:bodyPr>
          <a:lstStyle/>
          <a:p>
            <a:pPr marL="11136" algn="ctr">
              <a:spcBef>
                <a:spcPts val="83"/>
              </a:spcBef>
            </a:pPr>
            <a:r>
              <a:rPr b="1" spc="-48" dirty="0" err="1">
                <a:solidFill>
                  <a:srgbClr val="FF0000"/>
                </a:solidFill>
                <a:latin typeface="Candara" panose="020E0502030303020204" pitchFamily="34" charset="0"/>
                <a:cs typeface="Trebuchet MS"/>
              </a:rPr>
              <a:t>Nomor</a:t>
            </a:r>
            <a:r>
              <a:rPr b="1" spc="-48" dirty="0">
                <a:solidFill>
                  <a:srgbClr val="FF0000"/>
                </a:solidFill>
                <a:latin typeface="Candara" panose="020E0502030303020204" pitchFamily="34" charset="0"/>
                <a:cs typeface="Trebuchet MS"/>
              </a:rPr>
              <a:t> </a:t>
            </a:r>
            <a:r>
              <a:rPr b="1" spc="-48" dirty="0" err="1">
                <a:solidFill>
                  <a:srgbClr val="FF0000"/>
                </a:solidFill>
                <a:latin typeface="Candara" panose="020E0502030303020204" pitchFamily="34" charset="0"/>
                <a:cs typeface="Trebuchet MS"/>
              </a:rPr>
              <a:t>Induk</a:t>
            </a:r>
            <a:r>
              <a:rPr b="1" spc="-48" dirty="0">
                <a:solidFill>
                  <a:srgbClr val="FF0000"/>
                </a:solidFill>
                <a:latin typeface="Candara" panose="020E0502030303020204" pitchFamily="34" charset="0"/>
                <a:cs typeface="Trebuchet MS"/>
              </a:rPr>
              <a:t> </a:t>
            </a:r>
            <a:r>
              <a:rPr b="1" spc="-48" dirty="0" err="1">
                <a:solidFill>
                  <a:srgbClr val="FF0000"/>
                </a:solidFill>
                <a:latin typeface="Candara" panose="020E0502030303020204" pitchFamily="34" charset="0"/>
                <a:cs typeface="Trebuchet MS"/>
              </a:rPr>
              <a:t>Berusaha</a:t>
            </a:r>
            <a:r>
              <a:rPr b="1" spc="-48" dirty="0">
                <a:solidFill>
                  <a:srgbClr val="FF0000"/>
                </a:solidFill>
                <a:latin typeface="Candara" panose="020E0502030303020204" pitchFamily="34" charset="0"/>
                <a:cs typeface="Trebuchet MS"/>
              </a:rPr>
              <a:t> (NIB)</a:t>
            </a:r>
            <a:endParaRPr dirty="0">
              <a:solidFill>
                <a:srgbClr val="FF0000"/>
              </a:solidFill>
              <a:latin typeface="Candara" panose="020E0502030303020204" pitchFamily="34" charset="0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623236260"/>
      </p:ext>
    </p:extLst>
  </p:cSld>
  <p:clrMapOvr>
    <a:masterClrMapping/>
  </p:clrMapOvr>
  <p:transition>
    <p:fad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Box 51"/>
          <p:cNvSpPr txBox="1"/>
          <p:nvPr/>
        </p:nvSpPr>
        <p:spPr>
          <a:xfrm>
            <a:off x="166828" y="200025"/>
            <a:ext cx="6170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b="1" dirty="0">
                <a:latin typeface="Candara" panose="020E0502030303020204" pitchFamily="34" charset="0"/>
              </a:rPr>
              <a:t>CONTOH PRODUK PERIZINAN BERUSAHA</a:t>
            </a:r>
            <a:endParaRPr lang="id-ID" sz="2400" dirty="0">
              <a:latin typeface="Candara" panose="020E0502030303020204" pitchFamily="34" charset="0"/>
            </a:endParaRPr>
          </a:p>
        </p:txBody>
      </p:sp>
      <p:sp>
        <p:nvSpPr>
          <p:cNvPr id="47" name="object 14"/>
          <p:cNvSpPr txBox="1"/>
          <p:nvPr/>
        </p:nvSpPr>
        <p:spPr>
          <a:xfrm>
            <a:off x="88900" y="885825"/>
            <a:ext cx="2404922" cy="28768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0" tIns="10580" rIns="0" bIns="0" rtlCol="0">
            <a:spAutoFit/>
          </a:bodyPr>
          <a:lstStyle/>
          <a:p>
            <a:pPr marL="11136" algn="ctr">
              <a:spcBef>
                <a:spcPts val="83"/>
              </a:spcBef>
            </a:pPr>
            <a:r>
              <a:rPr b="1" spc="-48" dirty="0">
                <a:solidFill>
                  <a:srgbClr val="FF0000"/>
                </a:solidFill>
                <a:latin typeface="Candara" panose="020E0502030303020204" pitchFamily="34" charset="0"/>
                <a:cs typeface="Trebuchet MS"/>
              </a:rPr>
              <a:t>IZIN USAHA</a:t>
            </a:r>
            <a:endParaRPr dirty="0">
              <a:solidFill>
                <a:srgbClr val="FF0000"/>
              </a:solidFill>
              <a:latin typeface="Candara" panose="020E0502030303020204" pitchFamily="34" charset="0"/>
              <a:cs typeface="Trebuchet MS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3060700" y="661690"/>
            <a:ext cx="4648200" cy="6705600"/>
            <a:chOff x="3060700" y="1419225"/>
            <a:chExt cx="4064000" cy="6705600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3"/>
            <a:srcRect l="31354" t="26600" r="30642" b="10027"/>
            <a:stretch/>
          </p:blipFill>
          <p:spPr>
            <a:xfrm>
              <a:off x="3060700" y="1419225"/>
              <a:ext cx="4064000" cy="3810000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4"/>
            <a:srcRect l="31355" t="38858" r="30641" b="9177"/>
            <a:stretch/>
          </p:blipFill>
          <p:spPr>
            <a:xfrm>
              <a:off x="3060700" y="5000625"/>
              <a:ext cx="4064000" cy="3124200"/>
            </a:xfrm>
            <a:prstGeom prst="rect">
              <a:avLst/>
            </a:prstGeom>
          </p:spPr>
        </p:pic>
      </p:grpSp>
      <p:sp>
        <p:nvSpPr>
          <p:cNvPr id="46" name="Rectangle 45"/>
          <p:cNvSpPr/>
          <p:nvPr/>
        </p:nvSpPr>
        <p:spPr>
          <a:xfrm>
            <a:off x="4813300" y="2486025"/>
            <a:ext cx="2514600" cy="1524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Rectangle 6"/>
          <p:cNvSpPr/>
          <p:nvPr/>
        </p:nvSpPr>
        <p:spPr>
          <a:xfrm>
            <a:off x="3213100" y="4391025"/>
            <a:ext cx="4343400" cy="45273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40775635"/>
      </p:ext>
    </p:extLst>
  </p:cSld>
  <p:clrMapOvr>
    <a:masterClrMapping/>
  </p:clrMapOvr>
  <p:transition>
    <p:fad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Box 51"/>
          <p:cNvSpPr txBox="1"/>
          <p:nvPr/>
        </p:nvSpPr>
        <p:spPr>
          <a:xfrm>
            <a:off x="166828" y="200025"/>
            <a:ext cx="6170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b="1" dirty="0">
                <a:latin typeface="Candara" panose="020E0502030303020204" pitchFamily="34" charset="0"/>
              </a:rPr>
              <a:t>CONTOH PRODUK PERIZINAN BERUSAHA</a:t>
            </a:r>
            <a:endParaRPr lang="id-ID" sz="2400" dirty="0">
              <a:latin typeface="Candara" panose="020E0502030303020204" pitchFamily="34" charset="0"/>
            </a:endParaRPr>
          </a:p>
        </p:txBody>
      </p:sp>
      <p:sp>
        <p:nvSpPr>
          <p:cNvPr id="47" name="object 14"/>
          <p:cNvSpPr txBox="1"/>
          <p:nvPr/>
        </p:nvSpPr>
        <p:spPr>
          <a:xfrm>
            <a:off x="88900" y="885825"/>
            <a:ext cx="2819400" cy="56468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0" tIns="10580" rIns="0" bIns="0" rtlCol="0">
            <a:spAutoFit/>
          </a:bodyPr>
          <a:lstStyle/>
          <a:p>
            <a:pPr marL="11136" algn="ctr">
              <a:spcBef>
                <a:spcPts val="83"/>
              </a:spcBef>
            </a:pPr>
            <a:r>
              <a:rPr b="1" spc="-48" dirty="0">
                <a:solidFill>
                  <a:srgbClr val="FF0000"/>
                </a:solidFill>
                <a:latin typeface="Candara" panose="020E0502030303020204" pitchFamily="34" charset="0"/>
                <a:cs typeface="Trebuchet MS"/>
              </a:rPr>
              <a:t>IZIN KOMERSIAL/OPERASIONAL</a:t>
            </a:r>
            <a:endParaRPr dirty="0">
              <a:solidFill>
                <a:srgbClr val="FF0000"/>
              </a:solidFill>
              <a:latin typeface="Candara" panose="020E0502030303020204" pitchFamily="34" charset="0"/>
              <a:cs typeface="Trebuchet MS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3441700" y="885825"/>
            <a:ext cx="4791020" cy="6043912"/>
            <a:chOff x="3304366" y="882650"/>
            <a:chExt cx="4791020" cy="6043912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/>
            <a:srcRect l="31473" t="27186" r="30760" b="18314"/>
            <a:stretch/>
          </p:blipFill>
          <p:spPr>
            <a:xfrm>
              <a:off x="3304366" y="882650"/>
              <a:ext cx="4791020" cy="3419582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4"/>
            <a:srcRect l="31472" t="48733" r="30760" b="9441"/>
            <a:stretch/>
          </p:blipFill>
          <p:spPr>
            <a:xfrm>
              <a:off x="3304366" y="4302232"/>
              <a:ext cx="4791020" cy="2624330"/>
            </a:xfrm>
            <a:prstGeom prst="rect">
              <a:avLst/>
            </a:prstGeom>
          </p:spPr>
        </p:pic>
      </p:grpSp>
      <p:sp>
        <p:nvSpPr>
          <p:cNvPr id="46" name="Rectangle 45"/>
          <p:cNvSpPr/>
          <p:nvPr/>
        </p:nvSpPr>
        <p:spPr>
          <a:xfrm>
            <a:off x="5270500" y="2331148"/>
            <a:ext cx="2514600" cy="1524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Rectangle 6"/>
          <p:cNvSpPr/>
          <p:nvPr/>
        </p:nvSpPr>
        <p:spPr>
          <a:xfrm>
            <a:off x="3665510" y="3476625"/>
            <a:ext cx="4343400" cy="6046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49232230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1209</TotalTime>
  <Words>3050</Words>
  <Application>Microsoft Office PowerPoint</Application>
  <PresentationFormat>Custom</PresentationFormat>
  <Paragraphs>658</Paragraphs>
  <Slides>60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1" baseType="lpstr">
      <vt:lpstr>1_Office Theme</vt:lpstr>
      <vt:lpstr>PowerPoint Presentation</vt:lpstr>
      <vt:lpstr>PRINSIP DASAR PP 24 TAHUN 2018 &amp; IMPLEMENTASI ‘OSS’</vt:lpstr>
      <vt:lpstr>NEW REGIME: ‘ONE’ LEMBAGA</vt:lpstr>
      <vt:lpstr>NEW REGIME: ‘ONE’ TAHAPAN</vt:lpstr>
      <vt:lpstr>PowerPoint Presentation</vt:lpstr>
      <vt:lpstr>NEW FASHION: ‘ONE’ FORMAT</vt:lpstr>
      <vt:lpstr>KESERIUSAN PELAKU USAHA &amp; APARATUR PEMERINTAH</vt:lpstr>
      <vt:lpstr>LAYANAN PTSP PUSAT DAN DPMPTSP PROV/KAB/KOTA</vt:lpstr>
      <vt:lpstr>LAYANAN PERIZINAN DI PTSP PUSAT BKPM – PASCA ‘OSS’</vt:lpstr>
      <vt:lpstr>LAYANAN PERIZINAN DI PTSP PUSAT BKPM – PASCA ‘OSS’</vt:lpstr>
      <vt:lpstr>POKOK-POKOK DALAM PP 24 TAHUN 2018 &amp; IMPLEMENTASI ‘OSS’</vt:lpstr>
      <vt:lpstr>POKOK-POKOK DALAM PP 24 TAHUN 2018 &amp; IMPLEMENTASI ‘OSS’ </vt:lpstr>
      <vt:lpstr>PowerPoint Presentation</vt:lpstr>
      <vt:lpstr>TAHAPAN  PELAKSANAAN PERIZINAN BERUSAHA</vt:lpstr>
      <vt:lpstr>1.  PENDAFTARAN: PEMBUATAN DAN AKTIVASI AKUN OSS</vt:lpstr>
      <vt:lpstr>1. PENDAFTARAN: PENERBITAN NOMOR INDUK BERUSAHA</vt:lpstr>
      <vt:lpstr>2. PENERBITAN: IZIN USAHA</vt:lpstr>
      <vt:lpstr>3. PEMENUHAN KOMITMEN IZIN USAHA: IZIN LOKASI (Tanpa Komitmen)</vt:lpstr>
      <vt:lpstr>3. PEMENUHAN KOMITMEN IZIN USAHA: IZIN LOKASI (dengan komitmen)</vt:lpstr>
      <vt:lpstr>3. PEMENUHAN KOMITMEN IZIN USAHA: IZIN LINGKUNGAN</vt:lpstr>
      <vt:lpstr>3. PEMENUHAN KOMITMEN IZIN USAHA: IZIN MENDIRIKAN BANGUNAN</vt:lpstr>
      <vt:lpstr>4. PENERBITAN: IZIN KOMERSIAL/OPERASIONAL</vt:lpstr>
      <vt:lpstr>5. PEMBAYARAN BIAYA</vt:lpstr>
      <vt:lpstr>5. FASILITASI PERIZINAN BERUSAHA</vt:lpstr>
      <vt:lpstr>6. MASA BERLAKU</vt:lpstr>
      <vt:lpstr>7. PENGAWASAN</vt:lpstr>
      <vt:lpstr>PENGEMBANGAN IZIN USAHA DAN PEMBARUAN DATA PERUSAHAAN</vt:lpstr>
      <vt:lpstr>KEGIATAN USAHA YANG TELAH BERJALAN</vt:lpstr>
      <vt:lpstr>MEKANISME PENGADUAN</vt:lpstr>
      <vt:lpstr>PowerPoint Presentation</vt:lpstr>
      <vt:lpstr>PowerPoint Presentation</vt:lpstr>
      <vt:lpstr>STEP 0: PERMOHONAN HAK AKSES</vt:lpstr>
      <vt:lpstr>STEP 0: PERMOHONAN HAK AKSES</vt:lpstr>
      <vt:lpstr>STEP 0: EMAIL AKTIVASI DAN USER-ID + PASSWORD</vt:lpstr>
      <vt:lpstr>STEP 1: PENGISIAN DATA PERUSAHAAN – AKTA PENDIRIAN &amp; PERUBAHAN</vt:lpstr>
      <vt:lpstr>TAHAPAN PROSES DALAM SISTEM OSS</vt:lpstr>
      <vt:lpstr>STEP 1: PENGISIAN DATA PERUSAHAAN – AKTA PENDIRIAN &amp; PERUBAHAN</vt:lpstr>
      <vt:lpstr>STEP 1: PENGISIAN DATA PERUSAHAAN – AKTA PENDIRIAN &amp; PERUBAHAN</vt:lpstr>
      <vt:lpstr>PowerPoint Presentation</vt:lpstr>
      <vt:lpstr>PowerPoint Presentation</vt:lpstr>
      <vt:lpstr>PowerPoint Presentation</vt:lpstr>
      <vt:lpstr>STEP 2: PERMOHONAN BERUSAHA – PENERBITAN NIB</vt:lpstr>
      <vt:lpstr>STEP 2: PERMOHONAN BERUSAHA – PENERBITAN NIB</vt:lpstr>
      <vt:lpstr>STEP 2: PERMOHONAN BERUSAHA – PENERBITAN NIB</vt:lpstr>
      <vt:lpstr>STEP 2: PERMOHONAN BERUSAHA – PENERBITAN NIB</vt:lpstr>
      <vt:lpstr>STEP 2: PERMOHONAN BERUSAHA – PENERBITAN NIB</vt:lpstr>
      <vt:lpstr>STEP 2: PERMOHONAN BERUSAHA – PENERBITAN NIB</vt:lpstr>
      <vt:lpstr>STEP 2: PERMOHONAN BERUSAHA – PENERBITAN NIB</vt:lpstr>
      <vt:lpstr>STEP 2: PERMOHONAN BERUSAHA – PENERBITAN NIB</vt:lpstr>
      <vt:lpstr>STEP 2: PERMOHONAN BERUSAHA – PENERBITAN NIB</vt:lpstr>
      <vt:lpstr>STEP 2: PERMOHONAN BERUSAHA – PENERBITAN NIB</vt:lpstr>
      <vt:lpstr>STEP 2: PERMOHONAN BERUSAHA – PENERBITAN NIB</vt:lpstr>
      <vt:lpstr>STEP 2: PERMOHONAN BERUSAHA – PENERBITAN NIB</vt:lpstr>
      <vt:lpstr>STEP 2: PERMOHONAN BERUSAHA – PENERBITAN NIB</vt:lpstr>
      <vt:lpstr>STEP 3: KOMITMEN IZIN USAHA + PENERBITAN IZIN USAHA</vt:lpstr>
      <vt:lpstr>STEP 4: KOMITMEN IZIN KOMERSIAL/OPERASIONAL + PENERBITAN IZIN K/O</vt:lpstr>
      <vt:lpstr>STEP 5: OUTPUT – SUMMARY PERIZINAN BERUSAHA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Infografis Pedoman OSS menuju fix senin 10.00.cdr</dc:title>
  <dc:creator>staf sahli 1</dc:creator>
  <cp:lastModifiedBy>User</cp:lastModifiedBy>
  <cp:revision>268</cp:revision>
  <cp:lastPrinted>2018-07-19T08:33:53Z</cp:lastPrinted>
  <dcterms:created xsi:type="dcterms:W3CDTF">2018-07-16T06:31:32Z</dcterms:created>
  <dcterms:modified xsi:type="dcterms:W3CDTF">2018-08-29T12:01:11Z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2018-07-02T00:00:00Z</vt:filetime>
  </property>
  <property fmtid="{D5CDD505-2E9C-101B-9397-08002B2CF9AE}" pid="3" name="Creator">
    <vt:lpwstr>CorelDRAW X7</vt:lpwstr>
  </property>
  <property fmtid="{D5CDD505-2E9C-101B-9397-08002B2CF9AE}" pid="4" name="LastSaved">
    <vt:filetime>2018-07-16T00:00:00Z</vt:filetime>
  </property>
  <property fmtid="{D5CDD505-2E9C-101B-9397-08002B2CF9AE}" pid="5" name="_MarkAsFinal">
    <vt:bool>true</vt:bool>
  </property>
</Properties>
</file>